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2" r:id="rId3"/>
    <p:sldId id="281" r:id="rId4"/>
    <p:sldId id="283" r:id="rId5"/>
    <p:sldId id="258" r:id="rId6"/>
    <p:sldId id="270" r:id="rId7"/>
    <p:sldId id="267" r:id="rId8"/>
    <p:sldId id="277" r:id="rId9"/>
    <p:sldId id="272" r:id="rId10"/>
    <p:sldId id="284" r:id="rId11"/>
    <p:sldId id="273" r:id="rId12"/>
    <p:sldId id="276" r:id="rId13"/>
    <p:sldId id="274" r:id="rId14"/>
    <p:sldId id="275" r:id="rId15"/>
    <p:sldId id="285" r:id="rId16"/>
    <p:sldId id="280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Londrina Solid" panose="020B0604020202020204" charset="0"/>
      <p:regular r:id="rId24"/>
    </p:embeddedFont>
    <p:embeddedFont>
      <p:font typeface="Source Sans Pro" panose="020B0503030403020204" pitchFamily="34" charset="0"/>
      <p:regular r:id="rId25"/>
      <p:bold r:id="rId26"/>
      <p:italic r:id="rId27"/>
      <p:boldItalic r:id="rId28"/>
    </p:embeddedFont>
    <p:embeddedFont>
      <p:font typeface="Source Sans Pro SemiBold" panose="020B0603030403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QMcGdtRjSMurgY+6u1yt4K+Wt7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te kali" initials="mk" lastIdx="1" clrIdx="0">
    <p:extLst>
      <p:ext uri="{19B8F6BF-5375-455C-9EA6-DF929625EA0E}">
        <p15:presenceInfo xmlns:p15="http://schemas.microsoft.com/office/powerpoint/2012/main" userId="a805bf5c98d491e8" providerId="Windows Live"/>
      </p:ext>
    </p:extLst>
  </p:cmAuthor>
  <p:cmAuthor id="2" name="jesus vila" initials="jv" lastIdx="4" clrIdx="1">
    <p:extLst>
      <p:ext uri="{19B8F6BF-5375-455C-9EA6-DF929625EA0E}">
        <p15:presenceInfo xmlns:p15="http://schemas.microsoft.com/office/powerpoint/2012/main" userId="108548e68b185a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FF"/>
    <a:srgbClr val="D7CEC7"/>
    <a:srgbClr val="009900"/>
    <a:srgbClr val="FF00FF"/>
    <a:srgbClr val="18C4C8"/>
    <a:srgbClr val="565656"/>
    <a:srgbClr val="513648"/>
    <a:srgbClr val="6D5457"/>
    <a:srgbClr val="E9E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66495" autoAdjust="0"/>
  </p:normalViewPr>
  <p:slideViewPr>
    <p:cSldViewPr snapToGrid="0">
      <p:cViewPr varScale="1">
        <p:scale>
          <a:sx n="63" d="100"/>
          <a:sy n="63" d="100"/>
        </p:scale>
        <p:origin x="93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commentAuthors" Target="commentAuthors.xml"/><Relationship Id="rId21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aff1206f97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2" name="Google Shape;222;g1aff1206f9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9741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aff1206f97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2" name="Google Shape;222;g1aff1206f9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0944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aff1206f97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Acetato de Etilo (Referencia 1)</a:t>
            </a:r>
            <a:br>
              <a:rPr lang="en" dirty="0"/>
            </a:br>
            <a:r>
              <a:rPr lang="en" dirty="0"/>
              <a:t>Formiato de Etilo (Referencia 2)</a:t>
            </a:r>
            <a:endParaRPr dirty="0"/>
          </a:p>
        </p:txBody>
      </p:sp>
      <p:sp>
        <p:nvSpPr>
          <p:cNvPr id="222" name="Google Shape;222;g1aff1206f9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9776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aff1206f97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" dirty="0"/>
          </a:p>
        </p:txBody>
      </p:sp>
      <p:sp>
        <p:nvSpPr>
          <p:cNvPr id="222" name="Google Shape;222;g1aff1206f9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4132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aff1206f97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2" name="Google Shape;222;g1aff1206f9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8669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aff1206f97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2" name="Google Shape;222;g1aff1206f9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8669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aff1206f97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2" name="Google Shape;222;g1aff1206f9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621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80dfcf672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8" name="Google Shape;198;g180dfcf672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1832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80dfcf672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8" name="Google Shape;198;g180dfcf672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584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80dfcf672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8" name="Google Shape;198;g180dfcf672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059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aff1206f97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2" name="Google Shape;222;g1aff1206f9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9464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aff1206f97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Acetato de Etilo (Referencia 1)</a:t>
            </a:r>
            <a:br>
              <a:rPr lang="en" dirty="0"/>
            </a:br>
            <a:r>
              <a:rPr lang="en" dirty="0"/>
              <a:t>Formiato de Etilo (Referencia 2)</a:t>
            </a:r>
            <a:endParaRPr dirty="0"/>
          </a:p>
        </p:txBody>
      </p:sp>
      <p:sp>
        <p:nvSpPr>
          <p:cNvPr id="222" name="Google Shape;222;g1aff1206f9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8092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aff1206f97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2" name="Google Shape;222;g1aff1206f9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2748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aff1206f97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2" name="Google Shape;222;g1aff1206f9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537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9"/>
          <p:cNvSpPr txBox="1">
            <a:spLocks noGrp="1"/>
          </p:cNvSpPr>
          <p:nvPr>
            <p:ph type="ctrTitle"/>
          </p:nvPr>
        </p:nvSpPr>
        <p:spPr>
          <a:xfrm>
            <a:off x="714900" y="1846088"/>
            <a:ext cx="77142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59"/>
          <p:cNvSpPr txBox="1">
            <a:spLocks noGrp="1"/>
          </p:cNvSpPr>
          <p:nvPr>
            <p:ph type="subTitle" idx="1"/>
          </p:nvPr>
        </p:nvSpPr>
        <p:spPr>
          <a:xfrm>
            <a:off x="2392500" y="2976563"/>
            <a:ext cx="4359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59"/>
          <p:cNvSpPr txBox="1">
            <a:spLocks noGrp="1"/>
          </p:cNvSpPr>
          <p:nvPr>
            <p:ph type="title" idx="2"/>
          </p:nvPr>
        </p:nvSpPr>
        <p:spPr>
          <a:xfrm>
            <a:off x="1504650" y="755000"/>
            <a:ext cx="61347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grpSp>
        <p:nvGrpSpPr>
          <p:cNvPr id="13" name="Google Shape;13;p59"/>
          <p:cNvGrpSpPr/>
          <p:nvPr/>
        </p:nvGrpSpPr>
        <p:grpSpPr>
          <a:xfrm>
            <a:off x="1009670" y="379215"/>
            <a:ext cx="194923" cy="194923"/>
            <a:chOff x="3414512" y="2592150"/>
            <a:chExt cx="58460" cy="58460"/>
          </a:xfrm>
        </p:grpSpPr>
        <p:sp>
          <p:nvSpPr>
            <p:cNvPr id="14" name="Google Shape;14;p59"/>
            <p:cNvSpPr/>
            <p:nvPr/>
          </p:nvSpPr>
          <p:spPr>
            <a:xfrm>
              <a:off x="3438075" y="2592150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8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59"/>
            <p:cNvSpPr/>
            <p:nvPr/>
          </p:nvSpPr>
          <p:spPr>
            <a:xfrm>
              <a:off x="3438075" y="2625564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7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59"/>
            <p:cNvSpPr/>
            <p:nvPr/>
          </p:nvSpPr>
          <p:spPr>
            <a:xfrm>
              <a:off x="3447895" y="2615713"/>
              <a:ext cx="25077" cy="11334"/>
            </a:xfrm>
            <a:custGeom>
              <a:avLst/>
              <a:gdLst/>
              <a:ahLst/>
              <a:cxnLst/>
              <a:rect l="l" t="t" r="r" b="b"/>
              <a:pathLst>
                <a:path w="812" h="367" extrusionOk="0">
                  <a:moveTo>
                    <a:pt x="628" y="1"/>
                  </a:moveTo>
                  <a:cubicBezTo>
                    <a:pt x="729" y="1"/>
                    <a:pt x="811" y="83"/>
                    <a:pt x="811" y="184"/>
                  </a:cubicBezTo>
                  <a:cubicBezTo>
                    <a:pt x="811" y="285"/>
                    <a:pt x="729" y="367"/>
                    <a:pt x="628" y="367"/>
                  </a:cubicBezTo>
                  <a:lnTo>
                    <a:pt x="184" y="367"/>
                  </a:lnTo>
                  <a:cubicBezTo>
                    <a:pt x="83" y="367"/>
                    <a:pt x="1" y="285"/>
                    <a:pt x="1" y="184"/>
                  </a:cubicBezTo>
                  <a:cubicBezTo>
                    <a:pt x="1" y="83"/>
                    <a:pt x="8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59"/>
            <p:cNvSpPr/>
            <p:nvPr/>
          </p:nvSpPr>
          <p:spPr>
            <a:xfrm>
              <a:off x="3414512" y="2615713"/>
              <a:ext cx="25046" cy="11334"/>
            </a:xfrm>
            <a:custGeom>
              <a:avLst/>
              <a:gdLst/>
              <a:ahLst/>
              <a:cxnLst/>
              <a:rect l="l" t="t" r="r" b="b"/>
              <a:pathLst>
                <a:path w="811" h="367" extrusionOk="0">
                  <a:moveTo>
                    <a:pt x="627" y="1"/>
                  </a:moveTo>
                  <a:cubicBezTo>
                    <a:pt x="728" y="1"/>
                    <a:pt x="810" y="83"/>
                    <a:pt x="810" y="184"/>
                  </a:cubicBezTo>
                  <a:cubicBezTo>
                    <a:pt x="810" y="285"/>
                    <a:pt x="728" y="367"/>
                    <a:pt x="627" y="367"/>
                  </a:cubicBezTo>
                  <a:lnTo>
                    <a:pt x="183" y="367"/>
                  </a:lnTo>
                  <a:cubicBezTo>
                    <a:pt x="82" y="367"/>
                    <a:pt x="0" y="285"/>
                    <a:pt x="0" y="184"/>
                  </a:cubicBezTo>
                  <a:cubicBezTo>
                    <a:pt x="0" y="83"/>
                    <a:pt x="82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59"/>
          <p:cNvGrpSpPr/>
          <p:nvPr/>
        </p:nvGrpSpPr>
        <p:grpSpPr>
          <a:xfrm>
            <a:off x="377420" y="1002940"/>
            <a:ext cx="194923" cy="194923"/>
            <a:chOff x="3414512" y="2592150"/>
            <a:chExt cx="58460" cy="58460"/>
          </a:xfrm>
        </p:grpSpPr>
        <p:sp>
          <p:nvSpPr>
            <p:cNvPr id="19" name="Google Shape;19;p59"/>
            <p:cNvSpPr/>
            <p:nvPr/>
          </p:nvSpPr>
          <p:spPr>
            <a:xfrm>
              <a:off x="3438075" y="2592150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8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59"/>
            <p:cNvSpPr/>
            <p:nvPr/>
          </p:nvSpPr>
          <p:spPr>
            <a:xfrm>
              <a:off x="3438075" y="2625564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7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59"/>
            <p:cNvSpPr/>
            <p:nvPr/>
          </p:nvSpPr>
          <p:spPr>
            <a:xfrm>
              <a:off x="3447895" y="2615713"/>
              <a:ext cx="25077" cy="11334"/>
            </a:xfrm>
            <a:custGeom>
              <a:avLst/>
              <a:gdLst/>
              <a:ahLst/>
              <a:cxnLst/>
              <a:rect l="l" t="t" r="r" b="b"/>
              <a:pathLst>
                <a:path w="812" h="367" extrusionOk="0">
                  <a:moveTo>
                    <a:pt x="628" y="1"/>
                  </a:moveTo>
                  <a:cubicBezTo>
                    <a:pt x="729" y="1"/>
                    <a:pt x="811" y="83"/>
                    <a:pt x="811" y="184"/>
                  </a:cubicBezTo>
                  <a:cubicBezTo>
                    <a:pt x="811" y="285"/>
                    <a:pt x="729" y="367"/>
                    <a:pt x="628" y="367"/>
                  </a:cubicBezTo>
                  <a:lnTo>
                    <a:pt x="184" y="367"/>
                  </a:lnTo>
                  <a:cubicBezTo>
                    <a:pt x="83" y="367"/>
                    <a:pt x="1" y="285"/>
                    <a:pt x="1" y="184"/>
                  </a:cubicBezTo>
                  <a:cubicBezTo>
                    <a:pt x="1" y="83"/>
                    <a:pt x="8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59"/>
            <p:cNvSpPr/>
            <p:nvPr/>
          </p:nvSpPr>
          <p:spPr>
            <a:xfrm>
              <a:off x="3414512" y="2615713"/>
              <a:ext cx="25046" cy="11334"/>
            </a:xfrm>
            <a:custGeom>
              <a:avLst/>
              <a:gdLst/>
              <a:ahLst/>
              <a:cxnLst/>
              <a:rect l="l" t="t" r="r" b="b"/>
              <a:pathLst>
                <a:path w="811" h="367" extrusionOk="0">
                  <a:moveTo>
                    <a:pt x="627" y="1"/>
                  </a:moveTo>
                  <a:cubicBezTo>
                    <a:pt x="728" y="1"/>
                    <a:pt x="810" y="83"/>
                    <a:pt x="810" y="184"/>
                  </a:cubicBezTo>
                  <a:cubicBezTo>
                    <a:pt x="810" y="285"/>
                    <a:pt x="728" y="367"/>
                    <a:pt x="627" y="367"/>
                  </a:cubicBezTo>
                  <a:lnTo>
                    <a:pt x="183" y="367"/>
                  </a:lnTo>
                  <a:cubicBezTo>
                    <a:pt x="82" y="367"/>
                    <a:pt x="0" y="285"/>
                    <a:pt x="0" y="184"/>
                  </a:cubicBezTo>
                  <a:cubicBezTo>
                    <a:pt x="0" y="83"/>
                    <a:pt x="82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59"/>
          <p:cNvGrpSpPr/>
          <p:nvPr/>
        </p:nvGrpSpPr>
        <p:grpSpPr>
          <a:xfrm>
            <a:off x="7151606" y="315496"/>
            <a:ext cx="1680923" cy="599752"/>
            <a:chOff x="2892547" y="2631926"/>
            <a:chExt cx="334612" cy="119392"/>
          </a:xfrm>
        </p:grpSpPr>
        <p:sp>
          <p:nvSpPr>
            <p:cNvPr id="24" name="Google Shape;24;p59"/>
            <p:cNvSpPr/>
            <p:nvPr/>
          </p:nvSpPr>
          <p:spPr>
            <a:xfrm>
              <a:off x="2893597" y="2631926"/>
              <a:ext cx="329609" cy="116026"/>
            </a:xfrm>
            <a:custGeom>
              <a:avLst/>
              <a:gdLst/>
              <a:ahLst/>
              <a:cxnLst/>
              <a:rect l="l" t="t" r="r" b="b"/>
              <a:pathLst>
                <a:path w="10673" h="3757" extrusionOk="0">
                  <a:moveTo>
                    <a:pt x="10672" y="2733"/>
                  </a:moveTo>
                  <a:cubicBezTo>
                    <a:pt x="9258" y="2751"/>
                    <a:pt x="8090" y="2819"/>
                    <a:pt x="8090" y="2819"/>
                  </a:cubicBezTo>
                  <a:cubicBezTo>
                    <a:pt x="8090" y="2819"/>
                    <a:pt x="8295" y="3723"/>
                    <a:pt x="7186" y="3739"/>
                  </a:cubicBezTo>
                  <a:cubicBezTo>
                    <a:pt x="6078" y="3757"/>
                    <a:pt x="6044" y="3007"/>
                    <a:pt x="6044" y="3007"/>
                  </a:cubicBezTo>
                  <a:cubicBezTo>
                    <a:pt x="6044" y="3007"/>
                    <a:pt x="5703" y="3365"/>
                    <a:pt x="5226" y="3263"/>
                  </a:cubicBezTo>
                  <a:cubicBezTo>
                    <a:pt x="4748" y="3160"/>
                    <a:pt x="4714" y="2751"/>
                    <a:pt x="4714" y="2751"/>
                  </a:cubicBezTo>
                  <a:lnTo>
                    <a:pt x="86" y="2751"/>
                  </a:lnTo>
                  <a:cubicBezTo>
                    <a:pt x="1" y="2751"/>
                    <a:pt x="724" y="2680"/>
                    <a:pt x="855" y="2592"/>
                  </a:cubicBezTo>
                  <a:cubicBezTo>
                    <a:pt x="989" y="2502"/>
                    <a:pt x="1072" y="2395"/>
                    <a:pt x="1286" y="2362"/>
                  </a:cubicBezTo>
                  <a:cubicBezTo>
                    <a:pt x="1580" y="2315"/>
                    <a:pt x="2034" y="2457"/>
                    <a:pt x="2278" y="2382"/>
                  </a:cubicBezTo>
                  <a:cubicBezTo>
                    <a:pt x="2819" y="2220"/>
                    <a:pt x="2693" y="1524"/>
                    <a:pt x="3879" y="1865"/>
                  </a:cubicBezTo>
                  <a:cubicBezTo>
                    <a:pt x="3879" y="1865"/>
                    <a:pt x="3418" y="893"/>
                    <a:pt x="3998" y="739"/>
                  </a:cubicBezTo>
                  <a:cubicBezTo>
                    <a:pt x="4578" y="586"/>
                    <a:pt x="5038" y="1217"/>
                    <a:pt x="5038" y="1217"/>
                  </a:cubicBezTo>
                  <a:cubicBezTo>
                    <a:pt x="5038" y="1217"/>
                    <a:pt x="4834" y="313"/>
                    <a:pt x="5925" y="279"/>
                  </a:cubicBezTo>
                  <a:cubicBezTo>
                    <a:pt x="7016" y="245"/>
                    <a:pt x="6641" y="1183"/>
                    <a:pt x="6641" y="1183"/>
                  </a:cubicBezTo>
                  <a:cubicBezTo>
                    <a:pt x="7231" y="1"/>
                    <a:pt x="8851" y="1019"/>
                    <a:pt x="7902" y="2291"/>
                  </a:cubicBezTo>
                  <a:cubicBezTo>
                    <a:pt x="7902" y="2291"/>
                    <a:pt x="8744" y="1552"/>
                    <a:pt x="9381" y="2318"/>
                  </a:cubicBezTo>
                  <a:cubicBezTo>
                    <a:pt x="9541" y="2510"/>
                    <a:pt x="10336" y="2244"/>
                    <a:pt x="10672" y="2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59"/>
            <p:cNvSpPr/>
            <p:nvPr/>
          </p:nvSpPr>
          <p:spPr>
            <a:xfrm>
              <a:off x="2892547" y="2636373"/>
              <a:ext cx="334612" cy="114945"/>
            </a:xfrm>
            <a:custGeom>
              <a:avLst/>
              <a:gdLst/>
              <a:ahLst/>
              <a:cxnLst/>
              <a:rect l="l" t="t" r="r" b="b"/>
              <a:pathLst>
                <a:path w="10835" h="3722" extrusionOk="0">
                  <a:moveTo>
                    <a:pt x="8118" y="2562"/>
                  </a:moveTo>
                  <a:cubicBezTo>
                    <a:pt x="8121" y="2562"/>
                    <a:pt x="9129" y="2504"/>
                    <a:pt x="10415" y="2482"/>
                  </a:cubicBezTo>
                  <a:cubicBezTo>
                    <a:pt x="10235" y="2390"/>
                    <a:pt x="10006" y="2381"/>
                    <a:pt x="9815" y="2374"/>
                  </a:cubicBezTo>
                  <a:cubicBezTo>
                    <a:pt x="9600" y="2365"/>
                    <a:pt x="9422" y="2358"/>
                    <a:pt x="9329" y="2245"/>
                  </a:cubicBezTo>
                  <a:cubicBezTo>
                    <a:pt x="8765" y="1569"/>
                    <a:pt x="8012" y="2230"/>
                    <a:pt x="8010" y="2232"/>
                  </a:cubicBezTo>
                  <a:lnTo>
                    <a:pt x="8010" y="2232"/>
                  </a:lnTo>
                  <a:cubicBezTo>
                    <a:pt x="7971" y="2266"/>
                    <a:pt x="7912" y="2269"/>
                    <a:pt x="7869" y="2237"/>
                  </a:cubicBezTo>
                  <a:cubicBezTo>
                    <a:pt x="7819" y="2200"/>
                    <a:pt x="7808" y="2129"/>
                    <a:pt x="7846" y="2080"/>
                  </a:cubicBezTo>
                  <a:cubicBezTo>
                    <a:pt x="8156" y="1663"/>
                    <a:pt x="8168" y="1283"/>
                    <a:pt x="8031" y="1017"/>
                  </a:cubicBezTo>
                  <a:cubicBezTo>
                    <a:pt x="7972" y="900"/>
                    <a:pt x="7884" y="806"/>
                    <a:pt x="7781" y="738"/>
                  </a:cubicBezTo>
                  <a:cubicBezTo>
                    <a:pt x="7678" y="672"/>
                    <a:pt x="7560" y="633"/>
                    <a:pt x="7441" y="628"/>
                  </a:cubicBezTo>
                  <a:cubicBezTo>
                    <a:pt x="7199" y="620"/>
                    <a:pt x="6945" y="753"/>
                    <a:pt x="6777" y="1085"/>
                  </a:cubicBezTo>
                  <a:cubicBezTo>
                    <a:pt x="6753" y="1139"/>
                    <a:pt x="6690" y="1165"/>
                    <a:pt x="6634" y="1144"/>
                  </a:cubicBezTo>
                  <a:cubicBezTo>
                    <a:pt x="6576" y="1121"/>
                    <a:pt x="6548" y="1055"/>
                    <a:pt x="6570" y="998"/>
                  </a:cubicBezTo>
                  <a:cubicBezTo>
                    <a:pt x="6570" y="996"/>
                    <a:pt x="6882" y="218"/>
                    <a:pt x="5962" y="247"/>
                  </a:cubicBezTo>
                  <a:cubicBezTo>
                    <a:pt x="5007" y="277"/>
                    <a:pt x="5182" y="1047"/>
                    <a:pt x="5182" y="1049"/>
                  </a:cubicBezTo>
                  <a:lnTo>
                    <a:pt x="5182" y="1049"/>
                  </a:lnTo>
                  <a:cubicBezTo>
                    <a:pt x="5191" y="1091"/>
                    <a:pt x="5176" y="1136"/>
                    <a:pt x="5139" y="1163"/>
                  </a:cubicBezTo>
                  <a:cubicBezTo>
                    <a:pt x="5090" y="1199"/>
                    <a:pt x="5019" y="1189"/>
                    <a:pt x="4982" y="1139"/>
                  </a:cubicBezTo>
                  <a:cubicBezTo>
                    <a:pt x="4980" y="1137"/>
                    <a:pt x="4567" y="570"/>
                    <a:pt x="4061" y="704"/>
                  </a:cubicBezTo>
                  <a:cubicBezTo>
                    <a:pt x="3613" y="822"/>
                    <a:pt x="4014" y="1670"/>
                    <a:pt x="4016" y="1673"/>
                  </a:cubicBezTo>
                  <a:lnTo>
                    <a:pt x="4015" y="1673"/>
                  </a:lnTo>
                  <a:cubicBezTo>
                    <a:pt x="4026" y="1696"/>
                    <a:pt x="4029" y="1724"/>
                    <a:pt x="4022" y="1751"/>
                  </a:cubicBezTo>
                  <a:cubicBezTo>
                    <a:pt x="4004" y="1811"/>
                    <a:pt x="3942" y="1846"/>
                    <a:pt x="3882" y="1829"/>
                  </a:cubicBezTo>
                  <a:cubicBezTo>
                    <a:pt x="3163" y="1622"/>
                    <a:pt x="2977" y="1825"/>
                    <a:pt x="2791" y="2028"/>
                  </a:cubicBezTo>
                  <a:cubicBezTo>
                    <a:pt x="2674" y="2156"/>
                    <a:pt x="2557" y="2283"/>
                    <a:pt x="2344" y="2347"/>
                  </a:cubicBezTo>
                  <a:cubicBezTo>
                    <a:pt x="2192" y="2392"/>
                    <a:pt x="1993" y="2369"/>
                    <a:pt x="1789" y="2347"/>
                  </a:cubicBezTo>
                  <a:cubicBezTo>
                    <a:pt x="1626" y="2328"/>
                    <a:pt x="1460" y="2309"/>
                    <a:pt x="1338" y="2328"/>
                  </a:cubicBezTo>
                  <a:cubicBezTo>
                    <a:pt x="1205" y="2348"/>
                    <a:pt x="1129" y="2408"/>
                    <a:pt x="1050" y="2469"/>
                  </a:cubicBezTo>
                  <a:cubicBezTo>
                    <a:pt x="1040" y="2478"/>
                    <a:pt x="1029" y="2486"/>
                    <a:pt x="1018" y="2494"/>
                  </a:cubicBezTo>
                  <a:lnTo>
                    <a:pt x="4748" y="2494"/>
                  </a:lnTo>
                  <a:lnTo>
                    <a:pt x="4748" y="2494"/>
                  </a:lnTo>
                  <a:cubicBezTo>
                    <a:pt x="4806" y="2494"/>
                    <a:pt x="4855" y="2538"/>
                    <a:pt x="4860" y="2596"/>
                  </a:cubicBezTo>
                  <a:cubicBezTo>
                    <a:pt x="4860" y="2597"/>
                    <a:pt x="4887" y="2923"/>
                    <a:pt x="5283" y="3009"/>
                  </a:cubicBezTo>
                  <a:cubicBezTo>
                    <a:pt x="5679" y="3093"/>
                    <a:pt x="5967" y="2815"/>
                    <a:pt x="5995" y="2787"/>
                  </a:cubicBezTo>
                  <a:cubicBezTo>
                    <a:pt x="6014" y="2766"/>
                    <a:pt x="6041" y="2752"/>
                    <a:pt x="6072" y="2750"/>
                  </a:cubicBezTo>
                  <a:cubicBezTo>
                    <a:pt x="6134" y="2747"/>
                    <a:pt x="6187" y="2794"/>
                    <a:pt x="6191" y="2856"/>
                  </a:cubicBezTo>
                  <a:cubicBezTo>
                    <a:pt x="6191" y="2858"/>
                    <a:pt x="6219" y="3498"/>
                    <a:pt x="7219" y="3484"/>
                  </a:cubicBezTo>
                  <a:cubicBezTo>
                    <a:pt x="8188" y="3469"/>
                    <a:pt x="8015" y="2700"/>
                    <a:pt x="8014" y="2699"/>
                  </a:cubicBezTo>
                  <a:lnTo>
                    <a:pt x="8014" y="2699"/>
                  </a:lnTo>
                  <a:cubicBezTo>
                    <a:pt x="8013" y="2693"/>
                    <a:pt x="8012" y="2687"/>
                    <a:pt x="8012" y="2681"/>
                  </a:cubicBezTo>
                  <a:cubicBezTo>
                    <a:pt x="8008" y="2619"/>
                    <a:pt x="8056" y="2566"/>
                    <a:pt x="8118" y="2562"/>
                  </a:cubicBezTo>
                  <a:close/>
                  <a:moveTo>
                    <a:pt x="10701" y="2702"/>
                  </a:moveTo>
                  <a:cubicBezTo>
                    <a:pt x="9562" y="2716"/>
                    <a:pt x="8581" y="2763"/>
                    <a:pt x="8250" y="2781"/>
                  </a:cubicBezTo>
                  <a:cubicBezTo>
                    <a:pt x="8266" y="3059"/>
                    <a:pt x="8195" y="3693"/>
                    <a:pt x="7222" y="3708"/>
                  </a:cubicBezTo>
                  <a:cubicBezTo>
                    <a:pt x="6378" y="3721"/>
                    <a:pt x="6101" y="3313"/>
                    <a:pt x="6010" y="3062"/>
                  </a:cubicBezTo>
                  <a:cubicBezTo>
                    <a:pt x="5850" y="3170"/>
                    <a:pt x="5574" y="3301"/>
                    <a:pt x="5236" y="3229"/>
                  </a:cubicBezTo>
                  <a:cubicBezTo>
                    <a:pt x="4838" y="3143"/>
                    <a:pt x="4703" y="2871"/>
                    <a:pt x="4658" y="2720"/>
                  </a:cubicBezTo>
                  <a:lnTo>
                    <a:pt x="120" y="2720"/>
                  </a:lnTo>
                  <a:cubicBezTo>
                    <a:pt x="38" y="2720"/>
                    <a:pt x="0" y="2681"/>
                    <a:pt x="0" y="2606"/>
                  </a:cubicBezTo>
                  <a:cubicBezTo>
                    <a:pt x="0" y="2507"/>
                    <a:pt x="79" y="2496"/>
                    <a:pt x="200" y="2479"/>
                  </a:cubicBezTo>
                  <a:cubicBezTo>
                    <a:pt x="381" y="2454"/>
                    <a:pt x="755" y="2403"/>
                    <a:pt x="827" y="2355"/>
                  </a:cubicBezTo>
                  <a:cubicBezTo>
                    <a:pt x="856" y="2335"/>
                    <a:pt x="885" y="2313"/>
                    <a:pt x="913" y="2291"/>
                  </a:cubicBezTo>
                  <a:cubicBezTo>
                    <a:pt x="1015" y="2212"/>
                    <a:pt x="1113" y="2136"/>
                    <a:pt x="1304" y="2106"/>
                  </a:cubicBezTo>
                  <a:cubicBezTo>
                    <a:pt x="1457" y="2082"/>
                    <a:pt x="1637" y="2102"/>
                    <a:pt x="1814" y="2122"/>
                  </a:cubicBezTo>
                  <a:cubicBezTo>
                    <a:pt x="1994" y="2143"/>
                    <a:pt x="2172" y="2163"/>
                    <a:pt x="2280" y="2131"/>
                  </a:cubicBezTo>
                  <a:cubicBezTo>
                    <a:pt x="2433" y="2085"/>
                    <a:pt x="2529" y="1980"/>
                    <a:pt x="2626" y="1875"/>
                  </a:cubicBezTo>
                  <a:cubicBezTo>
                    <a:pt x="2837" y="1645"/>
                    <a:pt x="3050" y="1413"/>
                    <a:pt x="3728" y="1557"/>
                  </a:cubicBezTo>
                  <a:cubicBezTo>
                    <a:pt x="3617" y="1231"/>
                    <a:pt x="3489" y="622"/>
                    <a:pt x="4003" y="486"/>
                  </a:cubicBezTo>
                  <a:cubicBezTo>
                    <a:pt x="4401" y="381"/>
                    <a:pt x="4744" y="595"/>
                    <a:pt x="4951" y="779"/>
                  </a:cubicBezTo>
                  <a:cubicBezTo>
                    <a:pt x="4986" y="472"/>
                    <a:pt x="5176" y="47"/>
                    <a:pt x="5956" y="22"/>
                  </a:cubicBezTo>
                  <a:cubicBezTo>
                    <a:pt x="6653" y="1"/>
                    <a:pt x="6831" y="325"/>
                    <a:pt x="6851" y="620"/>
                  </a:cubicBezTo>
                  <a:cubicBezTo>
                    <a:pt x="7032" y="462"/>
                    <a:pt x="7244" y="396"/>
                    <a:pt x="7449" y="404"/>
                  </a:cubicBezTo>
                  <a:cubicBezTo>
                    <a:pt x="7610" y="410"/>
                    <a:pt x="7767" y="462"/>
                    <a:pt x="7904" y="550"/>
                  </a:cubicBezTo>
                  <a:cubicBezTo>
                    <a:pt x="8039" y="638"/>
                    <a:pt x="8153" y="762"/>
                    <a:pt x="8232" y="913"/>
                  </a:cubicBezTo>
                  <a:cubicBezTo>
                    <a:pt x="8358" y="1159"/>
                    <a:pt x="8388" y="1475"/>
                    <a:pt x="8250" y="1822"/>
                  </a:cubicBezTo>
                  <a:cubicBezTo>
                    <a:pt x="8585" y="1674"/>
                    <a:pt x="9081" y="1596"/>
                    <a:pt x="9501" y="2101"/>
                  </a:cubicBezTo>
                  <a:cubicBezTo>
                    <a:pt x="9530" y="2137"/>
                    <a:pt x="9663" y="2142"/>
                    <a:pt x="9824" y="2149"/>
                  </a:cubicBezTo>
                  <a:cubicBezTo>
                    <a:pt x="10148" y="2162"/>
                    <a:pt x="10561" y="2178"/>
                    <a:pt x="10800" y="2527"/>
                  </a:cubicBezTo>
                  <a:cubicBezTo>
                    <a:pt x="10835" y="2578"/>
                    <a:pt x="10822" y="2648"/>
                    <a:pt x="10770" y="2683"/>
                  </a:cubicBezTo>
                  <a:cubicBezTo>
                    <a:pt x="10749" y="2697"/>
                    <a:pt x="10725" y="2703"/>
                    <a:pt x="10701" y="2702"/>
                  </a:cubicBezTo>
                  <a:close/>
                </a:path>
              </a:pathLst>
            </a:custGeom>
            <a:solidFill>
              <a:srgbClr val="2D4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59"/>
            <p:cNvSpPr/>
            <p:nvPr/>
          </p:nvSpPr>
          <p:spPr>
            <a:xfrm>
              <a:off x="2923985" y="2684796"/>
              <a:ext cx="290203" cy="59634"/>
            </a:xfrm>
            <a:custGeom>
              <a:avLst/>
              <a:gdLst/>
              <a:ahLst/>
              <a:cxnLst/>
              <a:rect l="l" t="t" r="r" b="b"/>
              <a:pathLst>
                <a:path w="9397" h="1931" extrusionOk="0">
                  <a:moveTo>
                    <a:pt x="8311" y="677"/>
                  </a:moveTo>
                  <a:cubicBezTo>
                    <a:pt x="7747" y="1"/>
                    <a:pt x="6994" y="662"/>
                    <a:pt x="6992" y="664"/>
                  </a:cubicBezTo>
                  <a:lnTo>
                    <a:pt x="6992" y="664"/>
                  </a:lnTo>
                  <a:cubicBezTo>
                    <a:pt x="6953" y="698"/>
                    <a:pt x="6894" y="701"/>
                    <a:pt x="6851" y="669"/>
                  </a:cubicBezTo>
                  <a:cubicBezTo>
                    <a:pt x="6830" y="653"/>
                    <a:pt x="6816" y="631"/>
                    <a:pt x="6810" y="607"/>
                  </a:cubicBezTo>
                  <a:cubicBezTo>
                    <a:pt x="6674" y="675"/>
                    <a:pt x="6587" y="604"/>
                    <a:pt x="6587" y="604"/>
                  </a:cubicBezTo>
                  <a:cubicBezTo>
                    <a:pt x="6587" y="604"/>
                    <a:pt x="6707" y="1150"/>
                    <a:pt x="6084" y="1311"/>
                  </a:cubicBezTo>
                  <a:cubicBezTo>
                    <a:pt x="5462" y="1474"/>
                    <a:pt x="5207" y="690"/>
                    <a:pt x="5207" y="690"/>
                  </a:cubicBezTo>
                  <a:cubicBezTo>
                    <a:pt x="5207" y="690"/>
                    <a:pt x="5155" y="842"/>
                    <a:pt x="4670" y="953"/>
                  </a:cubicBezTo>
                  <a:cubicBezTo>
                    <a:pt x="4183" y="1064"/>
                    <a:pt x="4004" y="570"/>
                    <a:pt x="4004" y="570"/>
                  </a:cubicBezTo>
                  <a:lnTo>
                    <a:pt x="1668" y="570"/>
                  </a:lnTo>
                  <a:cubicBezTo>
                    <a:pt x="1580" y="657"/>
                    <a:pt x="1477" y="733"/>
                    <a:pt x="1326" y="779"/>
                  </a:cubicBezTo>
                  <a:cubicBezTo>
                    <a:pt x="1220" y="811"/>
                    <a:pt x="1089" y="809"/>
                    <a:pt x="950" y="797"/>
                  </a:cubicBezTo>
                  <a:cubicBezTo>
                    <a:pt x="892" y="792"/>
                    <a:pt x="831" y="785"/>
                    <a:pt x="771" y="779"/>
                  </a:cubicBezTo>
                  <a:cubicBezTo>
                    <a:pt x="608" y="760"/>
                    <a:pt x="442" y="741"/>
                    <a:pt x="320" y="760"/>
                  </a:cubicBezTo>
                  <a:cubicBezTo>
                    <a:pt x="187" y="780"/>
                    <a:pt x="111" y="840"/>
                    <a:pt x="32" y="901"/>
                  </a:cubicBezTo>
                  <a:cubicBezTo>
                    <a:pt x="22" y="910"/>
                    <a:pt x="11" y="918"/>
                    <a:pt x="0" y="926"/>
                  </a:cubicBezTo>
                  <a:lnTo>
                    <a:pt x="895" y="926"/>
                  </a:lnTo>
                  <a:lnTo>
                    <a:pt x="3730" y="926"/>
                  </a:lnTo>
                  <a:lnTo>
                    <a:pt x="3730" y="926"/>
                  </a:lnTo>
                  <a:cubicBezTo>
                    <a:pt x="3788" y="926"/>
                    <a:pt x="3837" y="970"/>
                    <a:pt x="3842" y="1028"/>
                  </a:cubicBezTo>
                  <a:cubicBezTo>
                    <a:pt x="3842" y="1029"/>
                    <a:pt x="3869" y="1355"/>
                    <a:pt x="4265" y="1441"/>
                  </a:cubicBezTo>
                  <a:cubicBezTo>
                    <a:pt x="4661" y="1525"/>
                    <a:pt x="4949" y="1247"/>
                    <a:pt x="4977" y="1219"/>
                  </a:cubicBezTo>
                  <a:cubicBezTo>
                    <a:pt x="4996" y="1198"/>
                    <a:pt x="5023" y="1184"/>
                    <a:pt x="5054" y="1182"/>
                  </a:cubicBezTo>
                  <a:cubicBezTo>
                    <a:pt x="5116" y="1179"/>
                    <a:pt x="5169" y="1226"/>
                    <a:pt x="5173" y="1288"/>
                  </a:cubicBezTo>
                  <a:cubicBezTo>
                    <a:pt x="5173" y="1290"/>
                    <a:pt x="5201" y="1930"/>
                    <a:pt x="6201" y="1916"/>
                  </a:cubicBezTo>
                  <a:cubicBezTo>
                    <a:pt x="7170" y="1901"/>
                    <a:pt x="6997" y="1132"/>
                    <a:pt x="6996" y="1131"/>
                  </a:cubicBezTo>
                  <a:lnTo>
                    <a:pt x="6996" y="1131"/>
                  </a:lnTo>
                  <a:cubicBezTo>
                    <a:pt x="6995" y="1125"/>
                    <a:pt x="6994" y="1119"/>
                    <a:pt x="6994" y="1113"/>
                  </a:cubicBezTo>
                  <a:cubicBezTo>
                    <a:pt x="6990" y="1051"/>
                    <a:pt x="7038" y="998"/>
                    <a:pt x="7100" y="994"/>
                  </a:cubicBezTo>
                  <a:cubicBezTo>
                    <a:pt x="7103" y="994"/>
                    <a:pt x="8111" y="936"/>
                    <a:pt x="9397" y="914"/>
                  </a:cubicBezTo>
                  <a:cubicBezTo>
                    <a:pt x="9217" y="822"/>
                    <a:pt x="8989" y="813"/>
                    <a:pt x="8797" y="806"/>
                  </a:cubicBezTo>
                  <a:cubicBezTo>
                    <a:pt x="8582" y="797"/>
                    <a:pt x="8404" y="790"/>
                    <a:pt x="8311" y="6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59"/>
            <p:cNvSpPr/>
            <p:nvPr/>
          </p:nvSpPr>
          <p:spPr>
            <a:xfrm>
              <a:off x="3107793" y="2715492"/>
              <a:ext cx="30944" cy="20506"/>
            </a:xfrm>
            <a:custGeom>
              <a:avLst/>
              <a:gdLst/>
              <a:ahLst/>
              <a:cxnLst/>
              <a:rect l="l" t="t" r="r" b="b"/>
              <a:pathLst>
                <a:path w="1002" h="664" extrusionOk="0">
                  <a:moveTo>
                    <a:pt x="866" y="311"/>
                  </a:moveTo>
                  <a:cubicBezTo>
                    <a:pt x="848" y="344"/>
                    <a:pt x="829" y="371"/>
                    <a:pt x="804" y="401"/>
                  </a:cubicBezTo>
                  <a:cubicBezTo>
                    <a:pt x="714" y="502"/>
                    <a:pt x="624" y="558"/>
                    <a:pt x="498" y="606"/>
                  </a:cubicBezTo>
                  <a:cubicBezTo>
                    <a:pt x="392" y="643"/>
                    <a:pt x="295" y="663"/>
                    <a:pt x="184" y="658"/>
                  </a:cubicBezTo>
                  <a:cubicBezTo>
                    <a:pt x="143" y="656"/>
                    <a:pt x="105" y="653"/>
                    <a:pt x="67" y="638"/>
                  </a:cubicBezTo>
                  <a:cubicBezTo>
                    <a:pt x="52" y="633"/>
                    <a:pt x="39" y="627"/>
                    <a:pt x="26" y="618"/>
                  </a:cubicBezTo>
                  <a:cubicBezTo>
                    <a:pt x="20" y="613"/>
                    <a:pt x="0" y="597"/>
                    <a:pt x="8" y="587"/>
                  </a:cubicBezTo>
                  <a:cubicBezTo>
                    <a:pt x="13" y="584"/>
                    <a:pt x="32" y="589"/>
                    <a:pt x="39" y="591"/>
                  </a:cubicBezTo>
                  <a:cubicBezTo>
                    <a:pt x="51" y="592"/>
                    <a:pt x="63" y="592"/>
                    <a:pt x="75" y="593"/>
                  </a:cubicBezTo>
                  <a:cubicBezTo>
                    <a:pt x="111" y="593"/>
                    <a:pt x="144" y="591"/>
                    <a:pt x="180" y="586"/>
                  </a:cubicBezTo>
                  <a:cubicBezTo>
                    <a:pt x="281" y="570"/>
                    <a:pt x="361" y="545"/>
                    <a:pt x="453" y="502"/>
                  </a:cubicBezTo>
                  <a:cubicBezTo>
                    <a:pt x="555" y="453"/>
                    <a:pt x="628" y="402"/>
                    <a:pt x="700" y="316"/>
                  </a:cubicBezTo>
                  <a:cubicBezTo>
                    <a:pt x="718" y="292"/>
                    <a:pt x="733" y="270"/>
                    <a:pt x="748" y="245"/>
                  </a:cubicBezTo>
                  <a:cubicBezTo>
                    <a:pt x="814" y="107"/>
                    <a:pt x="789" y="6"/>
                    <a:pt x="870" y="16"/>
                  </a:cubicBezTo>
                  <a:cubicBezTo>
                    <a:pt x="1002" y="0"/>
                    <a:pt x="891" y="260"/>
                    <a:pt x="866" y="3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59"/>
            <p:cNvSpPr/>
            <p:nvPr/>
          </p:nvSpPr>
          <p:spPr>
            <a:xfrm>
              <a:off x="3106126" y="2661016"/>
              <a:ext cx="32056" cy="12569"/>
            </a:xfrm>
            <a:custGeom>
              <a:avLst/>
              <a:gdLst/>
              <a:ahLst/>
              <a:cxnLst/>
              <a:rect l="l" t="t" r="r" b="b"/>
              <a:pathLst>
                <a:path w="1038" h="407" extrusionOk="0">
                  <a:moveTo>
                    <a:pt x="163" y="126"/>
                  </a:moveTo>
                  <a:cubicBezTo>
                    <a:pt x="169" y="120"/>
                    <a:pt x="175" y="116"/>
                    <a:pt x="181" y="111"/>
                  </a:cubicBezTo>
                  <a:cubicBezTo>
                    <a:pt x="280" y="36"/>
                    <a:pt x="377" y="1"/>
                    <a:pt x="502" y="2"/>
                  </a:cubicBezTo>
                  <a:cubicBezTo>
                    <a:pt x="623" y="9"/>
                    <a:pt x="716" y="34"/>
                    <a:pt x="822" y="93"/>
                  </a:cubicBezTo>
                  <a:cubicBezTo>
                    <a:pt x="851" y="112"/>
                    <a:pt x="1037" y="243"/>
                    <a:pt x="1009" y="294"/>
                  </a:cubicBezTo>
                  <a:cubicBezTo>
                    <a:pt x="1006" y="295"/>
                    <a:pt x="817" y="186"/>
                    <a:pt x="784" y="172"/>
                  </a:cubicBezTo>
                  <a:cubicBezTo>
                    <a:pt x="686" y="136"/>
                    <a:pt x="606" y="121"/>
                    <a:pt x="502" y="124"/>
                  </a:cubicBezTo>
                  <a:cubicBezTo>
                    <a:pt x="410" y="130"/>
                    <a:pt x="338" y="161"/>
                    <a:pt x="266" y="217"/>
                  </a:cubicBezTo>
                  <a:cubicBezTo>
                    <a:pt x="265" y="217"/>
                    <a:pt x="254" y="227"/>
                    <a:pt x="252" y="229"/>
                  </a:cubicBezTo>
                  <a:cubicBezTo>
                    <a:pt x="225" y="253"/>
                    <a:pt x="205" y="275"/>
                    <a:pt x="185" y="305"/>
                  </a:cubicBezTo>
                  <a:cubicBezTo>
                    <a:pt x="136" y="391"/>
                    <a:pt x="164" y="403"/>
                    <a:pt x="97" y="398"/>
                  </a:cubicBezTo>
                  <a:cubicBezTo>
                    <a:pt x="1" y="407"/>
                    <a:pt x="40" y="311"/>
                    <a:pt x="71" y="240"/>
                  </a:cubicBezTo>
                  <a:cubicBezTo>
                    <a:pt x="95" y="194"/>
                    <a:pt x="123" y="161"/>
                    <a:pt x="163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59"/>
            <p:cNvSpPr/>
            <p:nvPr/>
          </p:nvSpPr>
          <p:spPr>
            <a:xfrm>
              <a:off x="3023424" y="2660831"/>
              <a:ext cx="19610" cy="17202"/>
            </a:xfrm>
            <a:custGeom>
              <a:avLst/>
              <a:gdLst/>
              <a:ahLst/>
              <a:cxnLst/>
              <a:rect l="l" t="t" r="r" b="b"/>
              <a:pathLst>
                <a:path w="635" h="557" extrusionOk="0">
                  <a:moveTo>
                    <a:pt x="423" y="442"/>
                  </a:moveTo>
                  <a:cubicBezTo>
                    <a:pt x="374" y="385"/>
                    <a:pt x="326" y="330"/>
                    <a:pt x="274" y="275"/>
                  </a:cubicBezTo>
                  <a:cubicBezTo>
                    <a:pt x="227" y="226"/>
                    <a:pt x="182" y="181"/>
                    <a:pt x="130" y="138"/>
                  </a:cubicBezTo>
                  <a:cubicBezTo>
                    <a:pt x="113" y="125"/>
                    <a:pt x="3" y="55"/>
                    <a:pt x="0" y="46"/>
                  </a:cubicBezTo>
                  <a:cubicBezTo>
                    <a:pt x="12" y="1"/>
                    <a:pt x="151" y="54"/>
                    <a:pt x="174" y="65"/>
                  </a:cubicBezTo>
                  <a:cubicBezTo>
                    <a:pt x="243" y="97"/>
                    <a:pt x="298" y="137"/>
                    <a:pt x="356" y="185"/>
                  </a:cubicBezTo>
                  <a:cubicBezTo>
                    <a:pt x="418" y="238"/>
                    <a:pt x="473" y="292"/>
                    <a:pt x="527" y="354"/>
                  </a:cubicBezTo>
                  <a:cubicBezTo>
                    <a:pt x="590" y="431"/>
                    <a:pt x="635" y="462"/>
                    <a:pt x="565" y="506"/>
                  </a:cubicBezTo>
                  <a:cubicBezTo>
                    <a:pt x="499" y="557"/>
                    <a:pt x="492" y="522"/>
                    <a:pt x="423" y="4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59"/>
          <p:cNvGrpSpPr/>
          <p:nvPr/>
        </p:nvGrpSpPr>
        <p:grpSpPr>
          <a:xfrm>
            <a:off x="5339932" y="201651"/>
            <a:ext cx="1273767" cy="454476"/>
            <a:chOff x="2892547" y="2631926"/>
            <a:chExt cx="334612" cy="119392"/>
          </a:xfrm>
        </p:grpSpPr>
        <p:sp>
          <p:nvSpPr>
            <p:cNvPr id="31" name="Google Shape;31;p59"/>
            <p:cNvSpPr/>
            <p:nvPr/>
          </p:nvSpPr>
          <p:spPr>
            <a:xfrm>
              <a:off x="2893597" y="2631926"/>
              <a:ext cx="329609" cy="116026"/>
            </a:xfrm>
            <a:custGeom>
              <a:avLst/>
              <a:gdLst/>
              <a:ahLst/>
              <a:cxnLst/>
              <a:rect l="l" t="t" r="r" b="b"/>
              <a:pathLst>
                <a:path w="10673" h="3757" extrusionOk="0">
                  <a:moveTo>
                    <a:pt x="10672" y="2733"/>
                  </a:moveTo>
                  <a:cubicBezTo>
                    <a:pt x="9258" y="2751"/>
                    <a:pt x="8090" y="2819"/>
                    <a:pt x="8090" y="2819"/>
                  </a:cubicBezTo>
                  <a:cubicBezTo>
                    <a:pt x="8090" y="2819"/>
                    <a:pt x="8295" y="3723"/>
                    <a:pt x="7186" y="3739"/>
                  </a:cubicBezTo>
                  <a:cubicBezTo>
                    <a:pt x="6078" y="3757"/>
                    <a:pt x="6044" y="3007"/>
                    <a:pt x="6044" y="3007"/>
                  </a:cubicBezTo>
                  <a:cubicBezTo>
                    <a:pt x="6044" y="3007"/>
                    <a:pt x="5703" y="3365"/>
                    <a:pt x="5226" y="3263"/>
                  </a:cubicBezTo>
                  <a:cubicBezTo>
                    <a:pt x="4748" y="3160"/>
                    <a:pt x="4714" y="2751"/>
                    <a:pt x="4714" y="2751"/>
                  </a:cubicBezTo>
                  <a:lnTo>
                    <a:pt x="86" y="2751"/>
                  </a:lnTo>
                  <a:cubicBezTo>
                    <a:pt x="1" y="2751"/>
                    <a:pt x="724" y="2680"/>
                    <a:pt x="855" y="2592"/>
                  </a:cubicBezTo>
                  <a:cubicBezTo>
                    <a:pt x="989" y="2502"/>
                    <a:pt x="1072" y="2395"/>
                    <a:pt x="1286" y="2362"/>
                  </a:cubicBezTo>
                  <a:cubicBezTo>
                    <a:pt x="1580" y="2315"/>
                    <a:pt x="2034" y="2457"/>
                    <a:pt x="2278" y="2382"/>
                  </a:cubicBezTo>
                  <a:cubicBezTo>
                    <a:pt x="2819" y="2220"/>
                    <a:pt x="2693" y="1524"/>
                    <a:pt x="3879" y="1865"/>
                  </a:cubicBezTo>
                  <a:cubicBezTo>
                    <a:pt x="3879" y="1865"/>
                    <a:pt x="3418" y="893"/>
                    <a:pt x="3998" y="739"/>
                  </a:cubicBezTo>
                  <a:cubicBezTo>
                    <a:pt x="4578" y="586"/>
                    <a:pt x="5038" y="1217"/>
                    <a:pt x="5038" y="1217"/>
                  </a:cubicBezTo>
                  <a:cubicBezTo>
                    <a:pt x="5038" y="1217"/>
                    <a:pt x="4834" y="313"/>
                    <a:pt x="5925" y="279"/>
                  </a:cubicBezTo>
                  <a:cubicBezTo>
                    <a:pt x="7016" y="245"/>
                    <a:pt x="6641" y="1183"/>
                    <a:pt x="6641" y="1183"/>
                  </a:cubicBezTo>
                  <a:cubicBezTo>
                    <a:pt x="7231" y="1"/>
                    <a:pt x="8851" y="1019"/>
                    <a:pt x="7902" y="2291"/>
                  </a:cubicBezTo>
                  <a:cubicBezTo>
                    <a:pt x="7902" y="2291"/>
                    <a:pt x="8744" y="1552"/>
                    <a:pt x="9381" y="2318"/>
                  </a:cubicBezTo>
                  <a:cubicBezTo>
                    <a:pt x="9541" y="2510"/>
                    <a:pt x="10336" y="2244"/>
                    <a:pt x="10672" y="2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9"/>
            <p:cNvSpPr/>
            <p:nvPr/>
          </p:nvSpPr>
          <p:spPr>
            <a:xfrm>
              <a:off x="2892547" y="2636373"/>
              <a:ext cx="334612" cy="114945"/>
            </a:xfrm>
            <a:custGeom>
              <a:avLst/>
              <a:gdLst/>
              <a:ahLst/>
              <a:cxnLst/>
              <a:rect l="l" t="t" r="r" b="b"/>
              <a:pathLst>
                <a:path w="10835" h="3722" extrusionOk="0">
                  <a:moveTo>
                    <a:pt x="8118" y="2562"/>
                  </a:moveTo>
                  <a:cubicBezTo>
                    <a:pt x="8121" y="2562"/>
                    <a:pt x="9129" y="2504"/>
                    <a:pt x="10415" y="2482"/>
                  </a:cubicBezTo>
                  <a:cubicBezTo>
                    <a:pt x="10235" y="2390"/>
                    <a:pt x="10006" y="2381"/>
                    <a:pt x="9815" y="2374"/>
                  </a:cubicBezTo>
                  <a:cubicBezTo>
                    <a:pt x="9600" y="2365"/>
                    <a:pt x="9422" y="2358"/>
                    <a:pt x="9329" y="2245"/>
                  </a:cubicBezTo>
                  <a:cubicBezTo>
                    <a:pt x="8765" y="1569"/>
                    <a:pt x="8012" y="2230"/>
                    <a:pt x="8010" y="2232"/>
                  </a:cubicBezTo>
                  <a:lnTo>
                    <a:pt x="8010" y="2232"/>
                  </a:lnTo>
                  <a:cubicBezTo>
                    <a:pt x="7971" y="2266"/>
                    <a:pt x="7912" y="2269"/>
                    <a:pt x="7869" y="2237"/>
                  </a:cubicBezTo>
                  <a:cubicBezTo>
                    <a:pt x="7819" y="2200"/>
                    <a:pt x="7808" y="2129"/>
                    <a:pt x="7846" y="2080"/>
                  </a:cubicBezTo>
                  <a:cubicBezTo>
                    <a:pt x="8156" y="1663"/>
                    <a:pt x="8168" y="1283"/>
                    <a:pt x="8031" y="1017"/>
                  </a:cubicBezTo>
                  <a:cubicBezTo>
                    <a:pt x="7972" y="900"/>
                    <a:pt x="7884" y="806"/>
                    <a:pt x="7781" y="738"/>
                  </a:cubicBezTo>
                  <a:cubicBezTo>
                    <a:pt x="7678" y="672"/>
                    <a:pt x="7560" y="633"/>
                    <a:pt x="7441" y="628"/>
                  </a:cubicBezTo>
                  <a:cubicBezTo>
                    <a:pt x="7199" y="620"/>
                    <a:pt x="6945" y="753"/>
                    <a:pt x="6777" y="1085"/>
                  </a:cubicBezTo>
                  <a:cubicBezTo>
                    <a:pt x="6753" y="1139"/>
                    <a:pt x="6690" y="1165"/>
                    <a:pt x="6634" y="1144"/>
                  </a:cubicBezTo>
                  <a:cubicBezTo>
                    <a:pt x="6576" y="1121"/>
                    <a:pt x="6548" y="1055"/>
                    <a:pt x="6570" y="998"/>
                  </a:cubicBezTo>
                  <a:cubicBezTo>
                    <a:pt x="6570" y="996"/>
                    <a:pt x="6882" y="218"/>
                    <a:pt x="5962" y="247"/>
                  </a:cubicBezTo>
                  <a:cubicBezTo>
                    <a:pt x="5007" y="277"/>
                    <a:pt x="5182" y="1047"/>
                    <a:pt x="5182" y="1049"/>
                  </a:cubicBezTo>
                  <a:lnTo>
                    <a:pt x="5182" y="1049"/>
                  </a:lnTo>
                  <a:cubicBezTo>
                    <a:pt x="5191" y="1091"/>
                    <a:pt x="5176" y="1136"/>
                    <a:pt x="5139" y="1163"/>
                  </a:cubicBezTo>
                  <a:cubicBezTo>
                    <a:pt x="5090" y="1199"/>
                    <a:pt x="5019" y="1189"/>
                    <a:pt x="4982" y="1139"/>
                  </a:cubicBezTo>
                  <a:cubicBezTo>
                    <a:pt x="4980" y="1137"/>
                    <a:pt x="4567" y="570"/>
                    <a:pt x="4061" y="704"/>
                  </a:cubicBezTo>
                  <a:cubicBezTo>
                    <a:pt x="3613" y="822"/>
                    <a:pt x="4014" y="1670"/>
                    <a:pt x="4016" y="1673"/>
                  </a:cubicBezTo>
                  <a:lnTo>
                    <a:pt x="4015" y="1673"/>
                  </a:lnTo>
                  <a:cubicBezTo>
                    <a:pt x="4026" y="1696"/>
                    <a:pt x="4029" y="1724"/>
                    <a:pt x="4022" y="1751"/>
                  </a:cubicBezTo>
                  <a:cubicBezTo>
                    <a:pt x="4004" y="1811"/>
                    <a:pt x="3942" y="1846"/>
                    <a:pt x="3882" y="1829"/>
                  </a:cubicBezTo>
                  <a:cubicBezTo>
                    <a:pt x="3163" y="1622"/>
                    <a:pt x="2977" y="1825"/>
                    <a:pt x="2791" y="2028"/>
                  </a:cubicBezTo>
                  <a:cubicBezTo>
                    <a:pt x="2674" y="2156"/>
                    <a:pt x="2557" y="2283"/>
                    <a:pt x="2344" y="2347"/>
                  </a:cubicBezTo>
                  <a:cubicBezTo>
                    <a:pt x="2192" y="2392"/>
                    <a:pt x="1993" y="2369"/>
                    <a:pt x="1789" y="2347"/>
                  </a:cubicBezTo>
                  <a:cubicBezTo>
                    <a:pt x="1626" y="2328"/>
                    <a:pt x="1460" y="2309"/>
                    <a:pt x="1338" y="2328"/>
                  </a:cubicBezTo>
                  <a:cubicBezTo>
                    <a:pt x="1205" y="2348"/>
                    <a:pt x="1129" y="2408"/>
                    <a:pt x="1050" y="2469"/>
                  </a:cubicBezTo>
                  <a:cubicBezTo>
                    <a:pt x="1040" y="2478"/>
                    <a:pt x="1029" y="2486"/>
                    <a:pt x="1018" y="2494"/>
                  </a:cubicBezTo>
                  <a:lnTo>
                    <a:pt x="4748" y="2494"/>
                  </a:lnTo>
                  <a:lnTo>
                    <a:pt x="4748" y="2494"/>
                  </a:lnTo>
                  <a:cubicBezTo>
                    <a:pt x="4806" y="2494"/>
                    <a:pt x="4855" y="2538"/>
                    <a:pt x="4860" y="2596"/>
                  </a:cubicBezTo>
                  <a:cubicBezTo>
                    <a:pt x="4860" y="2597"/>
                    <a:pt x="4887" y="2923"/>
                    <a:pt x="5283" y="3009"/>
                  </a:cubicBezTo>
                  <a:cubicBezTo>
                    <a:pt x="5679" y="3093"/>
                    <a:pt x="5967" y="2815"/>
                    <a:pt x="5995" y="2787"/>
                  </a:cubicBezTo>
                  <a:cubicBezTo>
                    <a:pt x="6014" y="2766"/>
                    <a:pt x="6041" y="2752"/>
                    <a:pt x="6072" y="2750"/>
                  </a:cubicBezTo>
                  <a:cubicBezTo>
                    <a:pt x="6134" y="2747"/>
                    <a:pt x="6187" y="2794"/>
                    <a:pt x="6191" y="2856"/>
                  </a:cubicBezTo>
                  <a:cubicBezTo>
                    <a:pt x="6191" y="2858"/>
                    <a:pt x="6219" y="3498"/>
                    <a:pt x="7219" y="3484"/>
                  </a:cubicBezTo>
                  <a:cubicBezTo>
                    <a:pt x="8188" y="3469"/>
                    <a:pt x="8015" y="2700"/>
                    <a:pt x="8014" y="2699"/>
                  </a:cubicBezTo>
                  <a:lnTo>
                    <a:pt x="8014" y="2699"/>
                  </a:lnTo>
                  <a:cubicBezTo>
                    <a:pt x="8013" y="2693"/>
                    <a:pt x="8012" y="2687"/>
                    <a:pt x="8012" y="2681"/>
                  </a:cubicBezTo>
                  <a:cubicBezTo>
                    <a:pt x="8008" y="2619"/>
                    <a:pt x="8056" y="2566"/>
                    <a:pt x="8118" y="2562"/>
                  </a:cubicBezTo>
                  <a:close/>
                  <a:moveTo>
                    <a:pt x="10701" y="2702"/>
                  </a:moveTo>
                  <a:cubicBezTo>
                    <a:pt x="9562" y="2716"/>
                    <a:pt x="8581" y="2763"/>
                    <a:pt x="8250" y="2781"/>
                  </a:cubicBezTo>
                  <a:cubicBezTo>
                    <a:pt x="8266" y="3059"/>
                    <a:pt x="8195" y="3693"/>
                    <a:pt x="7222" y="3708"/>
                  </a:cubicBezTo>
                  <a:cubicBezTo>
                    <a:pt x="6378" y="3721"/>
                    <a:pt x="6101" y="3313"/>
                    <a:pt x="6010" y="3062"/>
                  </a:cubicBezTo>
                  <a:cubicBezTo>
                    <a:pt x="5850" y="3170"/>
                    <a:pt x="5574" y="3301"/>
                    <a:pt x="5236" y="3229"/>
                  </a:cubicBezTo>
                  <a:cubicBezTo>
                    <a:pt x="4838" y="3143"/>
                    <a:pt x="4703" y="2871"/>
                    <a:pt x="4658" y="2720"/>
                  </a:cubicBezTo>
                  <a:lnTo>
                    <a:pt x="120" y="2720"/>
                  </a:lnTo>
                  <a:cubicBezTo>
                    <a:pt x="38" y="2720"/>
                    <a:pt x="0" y="2681"/>
                    <a:pt x="0" y="2606"/>
                  </a:cubicBezTo>
                  <a:cubicBezTo>
                    <a:pt x="0" y="2507"/>
                    <a:pt x="79" y="2496"/>
                    <a:pt x="200" y="2479"/>
                  </a:cubicBezTo>
                  <a:cubicBezTo>
                    <a:pt x="381" y="2454"/>
                    <a:pt x="755" y="2403"/>
                    <a:pt x="827" y="2355"/>
                  </a:cubicBezTo>
                  <a:cubicBezTo>
                    <a:pt x="856" y="2335"/>
                    <a:pt x="885" y="2313"/>
                    <a:pt x="913" y="2291"/>
                  </a:cubicBezTo>
                  <a:cubicBezTo>
                    <a:pt x="1015" y="2212"/>
                    <a:pt x="1113" y="2136"/>
                    <a:pt x="1304" y="2106"/>
                  </a:cubicBezTo>
                  <a:cubicBezTo>
                    <a:pt x="1457" y="2082"/>
                    <a:pt x="1637" y="2102"/>
                    <a:pt x="1814" y="2122"/>
                  </a:cubicBezTo>
                  <a:cubicBezTo>
                    <a:pt x="1994" y="2143"/>
                    <a:pt x="2172" y="2163"/>
                    <a:pt x="2280" y="2131"/>
                  </a:cubicBezTo>
                  <a:cubicBezTo>
                    <a:pt x="2433" y="2085"/>
                    <a:pt x="2529" y="1980"/>
                    <a:pt x="2626" y="1875"/>
                  </a:cubicBezTo>
                  <a:cubicBezTo>
                    <a:pt x="2837" y="1645"/>
                    <a:pt x="3050" y="1413"/>
                    <a:pt x="3728" y="1557"/>
                  </a:cubicBezTo>
                  <a:cubicBezTo>
                    <a:pt x="3617" y="1231"/>
                    <a:pt x="3489" y="622"/>
                    <a:pt x="4003" y="486"/>
                  </a:cubicBezTo>
                  <a:cubicBezTo>
                    <a:pt x="4401" y="381"/>
                    <a:pt x="4744" y="595"/>
                    <a:pt x="4951" y="779"/>
                  </a:cubicBezTo>
                  <a:cubicBezTo>
                    <a:pt x="4986" y="472"/>
                    <a:pt x="5176" y="47"/>
                    <a:pt x="5956" y="22"/>
                  </a:cubicBezTo>
                  <a:cubicBezTo>
                    <a:pt x="6653" y="1"/>
                    <a:pt x="6831" y="325"/>
                    <a:pt x="6851" y="620"/>
                  </a:cubicBezTo>
                  <a:cubicBezTo>
                    <a:pt x="7032" y="462"/>
                    <a:pt x="7244" y="396"/>
                    <a:pt x="7449" y="404"/>
                  </a:cubicBezTo>
                  <a:cubicBezTo>
                    <a:pt x="7610" y="410"/>
                    <a:pt x="7767" y="462"/>
                    <a:pt x="7904" y="550"/>
                  </a:cubicBezTo>
                  <a:cubicBezTo>
                    <a:pt x="8039" y="638"/>
                    <a:pt x="8153" y="762"/>
                    <a:pt x="8232" y="913"/>
                  </a:cubicBezTo>
                  <a:cubicBezTo>
                    <a:pt x="8358" y="1159"/>
                    <a:pt x="8388" y="1475"/>
                    <a:pt x="8250" y="1822"/>
                  </a:cubicBezTo>
                  <a:cubicBezTo>
                    <a:pt x="8585" y="1674"/>
                    <a:pt x="9081" y="1596"/>
                    <a:pt x="9501" y="2101"/>
                  </a:cubicBezTo>
                  <a:cubicBezTo>
                    <a:pt x="9530" y="2137"/>
                    <a:pt x="9663" y="2142"/>
                    <a:pt x="9824" y="2149"/>
                  </a:cubicBezTo>
                  <a:cubicBezTo>
                    <a:pt x="10148" y="2162"/>
                    <a:pt x="10561" y="2178"/>
                    <a:pt x="10800" y="2527"/>
                  </a:cubicBezTo>
                  <a:cubicBezTo>
                    <a:pt x="10835" y="2578"/>
                    <a:pt x="10822" y="2648"/>
                    <a:pt x="10770" y="2683"/>
                  </a:cubicBezTo>
                  <a:cubicBezTo>
                    <a:pt x="10749" y="2697"/>
                    <a:pt x="10725" y="2703"/>
                    <a:pt x="10701" y="2702"/>
                  </a:cubicBezTo>
                  <a:close/>
                </a:path>
              </a:pathLst>
            </a:custGeom>
            <a:solidFill>
              <a:srgbClr val="2D4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9"/>
            <p:cNvSpPr/>
            <p:nvPr/>
          </p:nvSpPr>
          <p:spPr>
            <a:xfrm>
              <a:off x="2923985" y="2684796"/>
              <a:ext cx="290203" cy="59634"/>
            </a:xfrm>
            <a:custGeom>
              <a:avLst/>
              <a:gdLst/>
              <a:ahLst/>
              <a:cxnLst/>
              <a:rect l="l" t="t" r="r" b="b"/>
              <a:pathLst>
                <a:path w="9397" h="1931" extrusionOk="0">
                  <a:moveTo>
                    <a:pt x="8311" y="677"/>
                  </a:moveTo>
                  <a:cubicBezTo>
                    <a:pt x="7747" y="1"/>
                    <a:pt x="6994" y="662"/>
                    <a:pt x="6992" y="664"/>
                  </a:cubicBezTo>
                  <a:lnTo>
                    <a:pt x="6992" y="664"/>
                  </a:lnTo>
                  <a:cubicBezTo>
                    <a:pt x="6953" y="698"/>
                    <a:pt x="6894" y="701"/>
                    <a:pt x="6851" y="669"/>
                  </a:cubicBezTo>
                  <a:cubicBezTo>
                    <a:pt x="6830" y="653"/>
                    <a:pt x="6816" y="631"/>
                    <a:pt x="6810" y="607"/>
                  </a:cubicBezTo>
                  <a:cubicBezTo>
                    <a:pt x="6674" y="675"/>
                    <a:pt x="6587" y="604"/>
                    <a:pt x="6587" y="604"/>
                  </a:cubicBezTo>
                  <a:cubicBezTo>
                    <a:pt x="6587" y="604"/>
                    <a:pt x="6707" y="1150"/>
                    <a:pt x="6084" y="1311"/>
                  </a:cubicBezTo>
                  <a:cubicBezTo>
                    <a:pt x="5462" y="1474"/>
                    <a:pt x="5207" y="690"/>
                    <a:pt x="5207" y="690"/>
                  </a:cubicBezTo>
                  <a:cubicBezTo>
                    <a:pt x="5207" y="690"/>
                    <a:pt x="5155" y="842"/>
                    <a:pt x="4670" y="953"/>
                  </a:cubicBezTo>
                  <a:cubicBezTo>
                    <a:pt x="4183" y="1064"/>
                    <a:pt x="4004" y="570"/>
                    <a:pt x="4004" y="570"/>
                  </a:cubicBezTo>
                  <a:lnTo>
                    <a:pt x="1668" y="570"/>
                  </a:lnTo>
                  <a:cubicBezTo>
                    <a:pt x="1580" y="657"/>
                    <a:pt x="1477" y="733"/>
                    <a:pt x="1326" y="779"/>
                  </a:cubicBezTo>
                  <a:cubicBezTo>
                    <a:pt x="1220" y="811"/>
                    <a:pt x="1089" y="809"/>
                    <a:pt x="950" y="797"/>
                  </a:cubicBezTo>
                  <a:cubicBezTo>
                    <a:pt x="892" y="792"/>
                    <a:pt x="831" y="785"/>
                    <a:pt x="771" y="779"/>
                  </a:cubicBezTo>
                  <a:cubicBezTo>
                    <a:pt x="608" y="760"/>
                    <a:pt x="442" y="741"/>
                    <a:pt x="320" y="760"/>
                  </a:cubicBezTo>
                  <a:cubicBezTo>
                    <a:pt x="187" y="780"/>
                    <a:pt x="111" y="840"/>
                    <a:pt x="32" y="901"/>
                  </a:cubicBezTo>
                  <a:cubicBezTo>
                    <a:pt x="22" y="910"/>
                    <a:pt x="11" y="918"/>
                    <a:pt x="0" y="926"/>
                  </a:cubicBezTo>
                  <a:lnTo>
                    <a:pt x="895" y="926"/>
                  </a:lnTo>
                  <a:lnTo>
                    <a:pt x="3730" y="926"/>
                  </a:lnTo>
                  <a:lnTo>
                    <a:pt x="3730" y="926"/>
                  </a:lnTo>
                  <a:cubicBezTo>
                    <a:pt x="3788" y="926"/>
                    <a:pt x="3837" y="970"/>
                    <a:pt x="3842" y="1028"/>
                  </a:cubicBezTo>
                  <a:cubicBezTo>
                    <a:pt x="3842" y="1029"/>
                    <a:pt x="3869" y="1355"/>
                    <a:pt x="4265" y="1441"/>
                  </a:cubicBezTo>
                  <a:cubicBezTo>
                    <a:pt x="4661" y="1525"/>
                    <a:pt x="4949" y="1247"/>
                    <a:pt x="4977" y="1219"/>
                  </a:cubicBezTo>
                  <a:cubicBezTo>
                    <a:pt x="4996" y="1198"/>
                    <a:pt x="5023" y="1184"/>
                    <a:pt x="5054" y="1182"/>
                  </a:cubicBezTo>
                  <a:cubicBezTo>
                    <a:pt x="5116" y="1179"/>
                    <a:pt x="5169" y="1226"/>
                    <a:pt x="5173" y="1288"/>
                  </a:cubicBezTo>
                  <a:cubicBezTo>
                    <a:pt x="5173" y="1290"/>
                    <a:pt x="5201" y="1930"/>
                    <a:pt x="6201" y="1916"/>
                  </a:cubicBezTo>
                  <a:cubicBezTo>
                    <a:pt x="7170" y="1901"/>
                    <a:pt x="6997" y="1132"/>
                    <a:pt x="6996" y="1131"/>
                  </a:cubicBezTo>
                  <a:lnTo>
                    <a:pt x="6996" y="1131"/>
                  </a:lnTo>
                  <a:cubicBezTo>
                    <a:pt x="6995" y="1125"/>
                    <a:pt x="6994" y="1119"/>
                    <a:pt x="6994" y="1113"/>
                  </a:cubicBezTo>
                  <a:cubicBezTo>
                    <a:pt x="6990" y="1051"/>
                    <a:pt x="7038" y="998"/>
                    <a:pt x="7100" y="994"/>
                  </a:cubicBezTo>
                  <a:cubicBezTo>
                    <a:pt x="7103" y="994"/>
                    <a:pt x="8111" y="936"/>
                    <a:pt x="9397" y="914"/>
                  </a:cubicBezTo>
                  <a:cubicBezTo>
                    <a:pt x="9217" y="822"/>
                    <a:pt x="8989" y="813"/>
                    <a:pt x="8797" y="806"/>
                  </a:cubicBezTo>
                  <a:cubicBezTo>
                    <a:pt x="8582" y="797"/>
                    <a:pt x="8404" y="790"/>
                    <a:pt x="8311" y="6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59"/>
            <p:cNvSpPr/>
            <p:nvPr/>
          </p:nvSpPr>
          <p:spPr>
            <a:xfrm>
              <a:off x="3107793" y="2715492"/>
              <a:ext cx="30944" cy="20506"/>
            </a:xfrm>
            <a:custGeom>
              <a:avLst/>
              <a:gdLst/>
              <a:ahLst/>
              <a:cxnLst/>
              <a:rect l="l" t="t" r="r" b="b"/>
              <a:pathLst>
                <a:path w="1002" h="664" extrusionOk="0">
                  <a:moveTo>
                    <a:pt x="866" y="311"/>
                  </a:moveTo>
                  <a:cubicBezTo>
                    <a:pt x="848" y="344"/>
                    <a:pt x="829" y="371"/>
                    <a:pt x="804" y="401"/>
                  </a:cubicBezTo>
                  <a:cubicBezTo>
                    <a:pt x="714" y="502"/>
                    <a:pt x="624" y="558"/>
                    <a:pt x="498" y="606"/>
                  </a:cubicBezTo>
                  <a:cubicBezTo>
                    <a:pt x="392" y="643"/>
                    <a:pt x="295" y="663"/>
                    <a:pt x="184" y="658"/>
                  </a:cubicBezTo>
                  <a:cubicBezTo>
                    <a:pt x="143" y="656"/>
                    <a:pt x="105" y="653"/>
                    <a:pt x="67" y="638"/>
                  </a:cubicBezTo>
                  <a:cubicBezTo>
                    <a:pt x="52" y="633"/>
                    <a:pt x="39" y="627"/>
                    <a:pt x="26" y="618"/>
                  </a:cubicBezTo>
                  <a:cubicBezTo>
                    <a:pt x="20" y="613"/>
                    <a:pt x="0" y="597"/>
                    <a:pt x="8" y="587"/>
                  </a:cubicBezTo>
                  <a:cubicBezTo>
                    <a:pt x="13" y="584"/>
                    <a:pt x="32" y="589"/>
                    <a:pt x="39" y="591"/>
                  </a:cubicBezTo>
                  <a:cubicBezTo>
                    <a:pt x="51" y="592"/>
                    <a:pt x="63" y="592"/>
                    <a:pt x="75" y="593"/>
                  </a:cubicBezTo>
                  <a:cubicBezTo>
                    <a:pt x="111" y="593"/>
                    <a:pt x="144" y="591"/>
                    <a:pt x="180" y="586"/>
                  </a:cubicBezTo>
                  <a:cubicBezTo>
                    <a:pt x="281" y="570"/>
                    <a:pt x="361" y="545"/>
                    <a:pt x="453" y="502"/>
                  </a:cubicBezTo>
                  <a:cubicBezTo>
                    <a:pt x="555" y="453"/>
                    <a:pt x="628" y="402"/>
                    <a:pt x="700" y="316"/>
                  </a:cubicBezTo>
                  <a:cubicBezTo>
                    <a:pt x="718" y="292"/>
                    <a:pt x="733" y="270"/>
                    <a:pt x="748" y="245"/>
                  </a:cubicBezTo>
                  <a:cubicBezTo>
                    <a:pt x="814" y="107"/>
                    <a:pt x="789" y="6"/>
                    <a:pt x="870" y="16"/>
                  </a:cubicBezTo>
                  <a:cubicBezTo>
                    <a:pt x="1002" y="0"/>
                    <a:pt x="891" y="260"/>
                    <a:pt x="866" y="3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9"/>
            <p:cNvSpPr/>
            <p:nvPr/>
          </p:nvSpPr>
          <p:spPr>
            <a:xfrm>
              <a:off x="3106126" y="2661016"/>
              <a:ext cx="32056" cy="12569"/>
            </a:xfrm>
            <a:custGeom>
              <a:avLst/>
              <a:gdLst/>
              <a:ahLst/>
              <a:cxnLst/>
              <a:rect l="l" t="t" r="r" b="b"/>
              <a:pathLst>
                <a:path w="1038" h="407" extrusionOk="0">
                  <a:moveTo>
                    <a:pt x="163" y="126"/>
                  </a:moveTo>
                  <a:cubicBezTo>
                    <a:pt x="169" y="120"/>
                    <a:pt x="175" y="116"/>
                    <a:pt x="181" y="111"/>
                  </a:cubicBezTo>
                  <a:cubicBezTo>
                    <a:pt x="280" y="36"/>
                    <a:pt x="377" y="1"/>
                    <a:pt x="502" y="2"/>
                  </a:cubicBezTo>
                  <a:cubicBezTo>
                    <a:pt x="623" y="9"/>
                    <a:pt x="716" y="34"/>
                    <a:pt x="822" y="93"/>
                  </a:cubicBezTo>
                  <a:cubicBezTo>
                    <a:pt x="851" y="112"/>
                    <a:pt x="1037" y="243"/>
                    <a:pt x="1009" y="294"/>
                  </a:cubicBezTo>
                  <a:cubicBezTo>
                    <a:pt x="1006" y="295"/>
                    <a:pt x="817" y="186"/>
                    <a:pt x="784" y="172"/>
                  </a:cubicBezTo>
                  <a:cubicBezTo>
                    <a:pt x="686" y="136"/>
                    <a:pt x="606" y="121"/>
                    <a:pt x="502" y="124"/>
                  </a:cubicBezTo>
                  <a:cubicBezTo>
                    <a:pt x="410" y="130"/>
                    <a:pt x="338" y="161"/>
                    <a:pt x="266" y="217"/>
                  </a:cubicBezTo>
                  <a:cubicBezTo>
                    <a:pt x="265" y="217"/>
                    <a:pt x="254" y="227"/>
                    <a:pt x="252" y="229"/>
                  </a:cubicBezTo>
                  <a:cubicBezTo>
                    <a:pt x="225" y="253"/>
                    <a:pt x="205" y="275"/>
                    <a:pt x="185" y="305"/>
                  </a:cubicBezTo>
                  <a:cubicBezTo>
                    <a:pt x="136" y="391"/>
                    <a:pt x="164" y="403"/>
                    <a:pt x="97" y="398"/>
                  </a:cubicBezTo>
                  <a:cubicBezTo>
                    <a:pt x="1" y="407"/>
                    <a:pt x="40" y="311"/>
                    <a:pt x="71" y="240"/>
                  </a:cubicBezTo>
                  <a:cubicBezTo>
                    <a:pt x="95" y="194"/>
                    <a:pt x="123" y="161"/>
                    <a:pt x="163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59"/>
            <p:cNvSpPr/>
            <p:nvPr/>
          </p:nvSpPr>
          <p:spPr>
            <a:xfrm>
              <a:off x="3023424" y="2660831"/>
              <a:ext cx="19610" cy="17202"/>
            </a:xfrm>
            <a:custGeom>
              <a:avLst/>
              <a:gdLst/>
              <a:ahLst/>
              <a:cxnLst/>
              <a:rect l="l" t="t" r="r" b="b"/>
              <a:pathLst>
                <a:path w="635" h="557" extrusionOk="0">
                  <a:moveTo>
                    <a:pt x="423" y="442"/>
                  </a:moveTo>
                  <a:cubicBezTo>
                    <a:pt x="374" y="385"/>
                    <a:pt x="326" y="330"/>
                    <a:pt x="274" y="275"/>
                  </a:cubicBezTo>
                  <a:cubicBezTo>
                    <a:pt x="227" y="226"/>
                    <a:pt x="182" y="181"/>
                    <a:pt x="130" y="138"/>
                  </a:cubicBezTo>
                  <a:cubicBezTo>
                    <a:pt x="113" y="125"/>
                    <a:pt x="3" y="55"/>
                    <a:pt x="0" y="46"/>
                  </a:cubicBezTo>
                  <a:cubicBezTo>
                    <a:pt x="12" y="1"/>
                    <a:pt x="151" y="54"/>
                    <a:pt x="174" y="65"/>
                  </a:cubicBezTo>
                  <a:cubicBezTo>
                    <a:pt x="243" y="97"/>
                    <a:pt x="298" y="137"/>
                    <a:pt x="356" y="185"/>
                  </a:cubicBezTo>
                  <a:cubicBezTo>
                    <a:pt x="418" y="238"/>
                    <a:pt x="473" y="292"/>
                    <a:pt x="527" y="354"/>
                  </a:cubicBezTo>
                  <a:cubicBezTo>
                    <a:pt x="590" y="431"/>
                    <a:pt x="635" y="462"/>
                    <a:pt x="565" y="506"/>
                  </a:cubicBezTo>
                  <a:cubicBezTo>
                    <a:pt x="499" y="557"/>
                    <a:pt x="492" y="522"/>
                    <a:pt x="423" y="4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9;p59">
            <a:extLst>
              <a:ext uri="{FF2B5EF4-FFF2-40B4-BE49-F238E27FC236}">
                <a16:creationId xmlns:a16="http://schemas.microsoft.com/office/drawing/2014/main" id="{FF7409A9-453A-EFE8-51D2-822BA4A9D3C9}"/>
              </a:ext>
            </a:extLst>
          </p:cNvPr>
          <p:cNvSpPr/>
          <p:nvPr userDrawn="1"/>
        </p:nvSpPr>
        <p:spPr>
          <a:xfrm>
            <a:off x="0" y="0"/>
            <a:ext cx="9144009" cy="5143562"/>
          </a:xfrm>
          <a:custGeom>
            <a:avLst/>
            <a:gdLst/>
            <a:ahLst/>
            <a:cxnLst/>
            <a:rect l="l" t="t" r="r" b="b"/>
            <a:pathLst>
              <a:path w="109437" h="61559" extrusionOk="0">
                <a:moveTo>
                  <a:pt x="107051" y="5554"/>
                </a:moveTo>
                <a:lnTo>
                  <a:pt x="104662" y="5554"/>
                </a:lnTo>
                <a:lnTo>
                  <a:pt x="104662" y="3165"/>
                </a:lnTo>
                <a:lnTo>
                  <a:pt x="107051" y="3165"/>
                </a:lnTo>
                <a:close/>
                <a:moveTo>
                  <a:pt x="107051" y="8092"/>
                </a:moveTo>
                <a:lnTo>
                  <a:pt x="104662" y="8092"/>
                </a:lnTo>
                <a:lnTo>
                  <a:pt x="104662" y="5703"/>
                </a:lnTo>
                <a:lnTo>
                  <a:pt x="107051" y="5703"/>
                </a:lnTo>
                <a:close/>
                <a:moveTo>
                  <a:pt x="107051" y="10629"/>
                </a:moveTo>
                <a:lnTo>
                  <a:pt x="104662" y="10629"/>
                </a:lnTo>
                <a:lnTo>
                  <a:pt x="104662" y="8240"/>
                </a:lnTo>
                <a:lnTo>
                  <a:pt x="107051" y="8240"/>
                </a:lnTo>
                <a:close/>
                <a:moveTo>
                  <a:pt x="107051" y="13166"/>
                </a:moveTo>
                <a:lnTo>
                  <a:pt x="104662" y="13166"/>
                </a:lnTo>
                <a:lnTo>
                  <a:pt x="104662" y="10777"/>
                </a:lnTo>
                <a:lnTo>
                  <a:pt x="107051" y="10777"/>
                </a:lnTo>
                <a:close/>
                <a:moveTo>
                  <a:pt x="107051" y="15704"/>
                </a:moveTo>
                <a:lnTo>
                  <a:pt x="104662" y="15704"/>
                </a:lnTo>
                <a:lnTo>
                  <a:pt x="104662" y="13316"/>
                </a:lnTo>
                <a:lnTo>
                  <a:pt x="107051" y="13316"/>
                </a:lnTo>
                <a:close/>
                <a:moveTo>
                  <a:pt x="107051" y="18242"/>
                </a:moveTo>
                <a:lnTo>
                  <a:pt x="104662" y="18242"/>
                </a:lnTo>
                <a:lnTo>
                  <a:pt x="104662" y="15853"/>
                </a:lnTo>
                <a:lnTo>
                  <a:pt x="107051" y="15853"/>
                </a:lnTo>
                <a:close/>
                <a:moveTo>
                  <a:pt x="107051" y="20778"/>
                </a:moveTo>
                <a:lnTo>
                  <a:pt x="104662" y="20778"/>
                </a:lnTo>
                <a:lnTo>
                  <a:pt x="104662" y="18389"/>
                </a:lnTo>
                <a:lnTo>
                  <a:pt x="107051" y="18389"/>
                </a:lnTo>
                <a:close/>
                <a:moveTo>
                  <a:pt x="107051" y="23316"/>
                </a:moveTo>
                <a:lnTo>
                  <a:pt x="104662" y="23316"/>
                </a:lnTo>
                <a:lnTo>
                  <a:pt x="104662" y="20928"/>
                </a:lnTo>
                <a:lnTo>
                  <a:pt x="107051" y="20928"/>
                </a:lnTo>
                <a:close/>
                <a:moveTo>
                  <a:pt x="107051" y="25854"/>
                </a:moveTo>
                <a:lnTo>
                  <a:pt x="104662" y="25854"/>
                </a:lnTo>
                <a:lnTo>
                  <a:pt x="104662" y="23465"/>
                </a:lnTo>
                <a:lnTo>
                  <a:pt x="107051" y="23465"/>
                </a:lnTo>
                <a:close/>
                <a:moveTo>
                  <a:pt x="107051" y="28391"/>
                </a:moveTo>
                <a:lnTo>
                  <a:pt x="104662" y="28391"/>
                </a:lnTo>
                <a:lnTo>
                  <a:pt x="104662" y="26002"/>
                </a:lnTo>
                <a:lnTo>
                  <a:pt x="107051" y="26002"/>
                </a:lnTo>
                <a:close/>
                <a:moveTo>
                  <a:pt x="107051" y="30928"/>
                </a:moveTo>
                <a:lnTo>
                  <a:pt x="104662" y="30928"/>
                </a:lnTo>
                <a:lnTo>
                  <a:pt x="104662" y="28540"/>
                </a:lnTo>
                <a:lnTo>
                  <a:pt x="107051" y="28540"/>
                </a:lnTo>
                <a:close/>
                <a:moveTo>
                  <a:pt x="107051" y="33466"/>
                </a:moveTo>
                <a:lnTo>
                  <a:pt x="104662" y="33466"/>
                </a:lnTo>
                <a:lnTo>
                  <a:pt x="104662" y="31077"/>
                </a:lnTo>
                <a:lnTo>
                  <a:pt x="107051" y="31077"/>
                </a:lnTo>
                <a:close/>
                <a:moveTo>
                  <a:pt x="107051" y="36003"/>
                </a:moveTo>
                <a:lnTo>
                  <a:pt x="104662" y="36003"/>
                </a:lnTo>
                <a:lnTo>
                  <a:pt x="104662" y="33614"/>
                </a:lnTo>
                <a:lnTo>
                  <a:pt x="107051" y="33614"/>
                </a:lnTo>
                <a:close/>
                <a:moveTo>
                  <a:pt x="107051" y="38540"/>
                </a:moveTo>
                <a:lnTo>
                  <a:pt x="104662" y="38540"/>
                </a:lnTo>
                <a:lnTo>
                  <a:pt x="104662" y="36152"/>
                </a:lnTo>
                <a:lnTo>
                  <a:pt x="107051" y="36152"/>
                </a:lnTo>
                <a:close/>
                <a:moveTo>
                  <a:pt x="107051" y="41079"/>
                </a:moveTo>
                <a:lnTo>
                  <a:pt x="104662" y="41079"/>
                </a:lnTo>
                <a:lnTo>
                  <a:pt x="104662" y="38690"/>
                </a:lnTo>
                <a:lnTo>
                  <a:pt x="107051" y="38690"/>
                </a:lnTo>
                <a:close/>
                <a:moveTo>
                  <a:pt x="107051" y="43616"/>
                </a:moveTo>
                <a:lnTo>
                  <a:pt x="104662" y="43616"/>
                </a:lnTo>
                <a:lnTo>
                  <a:pt x="104662" y="41226"/>
                </a:lnTo>
                <a:lnTo>
                  <a:pt x="107051" y="41226"/>
                </a:lnTo>
                <a:close/>
                <a:moveTo>
                  <a:pt x="107051" y="46152"/>
                </a:moveTo>
                <a:lnTo>
                  <a:pt x="104662" y="46152"/>
                </a:lnTo>
                <a:lnTo>
                  <a:pt x="104662" y="43764"/>
                </a:lnTo>
                <a:lnTo>
                  <a:pt x="107051" y="43764"/>
                </a:lnTo>
                <a:close/>
                <a:moveTo>
                  <a:pt x="107051" y="48691"/>
                </a:moveTo>
                <a:lnTo>
                  <a:pt x="104662" y="48691"/>
                </a:lnTo>
                <a:lnTo>
                  <a:pt x="104662" y="46302"/>
                </a:lnTo>
                <a:lnTo>
                  <a:pt x="107051" y="46302"/>
                </a:lnTo>
                <a:close/>
                <a:moveTo>
                  <a:pt x="107051" y="51228"/>
                </a:moveTo>
                <a:lnTo>
                  <a:pt x="104662" y="51228"/>
                </a:lnTo>
                <a:lnTo>
                  <a:pt x="104662" y="48839"/>
                </a:lnTo>
                <a:lnTo>
                  <a:pt x="107051" y="48839"/>
                </a:lnTo>
                <a:close/>
                <a:moveTo>
                  <a:pt x="107051" y="53765"/>
                </a:moveTo>
                <a:lnTo>
                  <a:pt x="104662" y="53765"/>
                </a:lnTo>
                <a:lnTo>
                  <a:pt x="104662" y="51376"/>
                </a:lnTo>
                <a:lnTo>
                  <a:pt x="107051" y="51376"/>
                </a:lnTo>
                <a:close/>
                <a:moveTo>
                  <a:pt x="107051" y="56303"/>
                </a:moveTo>
                <a:lnTo>
                  <a:pt x="104662" y="56303"/>
                </a:lnTo>
                <a:lnTo>
                  <a:pt x="104662" y="53914"/>
                </a:lnTo>
                <a:lnTo>
                  <a:pt x="107051" y="53914"/>
                </a:lnTo>
                <a:close/>
                <a:moveTo>
                  <a:pt x="107051" y="58840"/>
                </a:moveTo>
                <a:lnTo>
                  <a:pt x="104662" y="58840"/>
                </a:lnTo>
                <a:lnTo>
                  <a:pt x="104662" y="56451"/>
                </a:lnTo>
                <a:lnTo>
                  <a:pt x="107051" y="56451"/>
                </a:lnTo>
                <a:close/>
                <a:moveTo>
                  <a:pt x="104514" y="5554"/>
                </a:moveTo>
                <a:lnTo>
                  <a:pt x="102125" y="5554"/>
                </a:lnTo>
                <a:lnTo>
                  <a:pt x="102125" y="3165"/>
                </a:lnTo>
                <a:lnTo>
                  <a:pt x="104514" y="3165"/>
                </a:lnTo>
                <a:close/>
                <a:moveTo>
                  <a:pt x="104514" y="8092"/>
                </a:moveTo>
                <a:lnTo>
                  <a:pt x="102125" y="8092"/>
                </a:lnTo>
                <a:lnTo>
                  <a:pt x="102125" y="5703"/>
                </a:lnTo>
                <a:lnTo>
                  <a:pt x="104514" y="5703"/>
                </a:lnTo>
                <a:close/>
                <a:moveTo>
                  <a:pt x="104514" y="10629"/>
                </a:moveTo>
                <a:lnTo>
                  <a:pt x="102125" y="10629"/>
                </a:lnTo>
                <a:lnTo>
                  <a:pt x="102125" y="8240"/>
                </a:lnTo>
                <a:lnTo>
                  <a:pt x="104514" y="8240"/>
                </a:lnTo>
                <a:close/>
                <a:moveTo>
                  <a:pt x="104514" y="13166"/>
                </a:moveTo>
                <a:lnTo>
                  <a:pt x="102125" y="13166"/>
                </a:lnTo>
                <a:lnTo>
                  <a:pt x="102125" y="10777"/>
                </a:lnTo>
                <a:lnTo>
                  <a:pt x="104514" y="10777"/>
                </a:lnTo>
                <a:close/>
                <a:moveTo>
                  <a:pt x="104514" y="15704"/>
                </a:moveTo>
                <a:lnTo>
                  <a:pt x="102125" y="15704"/>
                </a:lnTo>
                <a:lnTo>
                  <a:pt x="102125" y="13316"/>
                </a:lnTo>
                <a:lnTo>
                  <a:pt x="104514" y="13316"/>
                </a:lnTo>
                <a:close/>
                <a:moveTo>
                  <a:pt x="104514" y="18242"/>
                </a:moveTo>
                <a:lnTo>
                  <a:pt x="102125" y="18242"/>
                </a:lnTo>
                <a:lnTo>
                  <a:pt x="102125" y="15853"/>
                </a:lnTo>
                <a:lnTo>
                  <a:pt x="104514" y="15853"/>
                </a:lnTo>
                <a:close/>
                <a:moveTo>
                  <a:pt x="104514" y="20778"/>
                </a:moveTo>
                <a:lnTo>
                  <a:pt x="102125" y="20778"/>
                </a:lnTo>
                <a:lnTo>
                  <a:pt x="102125" y="18389"/>
                </a:lnTo>
                <a:lnTo>
                  <a:pt x="104514" y="18389"/>
                </a:lnTo>
                <a:close/>
                <a:moveTo>
                  <a:pt x="104514" y="23316"/>
                </a:moveTo>
                <a:lnTo>
                  <a:pt x="102125" y="23316"/>
                </a:lnTo>
                <a:lnTo>
                  <a:pt x="102125" y="20928"/>
                </a:lnTo>
                <a:lnTo>
                  <a:pt x="104514" y="20928"/>
                </a:lnTo>
                <a:close/>
                <a:moveTo>
                  <a:pt x="104514" y="25854"/>
                </a:moveTo>
                <a:lnTo>
                  <a:pt x="102125" y="25854"/>
                </a:lnTo>
                <a:lnTo>
                  <a:pt x="102125" y="23465"/>
                </a:lnTo>
                <a:lnTo>
                  <a:pt x="104514" y="23465"/>
                </a:lnTo>
                <a:close/>
                <a:moveTo>
                  <a:pt x="104514" y="28391"/>
                </a:moveTo>
                <a:lnTo>
                  <a:pt x="102125" y="28391"/>
                </a:lnTo>
                <a:lnTo>
                  <a:pt x="102125" y="26002"/>
                </a:lnTo>
                <a:lnTo>
                  <a:pt x="104514" y="26002"/>
                </a:lnTo>
                <a:close/>
                <a:moveTo>
                  <a:pt x="104514" y="30928"/>
                </a:moveTo>
                <a:lnTo>
                  <a:pt x="102125" y="30928"/>
                </a:lnTo>
                <a:lnTo>
                  <a:pt x="102125" y="28540"/>
                </a:lnTo>
                <a:lnTo>
                  <a:pt x="104514" y="28540"/>
                </a:lnTo>
                <a:close/>
                <a:moveTo>
                  <a:pt x="104514" y="33466"/>
                </a:moveTo>
                <a:lnTo>
                  <a:pt x="102125" y="33466"/>
                </a:lnTo>
                <a:lnTo>
                  <a:pt x="102125" y="31077"/>
                </a:lnTo>
                <a:lnTo>
                  <a:pt x="104514" y="31077"/>
                </a:lnTo>
                <a:close/>
                <a:moveTo>
                  <a:pt x="104514" y="36003"/>
                </a:moveTo>
                <a:lnTo>
                  <a:pt x="102125" y="36003"/>
                </a:lnTo>
                <a:lnTo>
                  <a:pt x="102125" y="33614"/>
                </a:lnTo>
                <a:lnTo>
                  <a:pt x="104514" y="33614"/>
                </a:lnTo>
                <a:close/>
                <a:moveTo>
                  <a:pt x="104514" y="38540"/>
                </a:moveTo>
                <a:lnTo>
                  <a:pt x="102125" y="38540"/>
                </a:lnTo>
                <a:lnTo>
                  <a:pt x="102125" y="36152"/>
                </a:lnTo>
                <a:lnTo>
                  <a:pt x="104514" y="36152"/>
                </a:lnTo>
                <a:close/>
                <a:moveTo>
                  <a:pt x="104514" y="41079"/>
                </a:moveTo>
                <a:lnTo>
                  <a:pt x="102125" y="41079"/>
                </a:lnTo>
                <a:lnTo>
                  <a:pt x="102125" y="38690"/>
                </a:lnTo>
                <a:lnTo>
                  <a:pt x="104514" y="38690"/>
                </a:lnTo>
                <a:close/>
                <a:moveTo>
                  <a:pt x="104514" y="43616"/>
                </a:moveTo>
                <a:lnTo>
                  <a:pt x="102125" y="43616"/>
                </a:lnTo>
                <a:lnTo>
                  <a:pt x="102125" y="41226"/>
                </a:lnTo>
                <a:lnTo>
                  <a:pt x="104514" y="41226"/>
                </a:lnTo>
                <a:close/>
                <a:moveTo>
                  <a:pt x="104514" y="46152"/>
                </a:moveTo>
                <a:lnTo>
                  <a:pt x="102125" y="46152"/>
                </a:lnTo>
                <a:lnTo>
                  <a:pt x="102125" y="43764"/>
                </a:lnTo>
                <a:lnTo>
                  <a:pt x="104514" y="43764"/>
                </a:lnTo>
                <a:close/>
                <a:moveTo>
                  <a:pt x="104514" y="48691"/>
                </a:moveTo>
                <a:lnTo>
                  <a:pt x="102125" y="48691"/>
                </a:lnTo>
                <a:lnTo>
                  <a:pt x="102125" y="46302"/>
                </a:lnTo>
                <a:lnTo>
                  <a:pt x="104514" y="46302"/>
                </a:lnTo>
                <a:close/>
                <a:moveTo>
                  <a:pt x="104514" y="51228"/>
                </a:moveTo>
                <a:lnTo>
                  <a:pt x="102125" y="51228"/>
                </a:lnTo>
                <a:lnTo>
                  <a:pt x="102125" y="48839"/>
                </a:lnTo>
                <a:lnTo>
                  <a:pt x="104514" y="48839"/>
                </a:lnTo>
                <a:close/>
                <a:moveTo>
                  <a:pt x="104514" y="53765"/>
                </a:moveTo>
                <a:lnTo>
                  <a:pt x="102125" y="53765"/>
                </a:lnTo>
                <a:lnTo>
                  <a:pt x="102125" y="51376"/>
                </a:lnTo>
                <a:lnTo>
                  <a:pt x="104514" y="51376"/>
                </a:lnTo>
                <a:close/>
                <a:moveTo>
                  <a:pt x="104514" y="56303"/>
                </a:moveTo>
                <a:lnTo>
                  <a:pt x="102125" y="56303"/>
                </a:lnTo>
                <a:lnTo>
                  <a:pt x="102125" y="53914"/>
                </a:lnTo>
                <a:lnTo>
                  <a:pt x="104514" y="53914"/>
                </a:lnTo>
                <a:close/>
                <a:moveTo>
                  <a:pt x="104514" y="58840"/>
                </a:moveTo>
                <a:lnTo>
                  <a:pt x="102125" y="58840"/>
                </a:lnTo>
                <a:lnTo>
                  <a:pt x="102125" y="56451"/>
                </a:lnTo>
                <a:lnTo>
                  <a:pt x="104514" y="56451"/>
                </a:lnTo>
                <a:close/>
                <a:moveTo>
                  <a:pt x="101977" y="5554"/>
                </a:moveTo>
                <a:lnTo>
                  <a:pt x="99588" y="5554"/>
                </a:lnTo>
                <a:lnTo>
                  <a:pt x="99588" y="3165"/>
                </a:lnTo>
                <a:lnTo>
                  <a:pt x="101977" y="3165"/>
                </a:lnTo>
                <a:close/>
                <a:moveTo>
                  <a:pt x="101977" y="8092"/>
                </a:moveTo>
                <a:lnTo>
                  <a:pt x="99588" y="8092"/>
                </a:lnTo>
                <a:lnTo>
                  <a:pt x="99588" y="5703"/>
                </a:lnTo>
                <a:lnTo>
                  <a:pt x="101977" y="5703"/>
                </a:lnTo>
                <a:close/>
                <a:moveTo>
                  <a:pt x="101977" y="10629"/>
                </a:moveTo>
                <a:lnTo>
                  <a:pt x="99588" y="10629"/>
                </a:lnTo>
                <a:lnTo>
                  <a:pt x="99588" y="8240"/>
                </a:lnTo>
                <a:lnTo>
                  <a:pt x="101977" y="8240"/>
                </a:lnTo>
                <a:close/>
                <a:moveTo>
                  <a:pt x="101977" y="13166"/>
                </a:moveTo>
                <a:lnTo>
                  <a:pt x="99588" y="13166"/>
                </a:lnTo>
                <a:lnTo>
                  <a:pt x="99588" y="10777"/>
                </a:lnTo>
                <a:lnTo>
                  <a:pt x="101977" y="10777"/>
                </a:lnTo>
                <a:close/>
                <a:moveTo>
                  <a:pt x="101977" y="15704"/>
                </a:moveTo>
                <a:lnTo>
                  <a:pt x="99588" y="15704"/>
                </a:lnTo>
                <a:lnTo>
                  <a:pt x="99588" y="13316"/>
                </a:lnTo>
                <a:lnTo>
                  <a:pt x="101977" y="13316"/>
                </a:lnTo>
                <a:close/>
                <a:moveTo>
                  <a:pt x="101977" y="18242"/>
                </a:moveTo>
                <a:lnTo>
                  <a:pt x="99588" y="18242"/>
                </a:lnTo>
                <a:lnTo>
                  <a:pt x="99588" y="15853"/>
                </a:lnTo>
                <a:lnTo>
                  <a:pt x="101977" y="15853"/>
                </a:lnTo>
                <a:close/>
                <a:moveTo>
                  <a:pt x="101977" y="20778"/>
                </a:moveTo>
                <a:lnTo>
                  <a:pt x="99588" y="20778"/>
                </a:lnTo>
                <a:lnTo>
                  <a:pt x="99588" y="18389"/>
                </a:lnTo>
                <a:lnTo>
                  <a:pt x="101977" y="18389"/>
                </a:lnTo>
                <a:close/>
                <a:moveTo>
                  <a:pt x="101977" y="23316"/>
                </a:moveTo>
                <a:lnTo>
                  <a:pt x="99588" y="23316"/>
                </a:lnTo>
                <a:lnTo>
                  <a:pt x="99588" y="20928"/>
                </a:lnTo>
                <a:lnTo>
                  <a:pt x="101977" y="20928"/>
                </a:lnTo>
                <a:close/>
                <a:moveTo>
                  <a:pt x="101977" y="25854"/>
                </a:moveTo>
                <a:lnTo>
                  <a:pt x="99588" y="25854"/>
                </a:lnTo>
                <a:lnTo>
                  <a:pt x="99588" y="23465"/>
                </a:lnTo>
                <a:lnTo>
                  <a:pt x="101977" y="23465"/>
                </a:lnTo>
                <a:close/>
                <a:moveTo>
                  <a:pt x="101977" y="28391"/>
                </a:moveTo>
                <a:lnTo>
                  <a:pt x="99588" y="28391"/>
                </a:lnTo>
                <a:lnTo>
                  <a:pt x="99588" y="26002"/>
                </a:lnTo>
                <a:lnTo>
                  <a:pt x="101977" y="26002"/>
                </a:lnTo>
                <a:close/>
                <a:moveTo>
                  <a:pt x="101977" y="30928"/>
                </a:moveTo>
                <a:lnTo>
                  <a:pt x="99588" y="30928"/>
                </a:lnTo>
                <a:lnTo>
                  <a:pt x="99588" y="28540"/>
                </a:lnTo>
                <a:lnTo>
                  <a:pt x="101977" y="28540"/>
                </a:lnTo>
                <a:close/>
                <a:moveTo>
                  <a:pt x="101977" y="33466"/>
                </a:moveTo>
                <a:lnTo>
                  <a:pt x="99588" y="33466"/>
                </a:lnTo>
                <a:lnTo>
                  <a:pt x="99588" y="31077"/>
                </a:lnTo>
                <a:lnTo>
                  <a:pt x="101977" y="31077"/>
                </a:lnTo>
                <a:close/>
                <a:moveTo>
                  <a:pt x="101977" y="36003"/>
                </a:moveTo>
                <a:lnTo>
                  <a:pt x="99588" y="36003"/>
                </a:lnTo>
                <a:lnTo>
                  <a:pt x="99588" y="33614"/>
                </a:lnTo>
                <a:lnTo>
                  <a:pt x="101977" y="33614"/>
                </a:lnTo>
                <a:close/>
                <a:moveTo>
                  <a:pt x="101977" y="38540"/>
                </a:moveTo>
                <a:lnTo>
                  <a:pt x="99588" y="38540"/>
                </a:lnTo>
                <a:lnTo>
                  <a:pt x="99588" y="36152"/>
                </a:lnTo>
                <a:lnTo>
                  <a:pt x="101977" y="36152"/>
                </a:lnTo>
                <a:close/>
                <a:moveTo>
                  <a:pt x="101977" y="41079"/>
                </a:moveTo>
                <a:lnTo>
                  <a:pt x="99588" y="41079"/>
                </a:lnTo>
                <a:lnTo>
                  <a:pt x="99588" y="38690"/>
                </a:lnTo>
                <a:lnTo>
                  <a:pt x="101977" y="38690"/>
                </a:lnTo>
                <a:close/>
                <a:moveTo>
                  <a:pt x="101977" y="43616"/>
                </a:moveTo>
                <a:lnTo>
                  <a:pt x="99588" y="43616"/>
                </a:lnTo>
                <a:lnTo>
                  <a:pt x="99588" y="41226"/>
                </a:lnTo>
                <a:lnTo>
                  <a:pt x="101977" y="41226"/>
                </a:lnTo>
                <a:close/>
                <a:moveTo>
                  <a:pt x="101977" y="46152"/>
                </a:moveTo>
                <a:lnTo>
                  <a:pt x="99588" y="46152"/>
                </a:lnTo>
                <a:lnTo>
                  <a:pt x="99588" y="43764"/>
                </a:lnTo>
                <a:lnTo>
                  <a:pt x="101977" y="43764"/>
                </a:lnTo>
                <a:close/>
                <a:moveTo>
                  <a:pt x="101977" y="48691"/>
                </a:moveTo>
                <a:lnTo>
                  <a:pt x="99588" y="48691"/>
                </a:lnTo>
                <a:lnTo>
                  <a:pt x="99588" y="46302"/>
                </a:lnTo>
                <a:lnTo>
                  <a:pt x="101977" y="46302"/>
                </a:lnTo>
                <a:close/>
                <a:moveTo>
                  <a:pt x="101977" y="51228"/>
                </a:moveTo>
                <a:lnTo>
                  <a:pt x="99588" y="51228"/>
                </a:lnTo>
                <a:lnTo>
                  <a:pt x="99588" y="48839"/>
                </a:lnTo>
                <a:lnTo>
                  <a:pt x="101977" y="48839"/>
                </a:lnTo>
                <a:close/>
                <a:moveTo>
                  <a:pt x="101977" y="53765"/>
                </a:moveTo>
                <a:lnTo>
                  <a:pt x="99588" y="53765"/>
                </a:lnTo>
                <a:lnTo>
                  <a:pt x="99588" y="51376"/>
                </a:lnTo>
                <a:lnTo>
                  <a:pt x="101977" y="51376"/>
                </a:lnTo>
                <a:close/>
                <a:moveTo>
                  <a:pt x="101977" y="56303"/>
                </a:moveTo>
                <a:lnTo>
                  <a:pt x="99588" y="56303"/>
                </a:lnTo>
                <a:lnTo>
                  <a:pt x="99588" y="53914"/>
                </a:lnTo>
                <a:lnTo>
                  <a:pt x="101977" y="53914"/>
                </a:lnTo>
                <a:close/>
                <a:moveTo>
                  <a:pt x="101977" y="58840"/>
                </a:moveTo>
                <a:lnTo>
                  <a:pt x="99588" y="58840"/>
                </a:lnTo>
                <a:lnTo>
                  <a:pt x="99588" y="56451"/>
                </a:lnTo>
                <a:lnTo>
                  <a:pt x="101977" y="56451"/>
                </a:lnTo>
                <a:close/>
                <a:moveTo>
                  <a:pt x="99439" y="5554"/>
                </a:moveTo>
                <a:lnTo>
                  <a:pt x="97050" y="5554"/>
                </a:lnTo>
                <a:lnTo>
                  <a:pt x="97050" y="3165"/>
                </a:lnTo>
                <a:lnTo>
                  <a:pt x="99439" y="3165"/>
                </a:lnTo>
                <a:close/>
                <a:moveTo>
                  <a:pt x="99439" y="8092"/>
                </a:moveTo>
                <a:lnTo>
                  <a:pt x="97050" y="8092"/>
                </a:lnTo>
                <a:lnTo>
                  <a:pt x="97050" y="5703"/>
                </a:lnTo>
                <a:lnTo>
                  <a:pt x="99439" y="5703"/>
                </a:lnTo>
                <a:close/>
                <a:moveTo>
                  <a:pt x="99439" y="10629"/>
                </a:moveTo>
                <a:lnTo>
                  <a:pt x="97050" y="10629"/>
                </a:lnTo>
                <a:lnTo>
                  <a:pt x="97050" y="8240"/>
                </a:lnTo>
                <a:lnTo>
                  <a:pt x="99439" y="8240"/>
                </a:lnTo>
                <a:close/>
                <a:moveTo>
                  <a:pt x="99439" y="13166"/>
                </a:moveTo>
                <a:lnTo>
                  <a:pt x="97050" y="13166"/>
                </a:lnTo>
                <a:lnTo>
                  <a:pt x="97050" y="10777"/>
                </a:lnTo>
                <a:lnTo>
                  <a:pt x="99439" y="10777"/>
                </a:lnTo>
                <a:close/>
                <a:moveTo>
                  <a:pt x="99439" y="15704"/>
                </a:moveTo>
                <a:lnTo>
                  <a:pt x="97050" y="15704"/>
                </a:lnTo>
                <a:lnTo>
                  <a:pt x="97050" y="13316"/>
                </a:lnTo>
                <a:lnTo>
                  <a:pt x="99439" y="13316"/>
                </a:lnTo>
                <a:close/>
                <a:moveTo>
                  <a:pt x="99439" y="18242"/>
                </a:moveTo>
                <a:lnTo>
                  <a:pt x="97050" y="18242"/>
                </a:lnTo>
                <a:lnTo>
                  <a:pt x="97050" y="15853"/>
                </a:lnTo>
                <a:lnTo>
                  <a:pt x="99439" y="15853"/>
                </a:lnTo>
                <a:close/>
                <a:moveTo>
                  <a:pt x="99439" y="20778"/>
                </a:moveTo>
                <a:lnTo>
                  <a:pt x="97050" y="20778"/>
                </a:lnTo>
                <a:lnTo>
                  <a:pt x="97050" y="18389"/>
                </a:lnTo>
                <a:lnTo>
                  <a:pt x="99439" y="18389"/>
                </a:lnTo>
                <a:close/>
                <a:moveTo>
                  <a:pt x="99439" y="23316"/>
                </a:moveTo>
                <a:lnTo>
                  <a:pt x="97050" y="23316"/>
                </a:lnTo>
                <a:lnTo>
                  <a:pt x="97050" y="20928"/>
                </a:lnTo>
                <a:lnTo>
                  <a:pt x="99439" y="20928"/>
                </a:lnTo>
                <a:close/>
                <a:moveTo>
                  <a:pt x="99439" y="25854"/>
                </a:moveTo>
                <a:lnTo>
                  <a:pt x="97050" y="25854"/>
                </a:lnTo>
                <a:lnTo>
                  <a:pt x="97050" y="23465"/>
                </a:lnTo>
                <a:lnTo>
                  <a:pt x="99439" y="23465"/>
                </a:lnTo>
                <a:close/>
                <a:moveTo>
                  <a:pt x="99439" y="28391"/>
                </a:moveTo>
                <a:lnTo>
                  <a:pt x="97050" y="28391"/>
                </a:lnTo>
                <a:lnTo>
                  <a:pt x="97050" y="26002"/>
                </a:lnTo>
                <a:lnTo>
                  <a:pt x="99439" y="26002"/>
                </a:lnTo>
                <a:close/>
                <a:moveTo>
                  <a:pt x="99439" y="30928"/>
                </a:moveTo>
                <a:lnTo>
                  <a:pt x="97050" y="30928"/>
                </a:lnTo>
                <a:lnTo>
                  <a:pt x="97050" y="28540"/>
                </a:lnTo>
                <a:lnTo>
                  <a:pt x="99439" y="28540"/>
                </a:lnTo>
                <a:close/>
                <a:moveTo>
                  <a:pt x="99439" y="33466"/>
                </a:moveTo>
                <a:lnTo>
                  <a:pt x="97050" y="33466"/>
                </a:lnTo>
                <a:lnTo>
                  <a:pt x="97050" y="31077"/>
                </a:lnTo>
                <a:lnTo>
                  <a:pt x="99439" y="31077"/>
                </a:lnTo>
                <a:close/>
                <a:moveTo>
                  <a:pt x="99439" y="36003"/>
                </a:moveTo>
                <a:lnTo>
                  <a:pt x="97050" y="36003"/>
                </a:lnTo>
                <a:lnTo>
                  <a:pt x="97050" y="33614"/>
                </a:lnTo>
                <a:lnTo>
                  <a:pt x="99439" y="33614"/>
                </a:lnTo>
                <a:close/>
                <a:moveTo>
                  <a:pt x="99439" y="38540"/>
                </a:moveTo>
                <a:lnTo>
                  <a:pt x="97050" y="38540"/>
                </a:lnTo>
                <a:lnTo>
                  <a:pt x="97050" y="36152"/>
                </a:lnTo>
                <a:lnTo>
                  <a:pt x="99439" y="36152"/>
                </a:lnTo>
                <a:close/>
                <a:moveTo>
                  <a:pt x="99439" y="41079"/>
                </a:moveTo>
                <a:lnTo>
                  <a:pt x="97050" y="41079"/>
                </a:lnTo>
                <a:lnTo>
                  <a:pt x="97050" y="38690"/>
                </a:lnTo>
                <a:lnTo>
                  <a:pt x="99439" y="38690"/>
                </a:lnTo>
                <a:close/>
                <a:moveTo>
                  <a:pt x="99439" y="43616"/>
                </a:moveTo>
                <a:lnTo>
                  <a:pt x="97050" y="43616"/>
                </a:lnTo>
                <a:lnTo>
                  <a:pt x="97050" y="41226"/>
                </a:lnTo>
                <a:lnTo>
                  <a:pt x="99439" y="41226"/>
                </a:lnTo>
                <a:close/>
                <a:moveTo>
                  <a:pt x="99439" y="46152"/>
                </a:moveTo>
                <a:lnTo>
                  <a:pt x="97050" y="46152"/>
                </a:lnTo>
                <a:lnTo>
                  <a:pt x="97050" y="43764"/>
                </a:lnTo>
                <a:lnTo>
                  <a:pt x="99439" y="43764"/>
                </a:lnTo>
                <a:close/>
                <a:moveTo>
                  <a:pt x="99439" y="48691"/>
                </a:moveTo>
                <a:lnTo>
                  <a:pt x="97050" y="48691"/>
                </a:lnTo>
                <a:lnTo>
                  <a:pt x="97050" y="46302"/>
                </a:lnTo>
                <a:lnTo>
                  <a:pt x="99439" y="46302"/>
                </a:lnTo>
                <a:close/>
                <a:moveTo>
                  <a:pt x="99439" y="51228"/>
                </a:moveTo>
                <a:lnTo>
                  <a:pt x="97050" y="51228"/>
                </a:lnTo>
                <a:lnTo>
                  <a:pt x="97050" y="48839"/>
                </a:lnTo>
                <a:lnTo>
                  <a:pt x="99439" y="48839"/>
                </a:lnTo>
                <a:close/>
                <a:moveTo>
                  <a:pt x="99439" y="53765"/>
                </a:moveTo>
                <a:lnTo>
                  <a:pt x="97050" y="53765"/>
                </a:lnTo>
                <a:lnTo>
                  <a:pt x="97050" y="51376"/>
                </a:lnTo>
                <a:lnTo>
                  <a:pt x="99439" y="51376"/>
                </a:lnTo>
                <a:close/>
                <a:moveTo>
                  <a:pt x="99439" y="56303"/>
                </a:moveTo>
                <a:lnTo>
                  <a:pt x="97050" y="56303"/>
                </a:lnTo>
                <a:lnTo>
                  <a:pt x="97050" y="53914"/>
                </a:lnTo>
                <a:lnTo>
                  <a:pt x="99439" y="53914"/>
                </a:lnTo>
                <a:close/>
                <a:moveTo>
                  <a:pt x="99439" y="58840"/>
                </a:moveTo>
                <a:lnTo>
                  <a:pt x="97050" y="58840"/>
                </a:lnTo>
                <a:lnTo>
                  <a:pt x="97050" y="56451"/>
                </a:lnTo>
                <a:lnTo>
                  <a:pt x="99439" y="56451"/>
                </a:lnTo>
                <a:close/>
                <a:moveTo>
                  <a:pt x="96901" y="5554"/>
                </a:moveTo>
                <a:lnTo>
                  <a:pt x="94513" y="5554"/>
                </a:lnTo>
                <a:lnTo>
                  <a:pt x="94513" y="3165"/>
                </a:lnTo>
                <a:lnTo>
                  <a:pt x="96901" y="3165"/>
                </a:lnTo>
                <a:close/>
                <a:moveTo>
                  <a:pt x="96901" y="8092"/>
                </a:moveTo>
                <a:lnTo>
                  <a:pt x="94513" y="8092"/>
                </a:lnTo>
                <a:lnTo>
                  <a:pt x="94513" y="5703"/>
                </a:lnTo>
                <a:lnTo>
                  <a:pt x="96901" y="5703"/>
                </a:lnTo>
                <a:close/>
                <a:moveTo>
                  <a:pt x="96901" y="10629"/>
                </a:moveTo>
                <a:lnTo>
                  <a:pt x="94513" y="10629"/>
                </a:lnTo>
                <a:lnTo>
                  <a:pt x="94513" y="8240"/>
                </a:lnTo>
                <a:lnTo>
                  <a:pt x="96901" y="8240"/>
                </a:lnTo>
                <a:close/>
                <a:moveTo>
                  <a:pt x="96901" y="13166"/>
                </a:moveTo>
                <a:lnTo>
                  <a:pt x="94513" y="13166"/>
                </a:lnTo>
                <a:lnTo>
                  <a:pt x="94513" y="10777"/>
                </a:lnTo>
                <a:lnTo>
                  <a:pt x="96901" y="10777"/>
                </a:lnTo>
                <a:close/>
                <a:moveTo>
                  <a:pt x="96901" y="15704"/>
                </a:moveTo>
                <a:lnTo>
                  <a:pt x="94513" y="15704"/>
                </a:lnTo>
                <a:lnTo>
                  <a:pt x="94513" y="13316"/>
                </a:lnTo>
                <a:lnTo>
                  <a:pt x="96901" y="13316"/>
                </a:lnTo>
                <a:close/>
                <a:moveTo>
                  <a:pt x="96901" y="18242"/>
                </a:moveTo>
                <a:lnTo>
                  <a:pt x="94513" y="18242"/>
                </a:lnTo>
                <a:lnTo>
                  <a:pt x="94513" y="15853"/>
                </a:lnTo>
                <a:lnTo>
                  <a:pt x="96901" y="15853"/>
                </a:lnTo>
                <a:close/>
                <a:moveTo>
                  <a:pt x="96901" y="20778"/>
                </a:moveTo>
                <a:lnTo>
                  <a:pt x="94513" y="20778"/>
                </a:lnTo>
                <a:lnTo>
                  <a:pt x="94513" y="18389"/>
                </a:lnTo>
                <a:lnTo>
                  <a:pt x="96901" y="18389"/>
                </a:lnTo>
                <a:close/>
                <a:moveTo>
                  <a:pt x="96901" y="23316"/>
                </a:moveTo>
                <a:lnTo>
                  <a:pt x="94513" y="23316"/>
                </a:lnTo>
                <a:lnTo>
                  <a:pt x="94513" y="20928"/>
                </a:lnTo>
                <a:lnTo>
                  <a:pt x="96901" y="20928"/>
                </a:lnTo>
                <a:close/>
                <a:moveTo>
                  <a:pt x="96901" y="25854"/>
                </a:moveTo>
                <a:lnTo>
                  <a:pt x="94513" y="25854"/>
                </a:lnTo>
                <a:lnTo>
                  <a:pt x="94513" y="23465"/>
                </a:lnTo>
                <a:lnTo>
                  <a:pt x="96901" y="23465"/>
                </a:lnTo>
                <a:close/>
                <a:moveTo>
                  <a:pt x="96901" y="28391"/>
                </a:moveTo>
                <a:lnTo>
                  <a:pt x="94513" y="28391"/>
                </a:lnTo>
                <a:lnTo>
                  <a:pt x="94513" y="26002"/>
                </a:lnTo>
                <a:lnTo>
                  <a:pt x="96901" y="26002"/>
                </a:lnTo>
                <a:close/>
                <a:moveTo>
                  <a:pt x="96901" y="30928"/>
                </a:moveTo>
                <a:lnTo>
                  <a:pt x="94513" y="30928"/>
                </a:lnTo>
                <a:lnTo>
                  <a:pt x="94513" y="28540"/>
                </a:lnTo>
                <a:lnTo>
                  <a:pt x="96901" y="28540"/>
                </a:lnTo>
                <a:close/>
                <a:moveTo>
                  <a:pt x="96901" y="33466"/>
                </a:moveTo>
                <a:lnTo>
                  <a:pt x="94513" y="33466"/>
                </a:lnTo>
                <a:lnTo>
                  <a:pt x="94513" y="31077"/>
                </a:lnTo>
                <a:lnTo>
                  <a:pt x="96901" y="31077"/>
                </a:lnTo>
                <a:close/>
                <a:moveTo>
                  <a:pt x="96901" y="36003"/>
                </a:moveTo>
                <a:lnTo>
                  <a:pt x="94513" y="36003"/>
                </a:lnTo>
                <a:lnTo>
                  <a:pt x="94513" y="33614"/>
                </a:lnTo>
                <a:lnTo>
                  <a:pt x="96901" y="33614"/>
                </a:lnTo>
                <a:close/>
                <a:moveTo>
                  <a:pt x="96901" y="38540"/>
                </a:moveTo>
                <a:lnTo>
                  <a:pt x="94513" y="38540"/>
                </a:lnTo>
                <a:lnTo>
                  <a:pt x="94513" y="36152"/>
                </a:lnTo>
                <a:lnTo>
                  <a:pt x="96901" y="36152"/>
                </a:lnTo>
                <a:close/>
                <a:moveTo>
                  <a:pt x="96901" y="41079"/>
                </a:moveTo>
                <a:lnTo>
                  <a:pt x="94513" y="41079"/>
                </a:lnTo>
                <a:lnTo>
                  <a:pt x="94513" y="38690"/>
                </a:lnTo>
                <a:lnTo>
                  <a:pt x="96901" y="38690"/>
                </a:lnTo>
                <a:close/>
                <a:moveTo>
                  <a:pt x="96901" y="43616"/>
                </a:moveTo>
                <a:lnTo>
                  <a:pt x="94513" y="43616"/>
                </a:lnTo>
                <a:lnTo>
                  <a:pt x="94513" y="41226"/>
                </a:lnTo>
                <a:lnTo>
                  <a:pt x="96901" y="41226"/>
                </a:lnTo>
                <a:close/>
                <a:moveTo>
                  <a:pt x="96901" y="46152"/>
                </a:moveTo>
                <a:lnTo>
                  <a:pt x="94513" y="46152"/>
                </a:lnTo>
                <a:lnTo>
                  <a:pt x="94513" y="43764"/>
                </a:lnTo>
                <a:lnTo>
                  <a:pt x="96901" y="43764"/>
                </a:lnTo>
                <a:close/>
                <a:moveTo>
                  <a:pt x="96901" y="48691"/>
                </a:moveTo>
                <a:lnTo>
                  <a:pt x="94513" y="48691"/>
                </a:lnTo>
                <a:lnTo>
                  <a:pt x="94513" y="46302"/>
                </a:lnTo>
                <a:lnTo>
                  <a:pt x="96901" y="46302"/>
                </a:lnTo>
                <a:close/>
                <a:moveTo>
                  <a:pt x="96901" y="51228"/>
                </a:moveTo>
                <a:lnTo>
                  <a:pt x="94513" y="51228"/>
                </a:lnTo>
                <a:lnTo>
                  <a:pt x="94513" y="48839"/>
                </a:lnTo>
                <a:lnTo>
                  <a:pt x="96901" y="48839"/>
                </a:lnTo>
                <a:close/>
                <a:moveTo>
                  <a:pt x="96901" y="53765"/>
                </a:moveTo>
                <a:lnTo>
                  <a:pt x="94513" y="53765"/>
                </a:lnTo>
                <a:lnTo>
                  <a:pt x="94513" y="51376"/>
                </a:lnTo>
                <a:lnTo>
                  <a:pt x="96901" y="51376"/>
                </a:lnTo>
                <a:close/>
                <a:moveTo>
                  <a:pt x="96901" y="56303"/>
                </a:moveTo>
                <a:lnTo>
                  <a:pt x="94513" y="56303"/>
                </a:lnTo>
                <a:lnTo>
                  <a:pt x="94513" y="53914"/>
                </a:lnTo>
                <a:lnTo>
                  <a:pt x="96901" y="53914"/>
                </a:lnTo>
                <a:close/>
                <a:moveTo>
                  <a:pt x="96901" y="58840"/>
                </a:moveTo>
                <a:lnTo>
                  <a:pt x="94513" y="58840"/>
                </a:lnTo>
                <a:lnTo>
                  <a:pt x="94513" y="56451"/>
                </a:lnTo>
                <a:lnTo>
                  <a:pt x="96901" y="56451"/>
                </a:lnTo>
                <a:close/>
                <a:moveTo>
                  <a:pt x="94364" y="5554"/>
                </a:moveTo>
                <a:lnTo>
                  <a:pt x="91975" y="5554"/>
                </a:lnTo>
                <a:lnTo>
                  <a:pt x="91975" y="3165"/>
                </a:lnTo>
                <a:lnTo>
                  <a:pt x="94364" y="3165"/>
                </a:lnTo>
                <a:close/>
                <a:moveTo>
                  <a:pt x="94364" y="8092"/>
                </a:moveTo>
                <a:lnTo>
                  <a:pt x="91975" y="8092"/>
                </a:lnTo>
                <a:lnTo>
                  <a:pt x="91975" y="5703"/>
                </a:lnTo>
                <a:lnTo>
                  <a:pt x="94364" y="5703"/>
                </a:lnTo>
                <a:close/>
                <a:moveTo>
                  <a:pt x="94364" y="10629"/>
                </a:moveTo>
                <a:lnTo>
                  <a:pt x="91975" y="10629"/>
                </a:lnTo>
                <a:lnTo>
                  <a:pt x="91975" y="8240"/>
                </a:lnTo>
                <a:lnTo>
                  <a:pt x="94364" y="8240"/>
                </a:lnTo>
                <a:close/>
                <a:moveTo>
                  <a:pt x="94364" y="13166"/>
                </a:moveTo>
                <a:lnTo>
                  <a:pt x="91975" y="13166"/>
                </a:lnTo>
                <a:lnTo>
                  <a:pt x="91975" y="10777"/>
                </a:lnTo>
                <a:lnTo>
                  <a:pt x="94364" y="10777"/>
                </a:lnTo>
                <a:close/>
                <a:moveTo>
                  <a:pt x="94364" y="15704"/>
                </a:moveTo>
                <a:lnTo>
                  <a:pt x="91975" y="15704"/>
                </a:lnTo>
                <a:lnTo>
                  <a:pt x="91975" y="13316"/>
                </a:lnTo>
                <a:lnTo>
                  <a:pt x="94364" y="13316"/>
                </a:lnTo>
                <a:close/>
                <a:moveTo>
                  <a:pt x="94364" y="18242"/>
                </a:moveTo>
                <a:lnTo>
                  <a:pt x="91975" y="18242"/>
                </a:lnTo>
                <a:lnTo>
                  <a:pt x="91975" y="15853"/>
                </a:lnTo>
                <a:lnTo>
                  <a:pt x="94364" y="15853"/>
                </a:lnTo>
                <a:close/>
                <a:moveTo>
                  <a:pt x="94364" y="20778"/>
                </a:moveTo>
                <a:lnTo>
                  <a:pt x="91975" y="20778"/>
                </a:lnTo>
                <a:lnTo>
                  <a:pt x="91975" y="18389"/>
                </a:lnTo>
                <a:lnTo>
                  <a:pt x="94364" y="18389"/>
                </a:lnTo>
                <a:close/>
                <a:moveTo>
                  <a:pt x="94364" y="23316"/>
                </a:moveTo>
                <a:lnTo>
                  <a:pt x="91975" y="23316"/>
                </a:lnTo>
                <a:lnTo>
                  <a:pt x="91975" y="20928"/>
                </a:lnTo>
                <a:lnTo>
                  <a:pt x="94364" y="20928"/>
                </a:lnTo>
                <a:close/>
                <a:moveTo>
                  <a:pt x="94364" y="25854"/>
                </a:moveTo>
                <a:lnTo>
                  <a:pt x="91975" y="25854"/>
                </a:lnTo>
                <a:lnTo>
                  <a:pt x="91975" y="23465"/>
                </a:lnTo>
                <a:lnTo>
                  <a:pt x="94364" y="23465"/>
                </a:lnTo>
                <a:close/>
                <a:moveTo>
                  <a:pt x="94364" y="28391"/>
                </a:moveTo>
                <a:lnTo>
                  <a:pt x="91975" y="28391"/>
                </a:lnTo>
                <a:lnTo>
                  <a:pt x="91975" y="26002"/>
                </a:lnTo>
                <a:lnTo>
                  <a:pt x="94364" y="26002"/>
                </a:lnTo>
                <a:close/>
                <a:moveTo>
                  <a:pt x="94364" y="30928"/>
                </a:moveTo>
                <a:lnTo>
                  <a:pt x="91975" y="30928"/>
                </a:lnTo>
                <a:lnTo>
                  <a:pt x="91975" y="28540"/>
                </a:lnTo>
                <a:lnTo>
                  <a:pt x="94364" y="28540"/>
                </a:lnTo>
                <a:close/>
                <a:moveTo>
                  <a:pt x="94364" y="33466"/>
                </a:moveTo>
                <a:lnTo>
                  <a:pt x="91975" y="33466"/>
                </a:lnTo>
                <a:lnTo>
                  <a:pt x="91975" y="31077"/>
                </a:lnTo>
                <a:lnTo>
                  <a:pt x="94364" y="31077"/>
                </a:lnTo>
                <a:close/>
                <a:moveTo>
                  <a:pt x="94364" y="36003"/>
                </a:moveTo>
                <a:lnTo>
                  <a:pt x="91975" y="36003"/>
                </a:lnTo>
                <a:lnTo>
                  <a:pt x="91975" y="33614"/>
                </a:lnTo>
                <a:lnTo>
                  <a:pt x="94364" y="33614"/>
                </a:lnTo>
                <a:close/>
                <a:moveTo>
                  <a:pt x="94364" y="38540"/>
                </a:moveTo>
                <a:lnTo>
                  <a:pt x="91975" y="38540"/>
                </a:lnTo>
                <a:lnTo>
                  <a:pt x="91975" y="36152"/>
                </a:lnTo>
                <a:lnTo>
                  <a:pt x="94364" y="36152"/>
                </a:lnTo>
                <a:close/>
                <a:moveTo>
                  <a:pt x="94364" y="41079"/>
                </a:moveTo>
                <a:lnTo>
                  <a:pt x="91975" y="41079"/>
                </a:lnTo>
                <a:lnTo>
                  <a:pt x="91975" y="38690"/>
                </a:lnTo>
                <a:lnTo>
                  <a:pt x="94364" y="38690"/>
                </a:lnTo>
                <a:close/>
                <a:moveTo>
                  <a:pt x="94364" y="43616"/>
                </a:moveTo>
                <a:lnTo>
                  <a:pt x="91975" y="43616"/>
                </a:lnTo>
                <a:lnTo>
                  <a:pt x="91975" y="41226"/>
                </a:lnTo>
                <a:lnTo>
                  <a:pt x="94364" y="41226"/>
                </a:lnTo>
                <a:close/>
                <a:moveTo>
                  <a:pt x="94364" y="46152"/>
                </a:moveTo>
                <a:lnTo>
                  <a:pt x="91975" y="46152"/>
                </a:lnTo>
                <a:lnTo>
                  <a:pt x="91975" y="43764"/>
                </a:lnTo>
                <a:lnTo>
                  <a:pt x="94364" y="43764"/>
                </a:lnTo>
                <a:close/>
                <a:moveTo>
                  <a:pt x="94364" y="48691"/>
                </a:moveTo>
                <a:lnTo>
                  <a:pt x="91975" y="48691"/>
                </a:lnTo>
                <a:lnTo>
                  <a:pt x="91975" y="46302"/>
                </a:lnTo>
                <a:lnTo>
                  <a:pt x="94364" y="46302"/>
                </a:lnTo>
                <a:close/>
                <a:moveTo>
                  <a:pt x="94364" y="51228"/>
                </a:moveTo>
                <a:lnTo>
                  <a:pt x="91975" y="51228"/>
                </a:lnTo>
                <a:lnTo>
                  <a:pt x="91975" y="48839"/>
                </a:lnTo>
                <a:lnTo>
                  <a:pt x="94364" y="48839"/>
                </a:lnTo>
                <a:close/>
                <a:moveTo>
                  <a:pt x="94364" y="53765"/>
                </a:moveTo>
                <a:lnTo>
                  <a:pt x="91975" y="53765"/>
                </a:lnTo>
                <a:lnTo>
                  <a:pt x="91975" y="51376"/>
                </a:lnTo>
                <a:lnTo>
                  <a:pt x="94364" y="51376"/>
                </a:lnTo>
                <a:close/>
                <a:moveTo>
                  <a:pt x="94364" y="56303"/>
                </a:moveTo>
                <a:lnTo>
                  <a:pt x="91975" y="56303"/>
                </a:lnTo>
                <a:lnTo>
                  <a:pt x="91975" y="53914"/>
                </a:lnTo>
                <a:lnTo>
                  <a:pt x="94364" y="53914"/>
                </a:lnTo>
                <a:close/>
                <a:moveTo>
                  <a:pt x="94364" y="58840"/>
                </a:moveTo>
                <a:lnTo>
                  <a:pt x="91975" y="58840"/>
                </a:lnTo>
                <a:lnTo>
                  <a:pt x="91975" y="56451"/>
                </a:lnTo>
                <a:lnTo>
                  <a:pt x="94364" y="56451"/>
                </a:lnTo>
                <a:close/>
                <a:moveTo>
                  <a:pt x="91826" y="5554"/>
                </a:moveTo>
                <a:lnTo>
                  <a:pt x="89438" y="5554"/>
                </a:lnTo>
                <a:lnTo>
                  <a:pt x="89438" y="3165"/>
                </a:lnTo>
                <a:lnTo>
                  <a:pt x="91826" y="3165"/>
                </a:lnTo>
                <a:close/>
                <a:moveTo>
                  <a:pt x="91826" y="8092"/>
                </a:moveTo>
                <a:lnTo>
                  <a:pt x="89438" y="8092"/>
                </a:lnTo>
                <a:lnTo>
                  <a:pt x="89438" y="5703"/>
                </a:lnTo>
                <a:lnTo>
                  <a:pt x="91826" y="5703"/>
                </a:lnTo>
                <a:close/>
                <a:moveTo>
                  <a:pt x="91826" y="10629"/>
                </a:moveTo>
                <a:lnTo>
                  <a:pt x="89438" y="10629"/>
                </a:lnTo>
                <a:lnTo>
                  <a:pt x="89438" y="8240"/>
                </a:lnTo>
                <a:lnTo>
                  <a:pt x="91826" y="8240"/>
                </a:lnTo>
                <a:close/>
                <a:moveTo>
                  <a:pt x="91826" y="13166"/>
                </a:moveTo>
                <a:lnTo>
                  <a:pt x="89438" y="13166"/>
                </a:lnTo>
                <a:lnTo>
                  <a:pt x="89438" y="10777"/>
                </a:lnTo>
                <a:lnTo>
                  <a:pt x="91826" y="10777"/>
                </a:lnTo>
                <a:close/>
                <a:moveTo>
                  <a:pt x="91826" y="15704"/>
                </a:moveTo>
                <a:lnTo>
                  <a:pt x="89438" y="15704"/>
                </a:lnTo>
                <a:lnTo>
                  <a:pt x="89438" y="13316"/>
                </a:lnTo>
                <a:lnTo>
                  <a:pt x="91826" y="13316"/>
                </a:lnTo>
                <a:close/>
                <a:moveTo>
                  <a:pt x="91826" y="18242"/>
                </a:moveTo>
                <a:lnTo>
                  <a:pt x="89438" y="18242"/>
                </a:lnTo>
                <a:lnTo>
                  <a:pt x="89438" y="15853"/>
                </a:lnTo>
                <a:lnTo>
                  <a:pt x="91826" y="15853"/>
                </a:lnTo>
                <a:close/>
                <a:moveTo>
                  <a:pt x="91826" y="20778"/>
                </a:moveTo>
                <a:lnTo>
                  <a:pt x="89438" y="20778"/>
                </a:lnTo>
                <a:lnTo>
                  <a:pt x="89438" y="18389"/>
                </a:lnTo>
                <a:lnTo>
                  <a:pt x="91826" y="18389"/>
                </a:lnTo>
                <a:close/>
                <a:moveTo>
                  <a:pt x="91826" y="23316"/>
                </a:moveTo>
                <a:lnTo>
                  <a:pt x="89438" y="23316"/>
                </a:lnTo>
                <a:lnTo>
                  <a:pt x="89438" y="20928"/>
                </a:lnTo>
                <a:lnTo>
                  <a:pt x="91826" y="20928"/>
                </a:lnTo>
                <a:close/>
                <a:moveTo>
                  <a:pt x="91826" y="25854"/>
                </a:moveTo>
                <a:lnTo>
                  <a:pt x="89438" y="25854"/>
                </a:lnTo>
                <a:lnTo>
                  <a:pt x="89438" y="23465"/>
                </a:lnTo>
                <a:lnTo>
                  <a:pt x="91826" y="23465"/>
                </a:lnTo>
                <a:close/>
                <a:moveTo>
                  <a:pt x="91826" y="28391"/>
                </a:moveTo>
                <a:lnTo>
                  <a:pt x="89438" y="28391"/>
                </a:lnTo>
                <a:lnTo>
                  <a:pt x="89438" y="26002"/>
                </a:lnTo>
                <a:lnTo>
                  <a:pt x="91826" y="26002"/>
                </a:lnTo>
                <a:close/>
                <a:moveTo>
                  <a:pt x="91826" y="30928"/>
                </a:moveTo>
                <a:lnTo>
                  <a:pt x="89438" y="30928"/>
                </a:lnTo>
                <a:lnTo>
                  <a:pt x="89438" y="28540"/>
                </a:lnTo>
                <a:lnTo>
                  <a:pt x="91826" y="28540"/>
                </a:lnTo>
                <a:close/>
                <a:moveTo>
                  <a:pt x="91826" y="33466"/>
                </a:moveTo>
                <a:lnTo>
                  <a:pt x="89438" y="33466"/>
                </a:lnTo>
                <a:lnTo>
                  <a:pt x="89438" y="31077"/>
                </a:lnTo>
                <a:lnTo>
                  <a:pt x="91826" y="31077"/>
                </a:lnTo>
                <a:close/>
                <a:moveTo>
                  <a:pt x="91826" y="36003"/>
                </a:moveTo>
                <a:lnTo>
                  <a:pt x="89438" y="36003"/>
                </a:lnTo>
                <a:lnTo>
                  <a:pt x="89438" y="33614"/>
                </a:lnTo>
                <a:lnTo>
                  <a:pt x="91826" y="33614"/>
                </a:lnTo>
                <a:close/>
                <a:moveTo>
                  <a:pt x="91826" y="38540"/>
                </a:moveTo>
                <a:lnTo>
                  <a:pt x="89438" y="38540"/>
                </a:lnTo>
                <a:lnTo>
                  <a:pt x="89438" y="36152"/>
                </a:lnTo>
                <a:lnTo>
                  <a:pt x="91826" y="36152"/>
                </a:lnTo>
                <a:close/>
                <a:moveTo>
                  <a:pt x="91826" y="41079"/>
                </a:moveTo>
                <a:lnTo>
                  <a:pt x="89438" y="41079"/>
                </a:lnTo>
                <a:lnTo>
                  <a:pt x="89438" y="38690"/>
                </a:lnTo>
                <a:lnTo>
                  <a:pt x="91826" y="38690"/>
                </a:lnTo>
                <a:close/>
                <a:moveTo>
                  <a:pt x="91826" y="43616"/>
                </a:moveTo>
                <a:lnTo>
                  <a:pt x="89438" y="43616"/>
                </a:lnTo>
                <a:lnTo>
                  <a:pt x="89438" y="41226"/>
                </a:lnTo>
                <a:lnTo>
                  <a:pt x="91826" y="41226"/>
                </a:lnTo>
                <a:close/>
                <a:moveTo>
                  <a:pt x="91826" y="46152"/>
                </a:moveTo>
                <a:lnTo>
                  <a:pt x="89438" y="46152"/>
                </a:lnTo>
                <a:lnTo>
                  <a:pt x="89438" y="43764"/>
                </a:lnTo>
                <a:lnTo>
                  <a:pt x="91826" y="43764"/>
                </a:lnTo>
                <a:close/>
                <a:moveTo>
                  <a:pt x="91826" y="48691"/>
                </a:moveTo>
                <a:lnTo>
                  <a:pt x="89438" y="48691"/>
                </a:lnTo>
                <a:lnTo>
                  <a:pt x="89438" y="46302"/>
                </a:lnTo>
                <a:lnTo>
                  <a:pt x="91826" y="46302"/>
                </a:lnTo>
                <a:close/>
                <a:moveTo>
                  <a:pt x="91826" y="51228"/>
                </a:moveTo>
                <a:lnTo>
                  <a:pt x="89438" y="51228"/>
                </a:lnTo>
                <a:lnTo>
                  <a:pt x="89438" y="48839"/>
                </a:lnTo>
                <a:lnTo>
                  <a:pt x="91826" y="48839"/>
                </a:lnTo>
                <a:close/>
                <a:moveTo>
                  <a:pt x="91826" y="53765"/>
                </a:moveTo>
                <a:lnTo>
                  <a:pt x="89438" y="53765"/>
                </a:lnTo>
                <a:lnTo>
                  <a:pt x="89438" y="51376"/>
                </a:lnTo>
                <a:lnTo>
                  <a:pt x="91826" y="51376"/>
                </a:lnTo>
                <a:close/>
                <a:moveTo>
                  <a:pt x="91826" y="56303"/>
                </a:moveTo>
                <a:lnTo>
                  <a:pt x="89438" y="56303"/>
                </a:lnTo>
                <a:lnTo>
                  <a:pt x="89438" y="53914"/>
                </a:lnTo>
                <a:lnTo>
                  <a:pt x="91826" y="53914"/>
                </a:lnTo>
                <a:close/>
                <a:moveTo>
                  <a:pt x="91826" y="58840"/>
                </a:moveTo>
                <a:lnTo>
                  <a:pt x="89438" y="58840"/>
                </a:lnTo>
                <a:lnTo>
                  <a:pt x="89438" y="56451"/>
                </a:lnTo>
                <a:lnTo>
                  <a:pt x="91826" y="56451"/>
                </a:lnTo>
                <a:close/>
                <a:moveTo>
                  <a:pt x="89289" y="5554"/>
                </a:moveTo>
                <a:lnTo>
                  <a:pt x="86900" y="5554"/>
                </a:lnTo>
                <a:lnTo>
                  <a:pt x="86900" y="3165"/>
                </a:lnTo>
                <a:lnTo>
                  <a:pt x="89289" y="3165"/>
                </a:lnTo>
                <a:close/>
                <a:moveTo>
                  <a:pt x="89289" y="8092"/>
                </a:moveTo>
                <a:lnTo>
                  <a:pt x="86900" y="8092"/>
                </a:lnTo>
                <a:lnTo>
                  <a:pt x="86900" y="5703"/>
                </a:lnTo>
                <a:lnTo>
                  <a:pt x="89289" y="5703"/>
                </a:lnTo>
                <a:close/>
                <a:moveTo>
                  <a:pt x="89289" y="10629"/>
                </a:moveTo>
                <a:lnTo>
                  <a:pt x="86900" y="10629"/>
                </a:lnTo>
                <a:lnTo>
                  <a:pt x="86900" y="8240"/>
                </a:lnTo>
                <a:lnTo>
                  <a:pt x="89289" y="8240"/>
                </a:lnTo>
                <a:close/>
                <a:moveTo>
                  <a:pt x="89289" y="13166"/>
                </a:moveTo>
                <a:lnTo>
                  <a:pt x="86900" y="13166"/>
                </a:lnTo>
                <a:lnTo>
                  <a:pt x="86900" y="10777"/>
                </a:lnTo>
                <a:lnTo>
                  <a:pt x="89289" y="10777"/>
                </a:lnTo>
                <a:close/>
                <a:moveTo>
                  <a:pt x="89289" y="15704"/>
                </a:moveTo>
                <a:lnTo>
                  <a:pt x="86900" y="15704"/>
                </a:lnTo>
                <a:lnTo>
                  <a:pt x="86900" y="13316"/>
                </a:lnTo>
                <a:lnTo>
                  <a:pt x="89289" y="13316"/>
                </a:lnTo>
                <a:close/>
                <a:moveTo>
                  <a:pt x="89289" y="18242"/>
                </a:moveTo>
                <a:lnTo>
                  <a:pt x="86900" y="18242"/>
                </a:lnTo>
                <a:lnTo>
                  <a:pt x="86900" y="15853"/>
                </a:lnTo>
                <a:lnTo>
                  <a:pt x="89289" y="15853"/>
                </a:lnTo>
                <a:close/>
                <a:moveTo>
                  <a:pt x="89289" y="20778"/>
                </a:moveTo>
                <a:lnTo>
                  <a:pt x="86900" y="20778"/>
                </a:lnTo>
                <a:lnTo>
                  <a:pt x="86900" y="18389"/>
                </a:lnTo>
                <a:lnTo>
                  <a:pt x="89289" y="18389"/>
                </a:lnTo>
                <a:close/>
                <a:moveTo>
                  <a:pt x="89289" y="23316"/>
                </a:moveTo>
                <a:lnTo>
                  <a:pt x="86900" y="23316"/>
                </a:lnTo>
                <a:lnTo>
                  <a:pt x="86900" y="20928"/>
                </a:lnTo>
                <a:lnTo>
                  <a:pt x="89289" y="20928"/>
                </a:lnTo>
                <a:close/>
                <a:moveTo>
                  <a:pt x="89289" y="25854"/>
                </a:moveTo>
                <a:lnTo>
                  <a:pt x="86900" y="25854"/>
                </a:lnTo>
                <a:lnTo>
                  <a:pt x="86900" y="23465"/>
                </a:lnTo>
                <a:lnTo>
                  <a:pt x="89289" y="23465"/>
                </a:lnTo>
                <a:close/>
                <a:moveTo>
                  <a:pt x="89289" y="28391"/>
                </a:moveTo>
                <a:lnTo>
                  <a:pt x="86900" y="28391"/>
                </a:lnTo>
                <a:lnTo>
                  <a:pt x="86900" y="26002"/>
                </a:lnTo>
                <a:lnTo>
                  <a:pt x="89289" y="26002"/>
                </a:lnTo>
                <a:close/>
                <a:moveTo>
                  <a:pt x="89289" y="30928"/>
                </a:moveTo>
                <a:lnTo>
                  <a:pt x="86900" y="30928"/>
                </a:lnTo>
                <a:lnTo>
                  <a:pt x="86900" y="28540"/>
                </a:lnTo>
                <a:lnTo>
                  <a:pt x="89289" y="28540"/>
                </a:lnTo>
                <a:close/>
                <a:moveTo>
                  <a:pt x="89289" y="33466"/>
                </a:moveTo>
                <a:lnTo>
                  <a:pt x="86900" y="33466"/>
                </a:lnTo>
                <a:lnTo>
                  <a:pt x="86900" y="31077"/>
                </a:lnTo>
                <a:lnTo>
                  <a:pt x="89289" y="31077"/>
                </a:lnTo>
                <a:close/>
                <a:moveTo>
                  <a:pt x="89289" y="36003"/>
                </a:moveTo>
                <a:lnTo>
                  <a:pt x="86900" y="36003"/>
                </a:lnTo>
                <a:lnTo>
                  <a:pt x="86900" y="33614"/>
                </a:lnTo>
                <a:lnTo>
                  <a:pt x="89289" y="33614"/>
                </a:lnTo>
                <a:close/>
                <a:moveTo>
                  <a:pt x="89289" y="38540"/>
                </a:moveTo>
                <a:lnTo>
                  <a:pt x="86900" y="38540"/>
                </a:lnTo>
                <a:lnTo>
                  <a:pt x="86900" y="36152"/>
                </a:lnTo>
                <a:lnTo>
                  <a:pt x="89289" y="36152"/>
                </a:lnTo>
                <a:close/>
                <a:moveTo>
                  <a:pt x="89289" y="41079"/>
                </a:moveTo>
                <a:lnTo>
                  <a:pt x="86900" y="41079"/>
                </a:lnTo>
                <a:lnTo>
                  <a:pt x="86900" y="38690"/>
                </a:lnTo>
                <a:lnTo>
                  <a:pt x="89289" y="38690"/>
                </a:lnTo>
                <a:close/>
                <a:moveTo>
                  <a:pt x="89289" y="43616"/>
                </a:moveTo>
                <a:lnTo>
                  <a:pt x="86900" y="43616"/>
                </a:lnTo>
                <a:lnTo>
                  <a:pt x="86900" y="41226"/>
                </a:lnTo>
                <a:lnTo>
                  <a:pt x="89289" y="41226"/>
                </a:lnTo>
                <a:close/>
                <a:moveTo>
                  <a:pt x="89289" y="46152"/>
                </a:moveTo>
                <a:lnTo>
                  <a:pt x="86900" y="46152"/>
                </a:lnTo>
                <a:lnTo>
                  <a:pt x="86900" y="43764"/>
                </a:lnTo>
                <a:lnTo>
                  <a:pt x="89289" y="43764"/>
                </a:lnTo>
                <a:close/>
                <a:moveTo>
                  <a:pt x="89289" y="48691"/>
                </a:moveTo>
                <a:lnTo>
                  <a:pt x="86900" y="48691"/>
                </a:lnTo>
                <a:lnTo>
                  <a:pt x="86900" y="46302"/>
                </a:lnTo>
                <a:lnTo>
                  <a:pt x="89289" y="46302"/>
                </a:lnTo>
                <a:close/>
                <a:moveTo>
                  <a:pt x="89289" y="51228"/>
                </a:moveTo>
                <a:lnTo>
                  <a:pt x="86900" y="51228"/>
                </a:lnTo>
                <a:lnTo>
                  <a:pt x="86900" y="48839"/>
                </a:lnTo>
                <a:lnTo>
                  <a:pt x="89289" y="48839"/>
                </a:lnTo>
                <a:close/>
                <a:moveTo>
                  <a:pt x="89289" y="53765"/>
                </a:moveTo>
                <a:lnTo>
                  <a:pt x="86900" y="53765"/>
                </a:lnTo>
                <a:lnTo>
                  <a:pt x="86900" y="51376"/>
                </a:lnTo>
                <a:lnTo>
                  <a:pt x="89289" y="51376"/>
                </a:lnTo>
                <a:close/>
                <a:moveTo>
                  <a:pt x="89289" y="56303"/>
                </a:moveTo>
                <a:lnTo>
                  <a:pt x="86900" y="56303"/>
                </a:lnTo>
                <a:lnTo>
                  <a:pt x="86900" y="53914"/>
                </a:lnTo>
                <a:lnTo>
                  <a:pt x="89289" y="53914"/>
                </a:lnTo>
                <a:close/>
                <a:moveTo>
                  <a:pt x="89289" y="58840"/>
                </a:moveTo>
                <a:lnTo>
                  <a:pt x="86900" y="58840"/>
                </a:lnTo>
                <a:lnTo>
                  <a:pt x="86900" y="56451"/>
                </a:lnTo>
                <a:lnTo>
                  <a:pt x="89289" y="56451"/>
                </a:lnTo>
                <a:close/>
                <a:moveTo>
                  <a:pt x="86752" y="5554"/>
                </a:moveTo>
                <a:lnTo>
                  <a:pt x="84363" y="5554"/>
                </a:lnTo>
                <a:lnTo>
                  <a:pt x="84363" y="3165"/>
                </a:lnTo>
                <a:lnTo>
                  <a:pt x="86752" y="3165"/>
                </a:lnTo>
                <a:close/>
                <a:moveTo>
                  <a:pt x="86752" y="8092"/>
                </a:moveTo>
                <a:lnTo>
                  <a:pt x="84363" y="8092"/>
                </a:lnTo>
                <a:lnTo>
                  <a:pt x="84363" y="5703"/>
                </a:lnTo>
                <a:lnTo>
                  <a:pt x="86752" y="5703"/>
                </a:lnTo>
                <a:close/>
                <a:moveTo>
                  <a:pt x="86752" y="10629"/>
                </a:moveTo>
                <a:lnTo>
                  <a:pt x="84363" y="10629"/>
                </a:lnTo>
                <a:lnTo>
                  <a:pt x="84363" y="8240"/>
                </a:lnTo>
                <a:lnTo>
                  <a:pt x="86752" y="8240"/>
                </a:lnTo>
                <a:close/>
                <a:moveTo>
                  <a:pt x="86752" y="13166"/>
                </a:moveTo>
                <a:lnTo>
                  <a:pt x="84363" y="13166"/>
                </a:lnTo>
                <a:lnTo>
                  <a:pt x="84363" y="10777"/>
                </a:lnTo>
                <a:lnTo>
                  <a:pt x="86752" y="10777"/>
                </a:lnTo>
                <a:close/>
                <a:moveTo>
                  <a:pt x="86752" y="15704"/>
                </a:moveTo>
                <a:lnTo>
                  <a:pt x="84363" y="15704"/>
                </a:lnTo>
                <a:lnTo>
                  <a:pt x="84363" y="13316"/>
                </a:lnTo>
                <a:lnTo>
                  <a:pt x="86752" y="13316"/>
                </a:lnTo>
                <a:close/>
                <a:moveTo>
                  <a:pt x="86752" y="18242"/>
                </a:moveTo>
                <a:lnTo>
                  <a:pt x="84363" y="18242"/>
                </a:lnTo>
                <a:lnTo>
                  <a:pt x="84363" y="15853"/>
                </a:lnTo>
                <a:lnTo>
                  <a:pt x="86752" y="15853"/>
                </a:lnTo>
                <a:close/>
                <a:moveTo>
                  <a:pt x="86752" y="20778"/>
                </a:moveTo>
                <a:lnTo>
                  <a:pt x="84363" y="20778"/>
                </a:lnTo>
                <a:lnTo>
                  <a:pt x="84363" y="18389"/>
                </a:lnTo>
                <a:lnTo>
                  <a:pt x="86752" y="18389"/>
                </a:lnTo>
                <a:close/>
                <a:moveTo>
                  <a:pt x="86752" y="23316"/>
                </a:moveTo>
                <a:lnTo>
                  <a:pt x="84363" y="23316"/>
                </a:lnTo>
                <a:lnTo>
                  <a:pt x="84363" y="20928"/>
                </a:lnTo>
                <a:lnTo>
                  <a:pt x="86752" y="20928"/>
                </a:lnTo>
                <a:close/>
                <a:moveTo>
                  <a:pt x="86752" y="25854"/>
                </a:moveTo>
                <a:lnTo>
                  <a:pt x="84363" y="25854"/>
                </a:lnTo>
                <a:lnTo>
                  <a:pt x="84363" y="23465"/>
                </a:lnTo>
                <a:lnTo>
                  <a:pt x="86752" y="23465"/>
                </a:lnTo>
                <a:close/>
                <a:moveTo>
                  <a:pt x="86752" y="28391"/>
                </a:moveTo>
                <a:lnTo>
                  <a:pt x="84363" y="28391"/>
                </a:lnTo>
                <a:lnTo>
                  <a:pt x="84363" y="26002"/>
                </a:lnTo>
                <a:lnTo>
                  <a:pt x="86752" y="26002"/>
                </a:lnTo>
                <a:close/>
                <a:moveTo>
                  <a:pt x="86752" y="30928"/>
                </a:moveTo>
                <a:lnTo>
                  <a:pt x="84363" y="30928"/>
                </a:lnTo>
                <a:lnTo>
                  <a:pt x="84363" y="28540"/>
                </a:lnTo>
                <a:lnTo>
                  <a:pt x="86752" y="28540"/>
                </a:lnTo>
                <a:close/>
                <a:moveTo>
                  <a:pt x="86752" y="33466"/>
                </a:moveTo>
                <a:lnTo>
                  <a:pt x="84363" y="33466"/>
                </a:lnTo>
                <a:lnTo>
                  <a:pt x="84363" y="31077"/>
                </a:lnTo>
                <a:lnTo>
                  <a:pt x="86752" y="31077"/>
                </a:lnTo>
                <a:close/>
                <a:moveTo>
                  <a:pt x="86752" y="36003"/>
                </a:moveTo>
                <a:lnTo>
                  <a:pt x="84363" y="36003"/>
                </a:lnTo>
                <a:lnTo>
                  <a:pt x="84363" y="33614"/>
                </a:lnTo>
                <a:lnTo>
                  <a:pt x="86752" y="33614"/>
                </a:lnTo>
                <a:close/>
                <a:moveTo>
                  <a:pt x="86752" y="38540"/>
                </a:moveTo>
                <a:lnTo>
                  <a:pt x="84363" y="38540"/>
                </a:lnTo>
                <a:lnTo>
                  <a:pt x="84363" y="36152"/>
                </a:lnTo>
                <a:lnTo>
                  <a:pt x="86752" y="36152"/>
                </a:lnTo>
                <a:close/>
                <a:moveTo>
                  <a:pt x="86752" y="41079"/>
                </a:moveTo>
                <a:lnTo>
                  <a:pt x="84363" y="41079"/>
                </a:lnTo>
                <a:lnTo>
                  <a:pt x="84363" y="38690"/>
                </a:lnTo>
                <a:lnTo>
                  <a:pt x="86752" y="38690"/>
                </a:lnTo>
                <a:close/>
                <a:moveTo>
                  <a:pt x="86752" y="43616"/>
                </a:moveTo>
                <a:lnTo>
                  <a:pt x="84363" y="43616"/>
                </a:lnTo>
                <a:lnTo>
                  <a:pt x="84363" y="41226"/>
                </a:lnTo>
                <a:lnTo>
                  <a:pt x="86752" y="41226"/>
                </a:lnTo>
                <a:close/>
                <a:moveTo>
                  <a:pt x="86752" y="46152"/>
                </a:moveTo>
                <a:lnTo>
                  <a:pt x="84363" y="46152"/>
                </a:lnTo>
                <a:lnTo>
                  <a:pt x="84363" y="43764"/>
                </a:lnTo>
                <a:lnTo>
                  <a:pt x="86752" y="43764"/>
                </a:lnTo>
                <a:close/>
                <a:moveTo>
                  <a:pt x="86752" y="48691"/>
                </a:moveTo>
                <a:lnTo>
                  <a:pt x="84363" y="48691"/>
                </a:lnTo>
                <a:lnTo>
                  <a:pt x="84363" y="46302"/>
                </a:lnTo>
                <a:lnTo>
                  <a:pt x="86752" y="46302"/>
                </a:lnTo>
                <a:close/>
                <a:moveTo>
                  <a:pt x="86752" y="51228"/>
                </a:moveTo>
                <a:lnTo>
                  <a:pt x="84363" y="51228"/>
                </a:lnTo>
                <a:lnTo>
                  <a:pt x="84363" y="48839"/>
                </a:lnTo>
                <a:lnTo>
                  <a:pt x="86752" y="48839"/>
                </a:lnTo>
                <a:close/>
                <a:moveTo>
                  <a:pt x="86752" y="53765"/>
                </a:moveTo>
                <a:lnTo>
                  <a:pt x="84363" y="53765"/>
                </a:lnTo>
                <a:lnTo>
                  <a:pt x="84363" y="51376"/>
                </a:lnTo>
                <a:lnTo>
                  <a:pt x="86752" y="51376"/>
                </a:lnTo>
                <a:close/>
                <a:moveTo>
                  <a:pt x="86752" y="56303"/>
                </a:moveTo>
                <a:lnTo>
                  <a:pt x="84363" y="56303"/>
                </a:lnTo>
                <a:lnTo>
                  <a:pt x="84363" y="53914"/>
                </a:lnTo>
                <a:lnTo>
                  <a:pt x="86752" y="53914"/>
                </a:lnTo>
                <a:close/>
                <a:moveTo>
                  <a:pt x="86752" y="58840"/>
                </a:moveTo>
                <a:lnTo>
                  <a:pt x="84363" y="58840"/>
                </a:lnTo>
                <a:lnTo>
                  <a:pt x="84363" y="56451"/>
                </a:lnTo>
                <a:lnTo>
                  <a:pt x="86752" y="56451"/>
                </a:lnTo>
                <a:close/>
                <a:moveTo>
                  <a:pt x="84215" y="5554"/>
                </a:moveTo>
                <a:lnTo>
                  <a:pt x="81826" y="5554"/>
                </a:lnTo>
                <a:lnTo>
                  <a:pt x="81826" y="3165"/>
                </a:lnTo>
                <a:lnTo>
                  <a:pt x="84215" y="3165"/>
                </a:lnTo>
                <a:close/>
                <a:moveTo>
                  <a:pt x="84215" y="8092"/>
                </a:moveTo>
                <a:lnTo>
                  <a:pt x="81826" y="8092"/>
                </a:lnTo>
                <a:lnTo>
                  <a:pt x="81826" y="5703"/>
                </a:lnTo>
                <a:lnTo>
                  <a:pt x="84215" y="5703"/>
                </a:lnTo>
                <a:close/>
                <a:moveTo>
                  <a:pt x="84215" y="10629"/>
                </a:moveTo>
                <a:lnTo>
                  <a:pt x="81826" y="10629"/>
                </a:lnTo>
                <a:lnTo>
                  <a:pt x="81826" y="8240"/>
                </a:lnTo>
                <a:lnTo>
                  <a:pt x="84215" y="8240"/>
                </a:lnTo>
                <a:close/>
                <a:moveTo>
                  <a:pt x="84215" y="13166"/>
                </a:moveTo>
                <a:lnTo>
                  <a:pt x="81826" y="13166"/>
                </a:lnTo>
                <a:lnTo>
                  <a:pt x="81826" y="10777"/>
                </a:lnTo>
                <a:lnTo>
                  <a:pt x="84215" y="10777"/>
                </a:lnTo>
                <a:close/>
                <a:moveTo>
                  <a:pt x="84215" y="15704"/>
                </a:moveTo>
                <a:lnTo>
                  <a:pt x="81826" y="15704"/>
                </a:lnTo>
                <a:lnTo>
                  <a:pt x="81826" y="13316"/>
                </a:lnTo>
                <a:lnTo>
                  <a:pt x="84215" y="13316"/>
                </a:lnTo>
                <a:close/>
                <a:moveTo>
                  <a:pt x="84215" y="18242"/>
                </a:moveTo>
                <a:lnTo>
                  <a:pt x="81826" y="18242"/>
                </a:lnTo>
                <a:lnTo>
                  <a:pt x="81826" y="15853"/>
                </a:lnTo>
                <a:lnTo>
                  <a:pt x="84215" y="15853"/>
                </a:lnTo>
                <a:close/>
                <a:moveTo>
                  <a:pt x="84215" y="20778"/>
                </a:moveTo>
                <a:lnTo>
                  <a:pt x="81826" y="20778"/>
                </a:lnTo>
                <a:lnTo>
                  <a:pt x="81826" y="18389"/>
                </a:lnTo>
                <a:lnTo>
                  <a:pt x="84215" y="18389"/>
                </a:lnTo>
                <a:close/>
                <a:moveTo>
                  <a:pt x="84215" y="23316"/>
                </a:moveTo>
                <a:lnTo>
                  <a:pt x="81826" y="23316"/>
                </a:lnTo>
                <a:lnTo>
                  <a:pt x="81826" y="20928"/>
                </a:lnTo>
                <a:lnTo>
                  <a:pt x="84215" y="20928"/>
                </a:lnTo>
                <a:close/>
                <a:moveTo>
                  <a:pt x="84215" y="25854"/>
                </a:moveTo>
                <a:lnTo>
                  <a:pt x="81826" y="25854"/>
                </a:lnTo>
                <a:lnTo>
                  <a:pt x="81826" y="23465"/>
                </a:lnTo>
                <a:lnTo>
                  <a:pt x="84215" y="23465"/>
                </a:lnTo>
                <a:close/>
                <a:moveTo>
                  <a:pt x="84215" y="28391"/>
                </a:moveTo>
                <a:lnTo>
                  <a:pt x="81826" y="28391"/>
                </a:lnTo>
                <a:lnTo>
                  <a:pt x="81826" y="26002"/>
                </a:lnTo>
                <a:lnTo>
                  <a:pt x="84215" y="26002"/>
                </a:lnTo>
                <a:close/>
                <a:moveTo>
                  <a:pt x="84215" y="30928"/>
                </a:moveTo>
                <a:lnTo>
                  <a:pt x="81826" y="30928"/>
                </a:lnTo>
                <a:lnTo>
                  <a:pt x="81826" y="28540"/>
                </a:lnTo>
                <a:lnTo>
                  <a:pt x="84215" y="28540"/>
                </a:lnTo>
                <a:close/>
                <a:moveTo>
                  <a:pt x="84215" y="33466"/>
                </a:moveTo>
                <a:lnTo>
                  <a:pt x="81826" y="33466"/>
                </a:lnTo>
                <a:lnTo>
                  <a:pt x="81826" y="31077"/>
                </a:lnTo>
                <a:lnTo>
                  <a:pt x="84215" y="31077"/>
                </a:lnTo>
                <a:close/>
                <a:moveTo>
                  <a:pt x="84215" y="36003"/>
                </a:moveTo>
                <a:lnTo>
                  <a:pt x="81826" y="36003"/>
                </a:lnTo>
                <a:lnTo>
                  <a:pt x="81826" y="33614"/>
                </a:lnTo>
                <a:lnTo>
                  <a:pt x="84215" y="33614"/>
                </a:lnTo>
                <a:close/>
                <a:moveTo>
                  <a:pt x="84215" y="38540"/>
                </a:moveTo>
                <a:lnTo>
                  <a:pt x="81826" y="38540"/>
                </a:lnTo>
                <a:lnTo>
                  <a:pt x="81826" y="36152"/>
                </a:lnTo>
                <a:lnTo>
                  <a:pt x="84215" y="36152"/>
                </a:lnTo>
                <a:close/>
                <a:moveTo>
                  <a:pt x="84215" y="41079"/>
                </a:moveTo>
                <a:lnTo>
                  <a:pt x="81826" y="41079"/>
                </a:lnTo>
                <a:lnTo>
                  <a:pt x="81826" y="38690"/>
                </a:lnTo>
                <a:lnTo>
                  <a:pt x="84215" y="38690"/>
                </a:lnTo>
                <a:close/>
                <a:moveTo>
                  <a:pt x="84215" y="43616"/>
                </a:moveTo>
                <a:lnTo>
                  <a:pt x="81826" y="43616"/>
                </a:lnTo>
                <a:lnTo>
                  <a:pt x="81826" y="41226"/>
                </a:lnTo>
                <a:lnTo>
                  <a:pt x="84215" y="41226"/>
                </a:lnTo>
                <a:close/>
                <a:moveTo>
                  <a:pt x="84215" y="46152"/>
                </a:moveTo>
                <a:lnTo>
                  <a:pt x="81826" y="46152"/>
                </a:lnTo>
                <a:lnTo>
                  <a:pt x="81826" y="43764"/>
                </a:lnTo>
                <a:lnTo>
                  <a:pt x="84215" y="43764"/>
                </a:lnTo>
                <a:close/>
                <a:moveTo>
                  <a:pt x="84215" y="48691"/>
                </a:moveTo>
                <a:lnTo>
                  <a:pt x="81826" y="48691"/>
                </a:lnTo>
                <a:lnTo>
                  <a:pt x="81826" y="46302"/>
                </a:lnTo>
                <a:lnTo>
                  <a:pt x="84215" y="46302"/>
                </a:lnTo>
                <a:close/>
                <a:moveTo>
                  <a:pt x="84215" y="51228"/>
                </a:moveTo>
                <a:lnTo>
                  <a:pt x="81826" y="51228"/>
                </a:lnTo>
                <a:lnTo>
                  <a:pt x="81826" y="48839"/>
                </a:lnTo>
                <a:lnTo>
                  <a:pt x="84215" y="48839"/>
                </a:lnTo>
                <a:close/>
                <a:moveTo>
                  <a:pt x="84215" y="53765"/>
                </a:moveTo>
                <a:lnTo>
                  <a:pt x="81826" y="53765"/>
                </a:lnTo>
                <a:lnTo>
                  <a:pt x="81826" y="51376"/>
                </a:lnTo>
                <a:lnTo>
                  <a:pt x="84215" y="51376"/>
                </a:lnTo>
                <a:close/>
                <a:moveTo>
                  <a:pt x="84215" y="56303"/>
                </a:moveTo>
                <a:lnTo>
                  <a:pt x="81826" y="56303"/>
                </a:lnTo>
                <a:lnTo>
                  <a:pt x="81826" y="53914"/>
                </a:lnTo>
                <a:lnTo>
                  <a:pt x="84215" y="53914"/>
                </a:lnTo>
                <a:close/>
                <a:moveTo>
                  <a:pt x="84215" y="58840"/>
                </a:moveTo>
                <a:lnTo>
                  <a:pt x="81826" y="58840"/>
                </a:lnTo>
                <a:lnTo>
                  <a:pt x="81826" y="56451"/>
                </a:lnTo>
                <a:lnTo>
                  <a:pt x="84215" y="56451"/>
                </a:lnTo>
                <a:close/>
                <a:moveTo>
                  <a:pt x="81677" y="5554"/>
                </a:moveTo>
                <a:lnTo>
                  <a:pt x="79288" y="5554"/>
                </a:lnTo>
                <a:lnTo>
                  <a:pt x="79288" y="3165"/>
                </a:lnTo>
                <a:lnTo>
                  <a:pt x="81677" y="3165"/>
                </a:lnTo>
                <a:close/>
                <a:moveTo>
                  <a:pt x="81677" y="8092"/>
                </a:moveTo>
                <a:lnTo>
                  <a:pt x="79288" y="8092"/>
                </a:lnTo>
                <a:lnTo>
                  <a:pt x="79288" y="5703"/>
                </a:lnTo>
                <a:lnTo>
                  <a:pt x="81677" y="5703"/>
                </a:lnTo>
                <a:close/>
                <a:moveTo>
                  <a:pt x="81677" y="10629"/>
                </a:moveTo>
                <a:lnTo>
                  <a:pt x="79288" y="10629"/>
                </a:lnTo>
                <a:lnTo>
                  <a:pt x="79288" y="8240"/>
                </a:lnTo>
                <a:lnTo>
                  <a:pt x="81677" y="8240"/>
                </a:lnTo>
                <a:close/>
                <a:moveTo>
                  <a:pt x="81677" y="13166"/>
                </a:moveTo>
                <a:lnTo>
                  <a:pt x="79288" y="13166"/>
                </a:lnTo>
                <a:lnTo>
                  <a:pt x="79288" y="10777"/>
                </a:lnTo>
                <a:lnTo>
                  <a:pt x="81677" y="10777"/>
                </a:lnTo>
                <a:close/>
                <a:moveTo>
                  <a:pt x="81677" y="15704"/>
                </a:moveTo>
                <a:lnTo>
                  <a:pt x="79288" y="15704"/>
                </a:lnTo>
                <a:lnTo>
                  <a:pt x="79288" y="13316"/>
                </a:lnTo>
                <a:lnTo>
                  <a:pt x="81677" y="13316"/>
                </a:lnTo>
                <a:close/>
                <a:moveTo>
                  <a:pt x="81677" y="18242"/>
                </a:moveTo>
                <a:lnTo>
                  <a:pt x="79288" y="18242"/>
                </a:lnTo>
                <a:lnTo>
                  <a:pt x="79288" y="15853"/>
                </a:lnTo>
                <a:lnTo>
                  <a:pt x="81677" y="15853"/>
                </a:lnTo>
                <a:close/>
                <a:moveTo>
                  <a:pt x="81677" y="20778"/>
                </a:moveTo>
                <a:lnTo>
                  <a:pt x="79288" y="20778"/>
                </a:lnTo>
                <a:lnTo>
                  <a:pt x="79288" y="18389"/>
                </a:lnTo>
                <a:lnTo>
                  <a:pt x="81677" y="18389"/>
                </a:lnTo>
                <a:close/>
                <a:moveTo>
                  <a:pt x="81677" y="23316"/>
                </a:moveTo>
                <a:lnTo>
                  <a:pt x="79288" y="23316"/>
                </a:lnTo>
                <a:lnTo>
                  <a:pt x="79288" y="20928"/>
                </a:lnTo>
                <a:lnTo>
                  <a:pt x="81677" y="20928"/>
                </a:lnTo>
                <a:close/>
                <a:moveTo>
                  <a:pt x="81677" y="25854"/>
                </a:moveTo>
                <a:lnTo>
                  <a:pt x="79288" y="25854"/>
                </a:lnTo>
                <a:lnTo>
                  <a:pt x="79288" y="23465"/>
                </a:lnTo>
                <a:lnTo>
                  <a:pt x="81677" y="23465"/>
                </a:lnTo>
                <a:close/>
                <a:moveTo>
                  <a:pt x="81677" y="28391"/>
                </a:moveTo>
                <a:lnTo>
                  <a:pt x="79288" y="28391"/>
                </a:lnTo>
                <a:lnTo>
                  <a:pt x="79288" y="26002"/>
                </a:lnTo>
                <a:lnTo>
                  <a:pt x="81677" y="26002"/>
                </a:lnTo>
                <a:close/>
                <a:moveTo>
                  <a:pt x="81677" y="30928"/>
                </a:moveTo>
                <a:lnTo>
                  <a:pt x="79288" y="30928"/>
                </a:lnTo>
                <a:lnTo>
                  <a:pt x="79288" y="28540"/>
                </a:lnTo>
                <a:lnTo>
                  <a:pt x="81677" y="28540"/>
                </a:lnTo>
                <a:close/>
                <a:moveTo>
                  <a:pt x="81677" y="33466"/>
                </a:moveTo>
                <a:lnTo>
                  <a:pt x="79288" y="33466"/>
                </a:lnTo>
                <a:lnTo>
                  <a:pt x="79288" y="31077"/>
                </a:lnTo>
                <a:lnTo>
                  <a:pt x="81677" y="31077"/>
                </a:lnTo>
                <a:close/>
                <a:moveTo>
                  <a:pt x="81677" y="36003"/>
                </a:moveTo>
                <a:lnTo>
                  <a:pt x="79288" y="36003"/>
                </a:lnTo>
                <a:lnTo>
                  <a:pt x="79288" y="33614"/>
                </a:lnTo>
                <a:lnTo>
                  <a:pt x="81677" y="33614"/>
                </a:lnTo>
                <a:close/>
                <a:moveTo>
                  <a:pt x="81677" y="38540"/>
                </a:moveTo>
                <a:lnTo>
                  <a:pt x="79288" y="38540"/>
                </a:lnTo>
                <a:lnTo>
                  <a:pt x="79288" y="36152"/>
                </a:lnTo>
                <a:lnTo>
                  <a:pt x="81677" y="36152"/>
                </a:lnTo>
                <a:close/>
                <a:moveTo>
                  <a:pt x="81677" y="41079"/>
                </a:moveTo>
                <a:lnTo>
                  <a:pt x="79288" y="41079"/>
                </a:lnTo>
                <a:lnTo>
                  <a:pt x="79288" y="38690"/>
                </a:lnTo>
                <a:lnTo>
                  <a:pt x="81677" y="38690"/>
                </a:lnTo>
                <a:close/>
                <a:moveTo>
                  <a:pt x="81677" y="43616"/>
                </a:moveTo>
                <a:lnTo>
                  <a:pt x="79288" y="43616"/>
                </a:lnTo>
                <a:lnTo>
                  <a:pt x="79288" y="41226"/>
                </a:lnTo>
                <a:lnTo>
                  <a:pt x="81677" y="41226"/>
                </a:lnTo>
                <a:close/>
                <a:moveTo>
                  <a:pt x="81677" y="46152"/>
                </a:moveTo>
                <a:lnTo>
                  <a:pt x="79288" y="46152"/>
                </a:lnTo>
                <a:lnTo>
                  <a:pt x="79288" y="43764"/>
                </a:lnTo>
                <a:lnTo>
                  <a:pt x="81677" y="43764"/>
                </a:lnTo>
                <a:close/>
                <a:moveTo>
                  <a:pt x="81677" y="48691"/>
                </a:moveTo>
                <a:lnTo>
                  <a:pt x="79288" y="48691"/>
                </a:lnTo>
                <a:lnTo>
                  <a:pt x="79288" y="46302"/>
                </a:lnTo>
                <a:lnTo>
                  <a:pt x="81677" y="46302"/>
                </a:lnTo>
                <a:close/>
                <a:moveTo>
                  <a:pt x="81677" y="51228"/>
                </a:moveTo>
                <a:lnTo>
                  <a:pt x="79288" y="51228"/>
                </a:lnTo>
                <a:lnTo>
                  <a:pt x="79288" y="48839"/>
                </a:lnTo>
                <a:lnTo>
                  <a:pt x="81677" y="48839"/>
                </a:lnTo>
                <a:close/>
                <a:moveTo>
                  <a:pt x="81677" y="53765"/>
                </a:moveTo>
                <a:lnTo>
                  <a:pt x="79288" y="53765"/>
                </a:lnTo>
                <a:lnTo>
                  <a:pt x="79288" y="51376"/>
                </a:lnTo>
                <a:lnTo>
                  <a:pt x="81677" y="51376"/>
                </a:lnTo>
                <a:close/>
                <a:moveTo>
                  <a:pt x="81677" y="56303"/>
                </a:moveTo>
                <a:lnTo>
                  <a:pt x="79288" y="56303"/>
                </a:lnTo>
                <a:lnTo>
                  <a:pt x="79288" y="53914"/>
                </a:lnTo>
                <a:lnTo>
                  <a:pt x="81677" y="53914"/>
                </a:lnTo>
                <a:close/>
                <a:moveTo>
                  <a:pt x="81677" y="58840"/>
                </a:moveTo>
                <a:lnTo>
                  <a:pt x="79288" y="58840"/>
                </a:lnTo>
                <a:lnTo>
                  <a:pt x="79288" y="56451"/>
                </a:lnTo>
                <a:lnTo>
                  <a:pt x="81677" y="56451"/>
                </a:lnTo>
                <a:close/>
                <a:moveTo>
                  <a:pt x="79139" y="5554"/>
                </a:moveTo>
                <a:lnTo>
                  <a:pt x="76751" y="5554"/>
                </a:lnTo>
                <a:lnTo>
                  <a:pt x="76751" y="3165"/>
                </a:lnTo>
                <a:lnTo>
                  <a:pt x="79139" y="3165"/>
                </a:lnTo>
                <a:close/>
                <a:moveTo>
                  <a:pt x="79139" y="8092"/>
                </a:moveTo>
                <a:lnTo>
                  <a:pt x="76751" y="8092"/>
                </a:lnTo>
                <a:lnTo>
                  <a:pt x="76751" y="5703"/>
                </a:lnTo>
                <a:lnTo>
                  <a:pt x="79139" y="5703"/>
                </a:lnTo>
                <a:close/>
                <a:moveTo>
                  <a:pt x="79139" y="10629"/>
                </a:moveTo>
                <a:lnTo>
                  <a:pt x="76751" y="10629"/>
                </a:lnTo>
                <a:lnTo>
                  <a:pt x="76751" y="8240"/>
                </a:lnTo>
                <a:lnTo>
                  <a:pt x="79139" y="8240"/>
                </a:lnTo>
                <a:close/>
                <a:moveTo>
                  <a:pt x="79139" y="13166"/>
                </a:moveTo>
                <a:lnTo>
                  <a:pt x="76751" y="13166"/>
                </a:lnTo>
                <a:lnTo>
                  <a:pt x="76751" y="10777"/>
                </a:lnTo>
                <a:lnTo>
                  <a:pt x="79139" y="10777"/>
                </a:lnTo>
                <a:close/>
                <a:moveTo>
                  <a:pt x="79139" y="15704"/>
                </a:moveTo>
                <a:lnTo>
                  <a:pt x="76751" y="15704"/>
                </a:lnTo>
                <a:lnTo>
                  <a:pt x="76751" y="13316"/>
                </a:lnTo>
                <a:lnTo>
                  <a:pt x="79139" y="13316"/>
                </a:lnTo>
                <a:close/>
                <a:moveTo>
                  <a:pt x="79139" y="18242"/>
                </a:moveTo>
                <a:lnTo>
                  <a:pt x="76751" y="18242"/>
                </a:lnTo>
                <a:lnTo>
                  <a:pt x="76751" y="15853"/>
                </a:lnTo>
                <a:lnTo>
                  <a:pt x="79139" y="15853"/>
                </a:lnTo>
                <a:close/>
                <a:moveTo>
                  <a:pt x="79139" y="20778"/>
                </a:moveTo>
                <a:lnTo>
                  <a:pt x="76751" y="20778"/>
                </a:lnTo>
                <a:lnTo>
                  <a:pt x="76751" y="18389"/>
                </a:lnTo>
                <a:lnTo>
                  <a:pt x="79139" y="18389"/>
                </a:lnTo>
                <a:close/>
                <a:moveTo>
                  <a:pt x="79139" y="23316"/>
                </a:moveTo>
                <a:lnTo>
                  <a:pt x="76751" y="23316"/>
                </a:lnTo>
                <a:lnTo>
                  <a:pt x="76751" y="20928"/>
                </a:lnTo>
                <a:lnTo>
                  <a:pt x="79139" y="20928"/>
                </a:lnTo>
                <a:close/>
                <a:moveTo>
                  <a:pt x="79139" y="25854"/>
                </a:moveTo>
                <a:lnTo>
                  <a:pt x="76751" y="25854"/>
                </a:lnTo>
                <a:lnTo>
                  <a:pt x="76751" y="23465"/>
                </a:lnTo>
                <a:lnTo>
                  <a:pt x="79139" y="23465"/>
                </a:lnTo>
                <a:close/>
                <a:moveTo>
                  <a:pt x="79139" y="28391"/>
                </a:moveTo>
                <a:lnTo>
                  <a:pt x="76751" y="28391"/>
                </a:lnTo>
                <a:lnTo>
                  <a:pt x="76751" y="26002"/>
                </a:lnTo>
                <a:lnTo>
                  <a:pt x="79139" y="26002"/>
                </a:lnTo>
                <a:close/>
                <a:moveTo>
                  <a:pt x="79139" y="30928"/>
                </a:moveTo>
                <a:lnTo>
                  <a:pt x="76751" y="30928"/>
                </a:lnTo>
                <a:lnTo>
                  <a:pt x="76751" y="28540"/>
                </a:lnTo>
                <a:lnTo>
                  <a:pt x="79139" y="28540"/>
                </a:lnTo>
                <a:close/>
                <a:moveTo>
                  <a:pt x="79139" y="33466"/>
                </a:moveTo>
                <a:lnTo>
                  <a:pt x="76751" y="33466"/>
                </a:lnTo>
                <a:lnTo>
                  <a:pt x="76751" y="31077"/>
                </a:lnTo>
                <a:lnTo>
                  <a:pt x="79139" y="31077"/>
                </a:lnTo>
                <a:close/>
                <a:moveTo>
                  <a:pt x="79139" y="36003"/>
                </a:moveTo>
                <a:lnTo>
                  <a:pt x="76751" y="36003"/>
                </a:lnTo>
                <a:lnTo>
                  <a:pt x="76751" y="33614"/>
                </a:lnTo>
                <a:lnTo>
                  <a:pt x="79139" y="33614"/>
                </a:lnTo>
                <a:close/>
                <a:moveTo>
                  <a:pt x="79139" y="38540"/>
                </a:moveTo>
                <a:lnTo>
                  <a:pt x="76751" y="38540"/>
                </a:lnTo>
                <a:lnTo>
                  <a:pt x="76751" y="36152"/>
                </a:lnTo>
                <a:lnTo>
                  <a:pt x="79139" y="36152"/>
                </a:lnTo>
                <a:close/>
                <a:moveTo>
                  <a:pt x="79139" y="41079"/>
                </a:moveTo>
                <a:lnTo>
                  <a:pt x="76751" y="41079"/>
                </a:lnTo>
                <a:lnTo>
                  <a:pt x="76751" y="38690"/>
                </a:lnTo>
                <a:lnTo>
                  <a:pt x="79139" y="38690"/>
                </a:lnTo>
                <a:close/>
                <a:moveTo>
                  <a:pt x="79139" y="43616"/>
                </a:moveTo>
                <a:lnTo>
                  <a:pt x="76751" y="43616"/>
                </a:lnTo>
                <a:lnTo>
                  <a:pt x="76751" y="41226"/>
                </a:lnTo>
                <a:lnTo>
                  <a:pt x="79139" y="41226"/>
                </a:lnTo>
                <a:close/>
                <a:moveTo>
                  <a:pt x="79139" y="46152"/>
                </a:moveTo>
                <a:lnTo>
                  <a:pt x="76751" y="46152"/>
                </a:lnTo>
                <a:lnTo>
                  <a:pt x="76751" y="43764"/>
                </a:lnTo>
                <a:lnTo>
                  <a:pt x="79139" y="43764"/>
                </a:lnTo>
                <a:close/>
                <a:moveTo>
                  <a:pt x="79139" y="48691"/>
                </a:moveTo>
                <a:lnTo>
                  <a:pt x="76751" y="48691"/>
                </a:lnTo>
                <a:lnTo>
                  <a:pt x="76751" y="46302"/>
                </a:lnTo>
                <a:lnTo>
                  <a:pt x="79139" y="46302"/>
                </a:lnTo>
                <a:close/>
                <a:moveTo>
                  <a:pt x="79139" y="51228"/>
                </a:moveTo>
                <a:lnTo>
                  <a:pt x="76751" y="51228"/>
                </a:lnTo>
                <a:lnTo>
                  <a:pt x="76751" y="48839"/>
                </a:lnTo>
                <a:lnTo>
                  <a:pt x="79139" y="48839"/>
                </a:lnTo>
                <a:close/>
                <a:moveTo>
                  <a:pt x="79139" y="53765"/>
                </a:moveTo>
                <a:lnTo>
                  <a:pt x="76751" y="53765"/>
                </a:lnTo>
                <a:lnTo>
                  <a:pt x="76751" y="51376"/>
                </a:lnTo>
                <a:lnTo>
                  <a:pt x="79139" y="51376"/>
                </a:lnTo>
                <a:close/>
                <a:moveTo>
                  <a:pt x="79139" y="56303"/>
                </a:moveTo>
                <a:lnTo>
                  <a:pt x="76751" y="56303"/>
                </a:lnTo>
                <a:lnTo>
                  <a:pt x="76751" y="53914"/>
                </a:lnTo>
                <a:lnTo>
                  <a:pt x="79139" y="53914"/>
                </a:lnTo>
                <a:close/>
                <a:moveTo>
                  <a:pt x="79139" y="58840"/>
                </a:moveTo>
                <a:lnTo>
                  <a:pt x="76751" y="58840"/>
                </a:lnTo>
                <a:lnTo>
                  <a:pt x="76751" y="56451"/>
                </a:lnTo>
                <a:lnTo>
                  <a:pt x="79139" y="56451"/>
                </a:lnTo>
                <a:close/>
                <a:moveTo>
                  <a:pt x="76603" y="5554"/>
                </a:moveTo>
                <a:lnTo>
                  <a:pt x="74214" y="5554"/>
                </a:lnTo>
                <a:lnTo>
                  <a:pt x="74214" y="3165"/>
                </a:lnTo>
                <a:lnTo>
                  <a:pt x="76603" y="3165"/>
                </a:lnTo>
                <a:close/>
                <a:moveTo>
                  <a:pt x="76603" y="8092"/>
                </a:moveTo>
                <a:lnTo>
                  <a:pt x="74214" y="8092"/>
                </a:lnTo>
                <a:lnTo>
                  <a:pt x="74214" y="5703"/>
                </a:lnTo>
                <a:lnTo>
                  <a:pt x="76603" y="5703"/>
                </a:lnTo>
                <a:close/>
                <a:moveTo>
                  <a:pt x="76603" y="10629"/>
                </a:moveTo>
                <a:lnTo>
                  <a:pt x="74214" y="10629"/>
                </a:lnTo>
                <a:lnTo>
                  <a:pt x="74214" y="8240"/>
                </a:lnTo>
                <a:lnTo>
                  <a:pt x="76603" y="8240"/>
                </a:lnTo>
                <a:close/>
                <a:moveTo>
                  <a:pt x="76603" y="13166"/>
                </a:moveTo>
                <a:lnTo>
                  <a:pt x="74214" y="13166"/>
                </a:lnTo>
                <a:lnTo>
                  <a:pt x="74214" y="10777"/>
                </a:lnTo>
                <a:lnTo>
                  <a:pt x="76603" y="10777"/>
                </a:lnTo>
                <a:close/>
                <a:moveTo>
                  <a:pt x="76603" y="15704"/>
                </a:moveTo>
                <a:lnTo>
                  <a:pt x="74214" y="15704"/>
                </a:lnTo>
                <a:lnTo>
                  <a:pt x="74214" y="13316"/>
                </a:lnTo>
                <a:lnTo>
                  <a:pt x="76603" y="13316"/>
                </a:lnTo>
                <a:close/>
                <a:moveTo>
                  <a:pt x="76603" y="18242"/>
                </a:moveTo>
                <a:lnTo>
                  <a:pt x="74214" y="18242"/>
                </a:lnTo>
                <a:lnTo>
                  <a:pt x="74214" y="15853"/>
                </a:lnTo>
                <a:lnTo>
                  <a:pt x="76603" y="15853"/>
                </a:lnTo>
                <a:close/>
                <a:moveTo>
                  <a:pt x="76603" y="20778"/>
                </a:moveTo>
                <a:lnTo>
                  <a:pt x="74214" y="20778"/>
                </a:lnTo>
                <a:lnTo>
                  <a:pt x="74214" y="18389"/>
                </a:lnTo>
                <a:lnTo>
                  <a:pt x="76603" y="18389"/>
                </a:lnTo>
                <a:close/>
                <a:moveTo>
                  <a:pt x="76603" y="23316"/>
                </a:moveTo>
                <a:lnTo>
                  <a:pt x="74214" y="23316"/>
                </a:lnTo>
                <a:lnTo>
                  <a:pt x="74214" y="20928"/>
                </a:lnTo>
                <a:lnTo>
                  <a:pt x="76603" y="20928"/>
                </a:lnTo>
                <a:close/>
                <a:moveTo>
                  <a:pt x="76603" y="25854"/>
                </a:moveTo>
                <a:lnTo>
                  <a:pt x="74214" y="25854"/>
                </a:lnTo>
                <a:lnTo>
                  <a:pt x="74214" y="23465"/>
                </a:lnTo>
                <a:lnTo>
                  <a:pt x="76603" y="23465"/>
                </a:lnTo>
                <a:close/>
                <a:moveTo>
                  <a:pt x="76603" y="28391"/>
                </a:moveTo>
                <a:lnTo>
                  <a:pt x="74214" y="28391"/>
                </a:lnTo>
                <a:lnTo>
                  <a:pt x="74214" y="26002"/>
                </a:lnTo>
                <a:lnTo>
                  <a:pt x="76603" y="26002"/>
                </a:lnTo>
                <a:close/>
                <a:moveTo>
                  <a:pt x="76603" y="30928"/>
                </a:moveTo>
                <a:lnTo>
                  <a:pt x="74214" y="30928"/>
                </a:lnTo>
                <a:lnTo>
                  <a:pt x="74214" y="28540"/>
                </a:lnTo>
                <a:lnTo>
                  <a:pt x="76603" y="28540"/>
                </a:lnTo>
                <a:close/>
                <a:moveTo>
                  <a:pt x="76603" y="33466"/>
                </a:moveTo>
                <a:lnTo>
                  <a:pt x="74214" y="33466"/>
                </a:lnTo>
                <a:lnTo>
                  <a:pt x="74214" y="31077"/>
                </a:lnTo>
                <a:lnTo>
                  <a:pt x="76603" y="31077"/>
                </a:lnTo>
                <a:close/>
                <a:moveTo>
                  <a:pt x="76603" y="36003"/>
                </a:moveTo>
                <a:lnTo>
                  <a:pt x="74214" y="36003"/>
                </a:lnTo>
                <a:lnTo>
                  <a:pt x="74214" y="33614"/>
                </a:lnTo>
                <a:lnTo>
                  <a:pt x="76603" y="33614"/>
                </a:lnTo>
                <a:close/>
                <a:moveTo>
                  <a:pt x="76603" y="38540"/>
                </a:moveTo>
                <a:lnTo>
                  <a:pt x="74214" y="38540"/>
                </a:lnTo>
                <a:lnTo>
                  <a:pt x="74214" y="36152"/>
                </a:lnTo>
                <a:lnTo>
                  <a:pt x="76603" y="36152"/>
                </a:lnTo>
                <a:close/>
                <a:moveTo>
                  <a:pt x="76603" y="41079"/>
                </a:moveTo>
                <a:lnTo>
                  <a:pt x="74214" y="41079"/>
                </a:lnTo>
                <a:lnTo>
                  <a:pt x="74214" y="38690"/>
                </a:lnTo>
                <a:lnTo>
                  <a:pt x="76603" y="38690"/>
                </a:lnTo>
                <a:close/>
                <a:moveTo>
                  <a:pt x="76603" y="43616"/>
                </a:moveTo>
                <a:lnTo>
                  <a:pt x="74214" y="43616"/>
                </a:lnTo>
                <a:lnTo>
                  <a:pt x="74214" y="41226"/>
                </a:lnTo>
                <a:lnTo>
                  <a:pt x="76603" y="41226"/>
                </a:lnTo>
                <a:close/>
                <a:moveTo>
                  <a:pt x="76603" y="46152"/>
                </a:moveTo>
                <a:lnTo>
                  <a:pt x="74214" y="46152"/>
                </a:lnTo>
                <a:lnTo>
                  <a:pt x="74214" y="43764"/>
                </a:lnTo>
                <a:lnTo>
                  <a:pt x="76603" y="43764"/>
                </a:lnTo>
                <a:close/>
                <a:moveTo>
                  <a:pt x="76603" y="48691"/>
                </a:moveTo>
                <a:lnTo>
                  <a:pt x="74214" y="48691"/>
                </a:lnTo>
                <a:lnTo>
                  <a:pt x="74214" y="46302"/>
                </a:lnTo>
                <a:lnTo>
                  <a:pt x="76603" y="46302"/>
                </a:lnTo>
                <a:close/>
                <a:moveTo>
                  <a:pt x="76603" y="51228"/>
                </a:moveTo>
                <a:lnTo>
                  <a:pt x="74214" y="51228"/>
                </a:lnTo>
                <a:lnTo>
                  <a:pt x="74214" y="48839"/>
                </a:lnTo>
                <a:lnTo>
                  <a:pt x="76603" y="48839"/>
                </a:lnTo>
                <a:close/>
                <a:moveTo>
                  <a:pt x="76603" y="53765"/>
                </a:moveTo>
                <a:lnTo>
                  <a:pt x="74214" y="53765"/>
                </a:lnTo>
                <a:lnTo>
                  <a:pt x="74214" y="51376"/>
                </a:lnTo>
                <a:lnTo>
                  <a:pt x="76603" y="51376"/>
                </a:lnTo>
                <a:close/>
                <a:moveTo>
                  <a:pt x="76603" y="56303"/>
                </a:moveTo>
                <a:lnTo>
                  <a:pt x="74214" y="56303"/>
                </a:lnTo>
                <a:lnTo>
                  <a:pt x="74214" y="53914"/>
                </a:lnTo>
                <a:lnTo>
                  <a:pt x="76603" y="53914"/>
                </a:lnTo>
                <a:close/>
                <a:moveTo>
                  <a:pt x="76603" y="58840"/>
                </a:moveTo>
                <a:lnTo>
                  <a:pt x="74214" y="58840"/>
                </a:lnTo>
                <a:lnTo>
                  <a:pt x="74214" y="56451"/>
                </a:lnTo>
                <a:lnTo>
                  <a:pt x="76603" y="56451"/>
                </a:lnTo>
                <a:close/>
                <a:moveTo>
                  <a:pt x="74065" y="5554"/>
                </a:moveTo>
                <a:lnTo>
                  <a:pt x="71676" y="5554"/>
                </a:lnTo>
                <a:lnTo>
                  <a:pt x="71676" y="3165"/>
                </a:lnTo>
                <a:lnTo>
                  <a:pt x="74065" y="3165"/>
                </a:lnTo>
                <a:close/>
                <a:moveTo>
                  <a:pt x="74065" y="8092"/>
                </a:moveTo>
                <a:lnTo>
                  <a:pt x="71676" y="8092"/>
                </a:lnTo>
                <a:lnTo>
                  <a:pt x="71676" y="5703"/>
                </a:lnTo>
                <a:lnTo>
                  <a:pt x="74065" y="5703"/>
                </a:lnTo>
                <a:close/>
                <a:moveTo>
                  <a:pt x="74065" y="10629"/>
                </a:moveTo>
                <a:lnTo>
                  <a:pt x="71676" y="10629"/>
                </a:lnTo>
                <a:lnTo>
                  <a:pt x="71676" y="8240"/>
                </a:lnTo>
                <a:lnTo>
                  <a:pt x="74065" y="8240"/>
                </a:lnTo>
                <a:close/>
                <a:moveTo>
                  <a:pt x="74065" y="13166"/>
                </a:moveTo>
                <a:lnTo>
                  <a:pt x="71676" y="13166"/>
                </a:lnTo>
                <a:lnTo>
                  <a:pt x="71676" y="10777"/>
                </a:lnTo>
                <a:lnTo>
                  <a:pt x="74065" y="10777"/>
                </a:lnTo>
                <a:close/>
                <a:moveTo>
                  <a:pt x="74065" y="15704"/>
                </a:moveTo>
                <a:lnTo>
                  <a:pt x="71676" y="15704"/>
                </a:lnTo>
                <a:lnTo>
                  <a:pt x="71676" y="13316"/>
                </a:lnTo>
                <a:lnTo>
                  <a:pt x="74065" y="13316"/>
                </a:lnTo>
                <a:close/>
                <a:moveTo>
                  <a:pt x="74065" y="18242"/>
                </a:moveTo>
                <a:lnTo>
                  <a:pt x="71676" y="18242"/>
                </a:lnTo>
                <a:lnTo>
                  <a:pt x="71676" y="15853"/>
                </a:lnTo>
                <a:lnTo>
                  <a:pt x="74065" y="15853"/>
                </a:lnTo>
                <a:close/>
                <a:moveTo>
                  <a:pt x="74065" y="20778"/>
                </a:moveTo>
                <a:lnTo>
                  <a:pt x="71676" y="20778"/>
                </a:lnTo>
                <a:lnTo>
                  <a:pt x="71676" y="18389"/>
                </a:lnTo>
                <a:lnTo>
                  <a:pt x="74065" y="18389"/>
                </a:lnTo>
                <a:close/>
                <a:moveTo>
                  <a:pt x="74065" y="23316"/>
                </a:moveTo>
                <a:lnTo>
                  <a:pt x="71676" y="23316"/>
                </a:lnTo>
                <a:lnTo>
                  <a:pt x="71676" y="20928"/>
                </a:lnTo>
                <a:lnTo>
                  <a:pt x="74065" y="20928"/>
                </a:lnTo>
                <a:close/>
                <a:moveTo>
                  <a:pt x="74065" y="25854"/>
                </a:moveTo>
                <a:lnTo>
                  <a:pt x="71676" y="25854"/>
                </a:lnTo>
                <a:lnTo>
                  <a:pt x="71676" y="23465"/>
                </a:lnTo>
                <a:lnTo>
                  <a:pt x="74065" y="23465"/>
                </a:lnTo>
                <a:close/>
                <a:moveTo>
                  <a:pt x="74065" y="28391"/>
                </a:moveTo>
                <a:lnTo>
                  <a:pt x="71676" y="28391"/>
                </a:lnTo>
                <a:lnTo>
                  <a:pt x="71676" y="26002"/>
                </a:lnTo>
                <a:lnTo>
                  <a:pt x="74065" y="26002"/>
                </a:lnTo>
                <a:close/>
                <a:moveTo>
                  <a:pt x="74065" y="30928"/>
                </a:moveTo>
                <a:lnTo>
                  <a:pt x="71676" y="30928"/>
                </a:lnTo>
                <a:lnTo>
                  <a:pt x="71676" y="28540"/>
                </a:lnTo>
                <a:lnTo>
                  <a:pt x="74065" y="28540"/>
                </a:lnTo>
                <a:close/>
                <a:moveTo>
                  <a:pt x="74065" y="33466"/>
                </a:moveTo>
                <a:lnTo>
                  <a:pt x="71676" y="33466"/>
                </a:lnTo>
                <a:lnTo>
                  <a:pt x="71676" y="31077"/>
                </a:lnTo>
                <a:lnTo>
                  <a:pt x="74065" y="31077"/>
                </a:lnTo>
                <a:close/>
                <a:moveTo>
                  <a:pt x="74065" y="36003"/>
                </a:moveTo>
                <a:lnTo>
                  <a:pt x="71676" y="36003"/>
                </a:lnTo>
                <a:lnTo>
                  <a:pt x="71676" y="33614"/>
                </a:lnTo>
                <a:lnTo>
                  <a:pt x="74065" y="33614"/>
                </a:lnTo>
                <a:close/>
                <a:moveTo>
                  <a:pt x="74065" y="38540"/>
                </a:moveTo>
                <a:lnTo>
                  <a:pt x="71676" y="38540"/>
                </a:lnTo>
                <a:lnTo>
                  <a:pt x="71676" y="36152"/>
                </a:lnTo>
                <a:lnTo>
                  <a:pt x="74065" y="36152"/>
                </a:lnTo>
                <a:close/>
                <a:moveTo>
                  <a:pt x="74065" y="41079"/>
                </a:moveTo>
                <a:lnTo>
                  <a:pt x="71676" y="41079"/>
                </a:lnTo>
                <a:lnTo>
                  <a:pt x="71676" y="38690"/>
                </a:lnTo>
                <a:lnTo>
                  <a:pt x="74065" y="38690"/>
                </a:lnTo>
                <a:close/>
                <a:moveTo>
                  <a:pt x="74065" y="43616"/>
                </a:moveTo>
                <a:lnTo>
                  <a:pt x="71676" y="43616"/>
                </a:lnTo>
                <a:lnTo>
                  <a:pt x="71676" y="41226"/>
                </a:lnTo>
                <a:lnTo>
                  <a:pt x="74065" y="41226"/>
                </a:lnTo>
                <a:close/>
                <a:moveTo>
                  <a:pt x="74065" y="46152"/>
                </a:moveTo>
                <a:lnTo>
                  <a:pt x="71676" y="46152"/>
                </a:lnTo>
                <a:lnTo>
                  <a:pt x="71676" y="43764"/>
                </a:lnTo>
                <a:lnTo>
                  <a:pt x="74065" y="43764"/>
                </a:lnTo>
                <a:close/>
                <a:moveTo>
                  <a:pt x="74065" y="48691"/>
                </a:moveTo>
                <a:lnTo>
                  <a:pt x="71676" y="48691"/>
                </a:lnTo>
                <a:lnTo>
                  <a:pt x="71676" y="46302"/>
                </a:lnTo>
                <a:lnTo>
                  <a:pt x="74065" y="46302"/>
                </a:lnTo>
                <a:close/>
                <a:moveTo>
                  <a:pt x="74065" y="51228"/>
                </a:moveTo>
                <a:lnTo>
                  <a:pt x="71676" y="51228"/>
                </a:lnTo>
                <a:lnTo>
                  <a:pt x="71676" y="48839"/>
                </a:lnTo>
                <a:lnTo>
                  <a:pt x="74065" y="48839"/>
                </a:lnTo>
                <a:close/>
                <a:moveTo>
                  <a:pt x="74065" y="53765"/>
                </a:moveTo>
                <a:lnTo>
                  <a:pt x="71676" y="53765"/>
                </a:lnTo>
                <a:lnTo>
                  <a:pt x="71676" y="51376"/>
                </a:lnTo>
                <a:lnTo>
                  <a:pt x="74065" y="51376"/>
                </a:lnTo>
                <a:close/>
                <a:moveTo>
                  <a:pt x="74065" y="56303"/>
                </a:moveTo>
                <a:lnTo>
                  <a:pt x="71676" y="56303"/>
                </a:lnTo>
                <a:lnTo>
                  <a:pt x="71676" y="53914"/>
                </a:lnTo>
                <a:lnTo>
                  <a:pt x="74065" y="53914"/>
                </a:lnTo>
                <a:close/>
                <a:moveTo>
                  <a:pt x="74065" y="58840"/>
                </a:moveTo>
                <a:lnTo>
                  <a:pt x="71676" y="58840"/>
                </a:lnTo>
                <a:lnTo>
                  <a:pt x="71676" y="56451"/>
                </a:lnTo>
                <a:lnTo>
                  <a:pt x="74065" y="56451"/>
                </a:lnTo>
                <a:close/>
                <a:moveTo>
                  <a:pt x="71527" y="5554"/>
                </a:moveTo>
                <a:lnTo>
                  <a:pt x="69139" y="5554"/>
                </a:lnTo>
                <a:lnTo>
                  <a:pt x="69139" y="3165"/>
                </a:lnTo>
                <a:lnTo>
                  <a:pt x="71527" y="3165"/>
                </a:lnTo>
                <a:close/>
                <a:moveTo>
                  <a:pt x="71527" y="8092"/>
                </a:moveTo>
                <a:lnTo>
                  <a:pt x="69139" y="8092"/>
                </a:lnTo>
                <a:lnTo>
                  <a:pt x="69139" y="5703"/>
                </a:lnTo>
                <a:lnTo>
                  <a:pt x="71527" y="5703"/>
                </a:lnTo>
                <a:close/>
                <a:moveTo>
                  <a:pt x="71527" y="10629"/>
                </a:moveTo>
                <a:lnTo>
                  <a:pt x="69139" y="10629"/>
                </a:lnTo>
                <a:lnTo>
                  <a:pt x="69139" y="8240"/>
                </a:lnTo>
                <a:lnTo>
                  <a:pt x="71527" y="8240"/>
                </a:lnTo>
                <a:close/>
                <a:moveTo>
                  <a:pt x="71527" y="13166"/>
                </a:moveTo>
                <a:lnTo>
                  <a:pt x="69139" y="13166"/>
                </a:lnTo>
                <a:lnTo>
                  <a:pt x="69139" y="10777"/>
                </a:lnTo>
                <a:lnTo>
                  <a:pt x="71527" y="10777"/>
                </a:lnTo>
                <a:close/>
                <a:moveTo>
                  <a:pt x="71527" y="15704"/>
                </a:moveTo>
                <a:lnTo>
                  <a:pt x="69139" y="15704"/>
                </a:lnTo>
                <a:lnTo>
                  <a:pt x="69139" y="13316"/>
                </a:lnTo>
                <a:lnTo>
                  <a:pt x="71527" y="13316"/>
                </a:lnTo>
                <a:close/>
                <a:moveTo>
                  <a:pt x="71527" y="18242"/>
                </a:moveTo>
                <a:lnTo>
                  <a:pt x="69139" y="18242"/>
                </a:lnTo>
                <a:lnTo>
                  <a:pt x="69139" y="15853"/>
                </a:lnTo>
                <a:lnTo>
                  <a:pt x="71527" y="15853"/>
                </a:lnTo>
                <a:close/>
                <a:moveTo>
                  <a:pt x="71527" y="20778"/>
                </a:moveTo>
                <a:lnTo>
                  <a:pt x="69139" y="20778"/>
                </a:lnTo>
                <a:lnTo>
                  <a:pt x="69139" y="18389"/>
                </a:lnTo>
                <a:lnTo>
                  <a:pt x="71527" y="18389"/>
                </a:lnTo>
                <a:close/>
                <a:moveTo>
                  <a:pt x="71527" y="23316"/>
                </a:moveTo>
                <a:lnTo>
                  <a:pt x="69139" y="23316"/>
                </a:lnTo>
                <a:lnTo>
                  <a:pt x="69139" y="20928"/>
                </a:lnTo>
                <a:lnTo>
                  <a:pt x="71527" y="20928"/>
                </a:lnTo>
                <a:close/>
                <a:moveTo>
                  <a:pt x="71527" y="25854"/>
                </a:moveTo>
                <a:lnTo>
                  <a:pt x="69139" y="25854"/>
                </a:lnTo>
                <a:lnTo>
                  <a:pt x="69139" y="23465"/>
                </a:lnTo>
                <a:lnTo>
                  <a:pt x="71527" y="23465"/>
                </a:lnTo>
                <a:close/>
                <a:moveTo>
                  <a:pt x="71527" y="28391"/>
                </a:moveTo>
                <a:lnTo>
                  <a:pt x="69139" y="28391"/>
                </a:lnTo>
                <a:lnTo>
                  <a:pt x="69139" y="26002"/>
                </a:lnTo>
                <a:lnTo>
                  <a:pt x="71527" y="26002"/>
                </a:lnTo>
                <a:close/>
                <a:moveTo>
                  <a:pt x="71527" y="30928"/>
                </a:moveTo>
                <a:lnTo>
                  <a:pt x="69139" y="30928"/>
                </a:lnTo>
                <a:lnTo>
                  <a:pt x="69139" y="28540"/>
                </a:lnTo>
                <a:lnTo>
                  <a:pt x="71527" y="28540"/>
                </a:lnTo>
                <a:close/>
                <a:moveTo>
                  <a:pt x="71527" y="33466"/>
                </a:moveTo>
                <a:lnTo>
                  <a:pt x="69139" y="33466"/>
                </a:lnTo>
                <a:lnTo>
                  <a:pt x="69139" y="31077"/>
                </a:lnTo>
                <a:lnTo>
                  <a:pt x="71527" y="31077"/>
                </a:lnTo>
                <a:close/>
                <a:moveTo>
                  <a:pt x="71527" y="36003"/>
                </a:moveTo>
                <a:lnTo>
                  <a:pt x="69139" y="36003"/>
                </a:lnTo>
                <a:lnTo>
                  <a:pt x="69139" y="33614"/>
                </a:lnTo>
                <a:lnTo>
                  <a:pt x="71527" y="33614"/>
                </a:lnTo>
                <a:close/>
                <a:moveTo>
                  <a:pt x="71527" y="38540"/>
                </a:moveTo>
                <a:lnTo>
                  <a:pt x="69139" y="38540"/>
                </a:lnTo>
                <a:lnTo>
                  <a:pt x="69139" y="36152"/>
                </a:lnTo>
                <a:lnTo>
                  <a:pt x="71527" y="36152"/>
                </a:lnTo>
                <a:close/>
                <a:moveTo>
                  <a:pt x="71527" y="41079"/>
                </a:moveTo>
                <a:lnTo>
                  <a:pt x="69139" y="41079"/>
                </a:lnTo>
                <a:lnTo>
                  <a:pt x="69139" y="38690"/>
                </a:lnTo>
                <a:lnTo>
                  <a:pt x="71527" y="38690"/>
                </a:lnTo>
                <a:close/>
                <a:moveTo>
                  <a:pt x="71527" y="43616"/>
                </a:moveTo>
                <a:lnTo>
                  <a:pt x="69139" y="43616"/>
                </a:lnTo>
                <a:lnTo>
                  <a:pt x="69139" y="41226"/>
                </a:lnTo>
                <a:lnTo>
                  <a:pt x="71527" y="41226"/>
                </a:lnTo>
                <a:close/>
                <a:moveTo>
                  <a:pt x="71527" y="46152"/>
                </a:moveTo>
                <a:lnTo>
                  <a:pt x="69139" y="46152"/>
                </a:lnTo>
                <a:lnTo>
                  <a:pt x="69139" y="43764"/>
                </a:lnTo>
                <a:lnTo>
                  <a:pt x="71527" y="43764"/>
                </a:lnTo>
                <a:close/>
                <a:moveTo>
                  <a:pt x="71527" y="48691"/>
                </a:moveTo>
                <a:lnTo>
                  <a:pt x="69139" y="48691"/>
                </a:lnTo>
                <a:lnTo>
                  <a:pt x="69139" y="46302"/>
                </a:lnTo>
                <a:lnTo>
                  <a:pt x="71527" y="46302"/>
                </a:lnTo>
                <a:close/>
                <a:moveTo>
                  <a:pt x="71527" y="51228"/>
                </a:moveTo>
                <a:lnTo>
                  <a:pt x="69139" y="51228"/>
                </a:lnTo>
                <a:lnTo>
                  <a:pt x="69139" y="48839"/>
                </a:lnTo>
                <a:lnTo>
                  <a:pt x="71527" y="48839"/>
                </a:lnTo>
                <a:close/>
                <a:moveTo>
                  <a:pt x="71527" y="53765"/>
                </a:moveTo>
                <a:lnTo>
                  <a:pt x="69139" y="53765"/>
                </a:lnTo>
                <a:lnTo>
                  <a:pt x="69139" y="51376"/>
                </a:lnTo>
                <a:lnTo>
                  <a:pt x="71527" y="51376"/>
                </a:lnTo>
                <a:close/>
                <a:moveTo>
                  <a:pt x="71527" y="56303"/>
                </a:moveTo>
                <a:lnTo>
                  <a:pt x="69139" y="56303"/>
                </a:lnTo>
                <a:lnTo>
                  <a:pt x="69139" y="53914"/>
                </a:lnTo>
                <a:lnTo>
                  <a:pt x="71527" y="53914"/>
                </a:lnTo>
                <a:close/>
                <a:moveTo>
                  <a:pt x="71527" y="58840"/>
                </a:moveTo>
                <a:lnTo>
                  <a:pt x="69139" y="58840"/>
                </a:lnTo>
                <a:lnTo>
                  <a:pt x="69139" y="56451"/>
                </a:lnTo>
                <a:lnTo>
                  <a:pt x="71527" y="56451"/>
                </a:lnTo>
                <a:close/>
                <a:moveTo>
                  <a:pt x="68990" y="5554"/>
                </a:moveTo>
                <a:lnTo>
                  <a:pt x="66601" y="5554"/>
                </a:lnTo>
                <a:lnTo>
                  <a:pt x="66601" y="3165"/>
                </a:lnTo>
                <a:lnTo>
                  <a:pt x="68990" y="3165"/>
                </a:lnTo>
                <a:close/>
                <a:moveTo>
                  <a:pt x="68990" y="8092"/>
                </a:moveTo>
                <a:lnTo>
                  <a:pt x="66601" y="8092"/>
                </a:lnTo>
                <a:lnTo>
                  <a:pt x="66601" y="5703"/>
                </a:lnTo>
                <a:lnTo>
                  <a:pt x="68990" y="5703"/>
                </a:lnTo>
                <a:close/>
                <a:moveTo>
                  <a:pt x="68990" y="10629"/>
                </a:moveTo>
                <a:lnTo>
                  <a:pt x="66601" y="10629"/>
                </a:lnTo>
                <a:lnTo>
                  <a:pt x="66601" y="8240"/>
                </a:lnTo>
                <a:lnTo>
                  <a:pt x="68990" y="8240"/>
                </a:lnTo>
                <a:close/>
                <a:moveTo>
                  <a:pt x="68990" y="13166"/>
                </a:moveTo>
                <a:lnTo>
                  <a:pt x="66601" y="13166"/>
                </a:lnTo>
                <a:lnTo>
                  <a:pt x="66601" y="10777"/>
                </a:lnTo>
                <a:lnTo>
                  <a:pt x="68990" y="10777"/>
                </a:lnTo>
                <a:close/>
                <a:moveTo>
                  <a:pt x="68990" y="15704"/>
                </a:moveTo>
                <a:lnTo>
                  <a:pt x="66601" y="15704"/>
                </a:lnTo>
                <a:lnTo>
                  <a:pt x="66601" y="13316"/>
                </a:lnTo>
                <a:lnTo>
                  <a:pt x="68990" y="13316"/>
                </a:lnTo>
                <a:close/>
                <a:moveTo>
                  <a:pt x="68990" y="18242"/>
                </a:moveTo>
                <a:lnTo>
                  <a:pt x="66601" y="18242"/>
                </a:lnTo>
                <a:lnTo>
                  <a:pt x="66601" y="15853"/>
                </a:lnTo>
                <a:lnTo>
                  <a:pt x="68990" y="15853"/>
                </a:lnTo>
                <a:close/>
                <a:moveTo>
                  <a:pt x="68990" y="20778"/>
                </a:moveTo>
                <a:lnTo>
                  <a:pt x="66601" y="20778"/>
                </a:lnTo>
                <a:lnTo>
                  <a:pt x="66601" y="18389"/>
                </a:lnTo>
                <a:lnTo>
                  <a:pt x="68990" y="18389"/>
                </a:lnTo>
                <a:close/>
                <a:moveTo>
                  <a:pt x="68990" y="23316"/>
                </a:moveTo>
                <a:lnTo>
                  <a:pt x="66601" y="23316"/>
                </a:lnTo>
                <a:lnTo>
                  <a:pt x="66601" y="20928"/>
                </a:lnTo>
                <a:lnTo>
                  <a:pt x="68990" y="20928"/>
                </a:lnTo>
                <a:close/>
                <a:moveTo>
                  <a:pt x="68990" y="25854"/>
                </a:moveTo>
                <a:lnTo>
                  <a:pt x="66601" y="25854"/>
                </a:lnTo>
                <a:lnTo>
                  <a:pt x="66601" y="23465"/>
                </a:lnTo>
                <a:lnTo>
                  <a:pt x="68990" y="23465"/>
                </a:lnTo>
                <a:close/>
                <a:moveTo>
                  <a:pt x="68990" y="28391"/>
                </a:moveTo>
                <a:lnTo>
                  <a:pt x="66601" y="28391"/>
                </a:lnTo>
                <a:lnTo>
                  <a:pt x="66601" y="26002"/>
                </a:lnTo>
                <a:lnTo>
                  <a:pt x="68990" y="26002"/>
                </a:lnTo>
                <a:close/>
                <a:moveTo>
                  <a:pt x="68990" y="30928"/>
                </a:moveTo>
                <a:lnTo>
                  <a:pt x="66601" y="30928"/>
                </a:lnTo>
                <a:lnTo>
                  <a:pt x="66601" y="28540"/>
                </a:lnTo>
                <a:lnTo>
                  <a:pt x="68990" y="28540"/>
                </a:lnTo>
                <a:close/>
                <a:moveTo>
                  <a:pt x="68990" y="33466"/>
                </a:moveTo>
                <a:lnTo>
                  <a:pt x="66601" y="33466"/>
                </a:lnTo>
                <a:lnTo>
                  <a:pt x="66601" y="31077"/>
                </a:lnTo>
                <a:lnTo>
                  <a:pt x="68990" y="31077"/>
                </a:lnTo>
                <a:close/>
                <a:moveTo>
                  <a:pt x="68990" y="36003"/>
                </a:moveTo>
                <a:lnTo>
                  <a:pt x="66601" y="36003"/>
                </a:lnTo>
                <a:lnTo>
                  <a:pt x="66601" y="33614"/>
                </a:lnTo>
                <a:lnTo>
                  <a:pt x="68990" y="33614"/>
                </a:lnTo>
                <a:close/>
                <a:moveTo>
                  <a:pt x="68990" y="38540"/>
                </a:moveTo>
                <a:lnTo>
                  <a:pt x="66601" y="38540"/>
                </a:lnTo>
                <a:lnTo>
                  <a:pt x="66601" y="36152"/>
                </a:lnTo>
                <a:lnTo>
                  <a:pt x="68990" y="36152"/>
                </a:lnTo>
                <a:close/>
                <a:moveTo>
                  <a:pt x="68990" y="41079"/>
                </a:moveTo>
                <a:lnTo>
                  <a:pt x="66601" y="41079"/>
                </a:lnTo>
                <a:lnTo>
                  <a:pt x="66601" y="38690"/>
                </a:lnTo>
                <a:lnTo>
                  <a:pt x="68990" y="38690"/>
                </a:lnTo>
                <a:close/>
                <a:moveTo>
                  <a:pt x="68990" y="43616"/>
                </a:moveTo>
                <a:lnTo>
                  <a:pt x="66601" y="43616"/>
                </a:lnTo>
                <a:lnTo>
                  <a:pt x="66601" y="41226"/>
                </a:lnTo>
                <a:lnTo>
                  <a:pt x="68990" y="41226"/>
                </a:lnTo>
                <a:close/>
                <a:moveTo>
                  <a:pt x="68990" y="46152"/>
                </a:moveTo>
                <a:lnTo>
                  <a:pt x="66601" y="46152"/>
                </a:lnTo>
                <a:lnTo>
                  <a:pt x="66601" y="43764"/>
                </a:lnTo>
                <a:lnTo>
                  <a:pt x="68990" y="43764"/>
                </a:lnTo>
                <a:close/>
                <a:moveTo>
                  <a:pt x="68990" y="48691"/>
                </a:moveTo>
                <a:lnTo>
                  <a:pt x="66601" y="48691"/>
                </a:lnTo>
                <a:lnTo>
                  <a:pt x="66601" y="46302"/>
                </a:lnTo>
                <a:lnTo>
                  <a:pt x="68990" y="46302"/>
                </a:lnTo>
                <a:close/>
                <a:moveTo>
                  <a:pt x="68990" y="51228"/>
                </a:moveTo>
                <a:lnTo>
                  <a:pt x="66601" y="51228"/>
                </a:lnTo>
                <a:lnTo>
                  <a:pt x="66601" y="48839"/>
                </a:lnTo>
                <a:lnTo>
                  <a:pt x="68990" y="48839"/>
                </a:lnTo>
                <a:close/>
                <a:moveTo>
                  <a:pt x="68990" y="53765"/>
                </a:moveTo>
                <a:lnTo>
                  <a:pt x="66601" y="53765"/>
                </a:lnTo>
                <a:lnTo>
                  <a:pt x="66601" y="51376"/>
                </a:lnTo>
                <a:lnTo>
                  <a:pt x="68990" y="51376"/>
                </a:lnTo>
                <a:close/>
                <a:moveTo>
                  <a:pt x="68990" y="56303"/>
                </a:moveTo>
                <a:lnTo>
                  <a:pt x="66601" y="56303"/>
                </a:lnTo>
                <a:lnTo>
                  <a:pt x="66601" y="53914"/>
                </a:lnTo>
                <a:lnTo>
                  <a:pt x="68990" y="53914"/>
                </a:lnTo>
                <a:close/>
                <a:moveTo>
                  <a:pt x="68990" y="58840"/>
                </a:moveTo>
                <a:lnTo>
                  <a:pt x="66601" y="58840"/>
                </a:lnTo>
                <a:lnTo>
                  <a:pt x="66601" y="56451"/>
                </a:lnTo>
                <a:lnTo>
                  <a:pt x="68990" y="56451"/>
                </a:lnTo>
                <a:close/>
                <a:moveTo>
                  <a:pt x="66452" y="5554"/>
                </a:moveTo>
                <a:lnTo>
                  <a:pt x="64064" y="5554"/>
                </a:lnTo>
                <a:lnTo>
                  <a:pt x="64064" y="3165"/>
                </a:lnTo>
                <a:lnTo>
                  <a:pt x="66452" y="3165"/>
                </a:lnTo>
                <a:close/>
                <a:moveTo>
                  <a:pt x="66452" y="8092"/>
                </a:moveTo>
                <a:lnTo>
                  <a:pt x="64064" y="8092"/>
                </a:lnTo>
                <a:lnTo>
                  <a:pt x="64064" y="5703"/>
                </a:lnTo>
                <a:lnTo>
                  <a:pt x="66452" y="5703"/>
                </a:lnTo>
                <a:close/>
                <a:moveTo>
                  <a:pt x="66452" y="10629"/>
                </a:moveTo>
                <a:lnTo>
                  <a:pt x="64064" y="10629"/>
                </a:lnTo>
                <a:lnTo>
                  <a:pt x="64064" y="8240"/>
                </a:lnTo>
                <a:lnTo>
                  <a:pt x="66452" y="8240"/>
                </a:lnTo>
                <a:close/>
                <a:moveTo>
                  <a:pt x="66452" y="13166"/>
                </a:moveTo>
                <a:lnTo>
                  <a:pt x="64064" y="13166"/>
                </a:lnTo>
                <a:lnTo>
                  <a:pt x="64064" y="10777"/>
                </a:lnTo>
                <a:lnTo>
                  <a:pt x="66452" y="10777"/>
                </a:lnTo>
                <a:close/>
                <a:moveTo>
                  <a:pt x="66452" y="15704"/>
                </a:moveTo>
                <a:lnTo>
                  <a:pt x="64064" y="15704"/>
                </a:lnTo>
                <a:lnTo>
                  <a:pt x="64064" y="13316"/>
                </a:lnTo>
                <a:lnTo>
                  <a:pt x="66452" y="13316"/>
                </a:lnTo>
                <a:close/>
                <a:moveTo>
                  <a:pt x="66452" y="18242"/>
                </a:moveTo>
                <a:lnTo>
                  <a:pt x="64064" y="18242"/>
                </a:lnTo>
                <a:lnTo>
                  <a:pt x="64064" y="15853"/>
                </a:lnTo>
                <a:lnTo>
                  <a:pt x="66452" y="15853"/>
                </a:lnTo>
                <a:close/>
                <a:moveTo>
                  <a:pt x="66452" y="20778"/>
                </a:moveTo>
                <a:lnTo>
                  <a:pt x="64064" y="20778"/>
                </a:lnTo>
                <a:lnTo>
                  <a:pt x="64064" y="18389"/>
                </a:lnTo>
                <a:lnTo>
                  <a:pt x="66452" y="18389"/>
                </a:lnTo>
                <a:close/>
                <a:moveTo>
                  <a:pt x="66452" y="23316"/>
                </a:moveTo>
                <a:lnTo>
                  <a:pt x="64064" y="23316"/>
                </a:lnTo>
                <a:lnTo>
                  <a:pt x="64064" y="20928"/>
                </a:lnTo>
                <a:lnTo>
                  <a:pt x="66452" y="20928"/>
                </a:lnTo>
                <a:close/>
                <a:moveTo>
                  <a:pt x="66452" y="25854"/>
                </a:moveTo>
                <a:lnTo>
                  <a:pt x="64064" y="25854"/>
                </a:lnTo>
                <a:lnTo>
                  <a:pt x="64064" y="23465"/>
                </a:lnTo>
                <a:lnTo>
                  <a:pt x="66452" y="23465"/>
                </a:lnTo>
                <a:close/>
                <a:moveTo>
                  <a:pt x="66452" y="28391"/>
                </a:moveTo>
                <a:lnTo>
                  <a:pt x="64064" y="28391"/>
                </a:lnTo>
                <a:lnTo>
                  <a:pt x="64064" y="26002"/>
                </a:lnTo>
                <a:lnTo>
                  <a:pt x="66452" y="26002"/>
                </a:lnTo>
                <a:close/>
                <a:moveTo>
                  <a:pt x="66452" y="30928"/>
                </a:moveTo>
                <a:lnTo>
                  <a:pt x="64064" y="30928"/>
                </a:lnTo>
                <a:lnTo>
                  <a:pt x="64064" y="28540"/>
                </a:lnTo>
                <a:lnTo>
                  <a:pt x="66452" y="28540"/>
                </a:lnTo>
                <a:close/>
                <a:moveTo>
                  <a:pt x="66452" y="33466"/>
                </a:moveTo>
                <a:lnTo>
                  <a:pt x="64064" y="33466"/>
                </a:lnTo>
                <a:lnTo>
                  <a:pt x="64064" y="31077"/>
                </a:lnTo>
                <a:lnTo>
                  <a:pt x="66452" y="31077"/>
                </a:lnTo>
                <a:close/>
                <a:moveTo>
                  <a:pt x="66452" y="36003"/>
                </a:moveTo>
                <a:lnTo>
                  <a:pt x="64064" y="36003"/>
                </a:lnTo>
                <a:lnTo>
                  <a:pt x="64064" y="33614"/>
                </a:lnTo>
                <a:lnTo>
                  <a:pt x="66452" y="33614"/>
                </a:lnTo>
                <a:close/>
                <a:moveTo>
                  <a:pt x="66452" y="38540"/>
                </a:moveTo>
                <a:lnTo>
                  <a:pt x="64064" y="38540"/>
                </a:lnTo>
                <a:lnTo>
                  <a:pt x="64064" y="36152"/>
                </a:lnTo>
                <a:lnTo>
                  <a:pt x="66452" y="36152"/>
                </a:lnTo>
                <a:close/>
                <a:moveTo>
                  <a:pt x="66452" y="41079"/>
                </a:moveTo>
                <a:lnTo>
                  <a:pt x="64064" y="41079"/>
                </a:lnTo>
                <a:lnTo>
                  <a:pt x="64064" y="38690"/>
                </a:lnTo>
                <a:lnTo>
                  <a:pt x="66452" y="38690"/>
                </a:lnTo>
                <a:close/>
                <a:moveTo>
                  <a:pt x="66452" y="43616"/>
                </a:moveTo>
                <a:lnTo>
                  <a:pt x="64064" y="43616"/>
                </a:lnTo>
                <a:lnTo>
                  <a:pt x="64064" y="41226"/>
                </a:lnTo>
                <a:lnTo>
                  <a:pt x="66452" y="41226"/>
                </a:lnTo>
                <a:close/>
                <a:moveTo>
                  <a:pt x="66452" y="46152"/>
                </a:moveTo>
                <a:lnTo>
                  <a:pt x="64064" y="46152"/>
                </a:lnTo>
                <a:lnTo>
                  <a:pt x="64064" y="43764"/>
                </a:lnTo>
                <a:lnTo>
                  <a:pt x="66452" y="43764"/>
                </a:lnTo>
                <a:close/>
                <a:moveTo>
                  <a:pt x="66452" y="48691"/>
                </a:moveTo>
                <a:lnTo>
                  <a:pt x="64064" y="48691"/>
                </a:lnTo>
                <a:lnTo>
                  <a:pt x="64064" y="46302"/>
                </a:lnTo>
                <a:lnTo>
                  <a:pt x="66452" y="46302"/>
                </a:lnTo>
                <a:close/>
                <a:moveTo>
                  <a:pt x="66452" y="51228"/>
                </a:moveTo>
                <a:lnTo>
                  <a:pt x="64064" y="51228"/>
                </a:lnTo>
                <a:lnTo>
                  <a:pt x="64064" y="48839"/>
                </a:lnTo>
                <a:lnTo>
                  <a:pt x="66452" y="48839"/>
                </a:lnTo>
                <a:close/>
                <a:moveTo>
                  <a:pt x="66452" y="53765"/>
                </a:moveTo>
                <a:lnTo>
                  <a:pt x="64064" y="53765"/>
                </a:lnTo>
                <a:lnTo>
                  <a:pt x="64064" y="51376"/>
                </a:lnTo>
                <a:lnTo>
                  <a:pt x="66452" y="51376"/>
                </a:lnTo>
                <a:close/>
                <a:moveTo>
                  <a:pt x="66452" y="56303"/>
                </a:moveTo>
                <a:lnTo>
                  <a:pt x="64064" y="56303"/>
                </a:lnTo>
                <a:lnTo>
                  <a:pt x="64064" y="53914"/>
                </a:lnTo>
                <a:lnTo>
                  <a:pt x="66452" y="53914"/>
                </a:lnTo>
                <a:close/>
                <a:moveTo>
                  <a:pt x="66452" y="58840"/>
                </a:moveTo>
                <a:lnTo>
                  <a:pt x="64064" y="58840"/>
                </a:lnTo>
                <a:lnTo>
                  <a:pt x="64064" y="56451"/>
                </a:lnTo>
                <a:lnTo>
                  <a:pt x="66452" y="56451"/>
                </a:lnTo>
                <a:close/>
                <a:moveTo>
                  <a:pt x="63915" y="5554"/>
                </a:moveTo>
                <a:lnTo>
                  <a:pt x="61526" y="5554"/>
                </a:lnTo>
                <a:lnTo>
                  <a:pt x="61526" y="3165"/>
                </a:lnTo>
                <a:lnTo>
                  <a:pt x="63915" y="3165"/>
                </a:lnTo>
                <a:close/>
                <a:moveTo>
                  <a:pt x="63915" y="8092"/>
                </a:moveTo>
                <a:lnTo>
                  <a:pt x="61526" y="8092"/>
                </a:lnTo>
                <a:lnTo>
                  <a:pt x="61526" y="5703"/>
                </a:lnTo>
                <a:lnTo>
                  <a:pt x="63915" y="5703"/>
                </a:lnTo>
                <a:close/>
                <a:moveTo>
                  <a:pt x="63915" y="10629"/>
                </a:moveTo>
                <a:lnTo>
                  <a:pt x="61526" y="10629"/>
                </a:lnTo>
                <a:lnTo>
                  <a:pt x="61526" y="8240"/>
                </a:lnTo>
                <a:lnTo>
                  <a:pt x="63915" y="8240"/>
                </a:lnTo>
                <a:close/>
                <a:moveTo>
                  <a:pt x="63915" y="13166"/>
                </a:moveTo>
                <a:lnTo>
                  <a:pt x="61526" y="13166"/>
                </a:lnTo>
                <a:lnTo>
                  <a:pt x="61526" y="10777"/>
                </a:lnTo>
                <a:lnTo>
                  <a:pt x="63915" y="10777"/>
                </a:lnTo>
                <a:close/>
                <a:moveTo>
                  <a:pt x="63915" y="15704"/>
                </a:moveTo>
                <a:lnTo>
                  <a:pt x="61526" y="15704"/>
                </a:lnTo>
                <a:lnTo>
                  <a:pt x="61526" y="13316"/>
                </a:lnTo>
                <a:lnTo>
                  <a:pt x="63915" y="13316"/>
                </a:lnTo>
                <a:close/>
                <a:moveTo>
                  <a:pt x="63915" y="18242"/>
                </a:moveTo>
                <a:lnTo>
                  <a:pt x="61526" y="18242"/>
                </a:lnTo>
                <a:lnTo>
                  <a:pt x="61526" y="15853"/>
                </a:lnTo>
                <a:lnTo>
                  <a:pt x="63915" y="15853"/>
                </a:lnTo>
                <a:close/>
                <a:moveTo>
                  <a:pt x="63915" y="20778"/>
                </a:moveTo>
                <a:lnTo>
                  <a:pt x="61526" y="20778"/>
                </a:lnTo>
                <a:lnTo>
                  <a:pt x="61526" y="18389"/>
                </a:lnTo>
                <a:lnTo>
                  <a:pt x="63915" y="18389"/>
                </a:lnTo>
                <a:close/>
                <a:moveTo>
                  <a:pt x="63915" y="23316"/>
                </a:moveTo>
                <a:lnTo>
                  <a:pt x="61526" y="23316"/>
                </a:lnTo>
                <a:lnTo>
                  <a:pt x="61526" y="20928"/>
                </a:lnTo>
                <a:lnTo>
                  <a:pt x="63915" y="20928"/>
                </a:lnTo>
                <a:close/>
                <a:moveTo>
                  <a:pt x="63915" y="25854"/>
                </a:moveTo>
                <a:lnTo>
                  <a:pt x="61526" y="25854"/>
                </a:lnTo>
                <a:lnTo>
                  <a:pt x="61526" y="23465"/>
                </a:lnTo>
                <a:lnTo>
                  <a:pt x="63915" y="23465"/>
                </a:lnTo>
                <a:close/>
                <a:moveTo>
                  <a:pt x="63915" y="28391"/>
                </a:moveTo>
                <a:lnTo>
                  <a:pt x="61526" y="28391"/>
                </a:lnTo>
                <a:lnTo>
                  <a:pt x="61526" y="26002"/>
                </a:lnTo>
                <a:lnTo>
                  <a:pt x="63915" y="26002"/>
                </a:lnTo>
                <a:close/>
                <a:moveTo>
                  <a:pt x="63915" y="30928"/>
                </a:moveTo>
                <a:lnTo>
                  <a:pt x="61526" y="30928"/>
                </a:lnTo>
                <a:lnTo>
                  <a:pt x="61526" y="28540"/>
                </a:lnTo>
                <a:lnTo>
                  <a:pt x="63915" y="28540"/>
                </a:lnTo>
                <a:close/>
                <a:moveTo>
                  <a:pt x="63915" y="33466"/>
                </a:moveTo>
                <a:lnTo>
                  <a:pt x="61526" y="33466"/>
                </a:lnTo>
                <a:lnTo>
                  <a:pt x="61526" y="31077"/>
                </a:lnTo>
                <a:lnTo>
                  <a:pt x="63915" y="31077"/>
                </a:lnTo>
                <a:close/>
                <a:moveTo>
                  <a:pt x="63915" y="36003"/>
                </a:moveTo>
                <a:lnTo>
                  <a:pt x="61526" y="36003"/>
                </a:lnTo>
                <a:lnTo>
                  <a:pt x="61526" y="33614"/>
                </a:lnTo>
                <a:lnTo>
                  <a:pt x="63915" y="33614"/>
                </a:lnTo>
                <a:close/>
                <a:moveTo>
                  <a:pt x="63915" y="38540"/>
                </a:moveTo>
                <a:lnTo>
                  <a:pt x="61526" y="38540"/>
                </a:lnTo>
                <a:lnTo>
                  <a:pt x="61526" y="36152"/>
                </a:lnTo>
                <a:lnTo>
                  <a:pt x="63915" y="36152"/>
                </a:lnTo>
                <a:close/>
                <a:moveTo>
                  <a:pt x="63915" y="41079"/>
                </a:moveTo>
                <a:lnTo>
                  <a:pt x="61526" y="41079"/>
                </a:lnTo>
                <a:lnTo>
                  <a:pt x="61526" y="38690"/>
                </a:lnTo>
                <a:lnTo>
                  <a:pt x="63915" y="38690"/>
                </a:lnTo>
                <a:close/>
                <a:moveTo>
                  <a:pt x="63915" y="43616"/>
                </a:moveTo>
                <a:lnTo>
                  <a:pt x="61526" y="43616"/>
                </a:lnTo>
                <a:lnTo>
                  <a:pt x="61526" y="41226"/>
                </a:lnTo>
                <a:lnTo>
                  <a:pt x="63915" y="41226"/>
                </a:lnTo>
                <a:close/>
                <a:moveTo>
                  <a:pt x="63915" y="46152"/>
                </a:moveTo>
                <a:lnTo>
                  <a:pt x="61526" y="46152"/>
                </a:lnTo>
                <a:lnTo>
                  <a:pt x="61526" y="43764"/>
                </a:lnTo>
                <a:lnTo>
                  <a:pt x="63915" y="43764"/>
                </a:lnTo>
                <a:close/>
                <a:moveTo>
                  <a:pt x="63915" y="48691"/>
                </a:moveTo>
                <a:lnTo>
                  <a:pt x="61526" y="48691"/>
                </a:lnTo>
                <a:lnTo>
                  <a:pt x="61526" y="46302"/>
                </a:lnTo>
                <a:lnTo>
                  <a:pt x="63915" y="46302"/>
                </a:lnTo>
                <a:close/>
                <a:moveTo>
                  <a:pt x="63915" y="51228"/>
                </a:moveTo>
                <a:lnTo>
                  <a:pt x="61526" y="51228"/>
                </a:lnTo>
                <a:lnTo>
                  <a:pt x="61526" y="48839"/>
                </a:lnTo>
                <a:lnTo>
                  <a:pt x="63915" y="48839"/>
                </a:lnTo>
                <a:close/>
                <a:moveTo>
                  <a:pt x="63915" y="53765"/>
                </a:moveTo>
                <a:lnTo>
                  <a:pt x="61526" y="53765"/>
                </a:lnTo>
                <a:lnTo>
                  <a:pt x="61526" y="51376"/>
                </a:lnTo>
                <a:lnTo>
                  <a:pt x="63915" y="51376"/>
                </a:lnTo>
                <a:close/>
                <a:moveTo>
                  <a:pt x="63915" y="56303"/>
                </a:moveTo>
                <a:lnTo>
                  <a:pt x="61526" y="56303"/>
                </a:lnTo>
                <a:lnTo>
                  <a:pt x="61526" y="53914"/>
                </a:lnTo>
                <a:lnTo>
                  <a:pt x="63915" y="53914"/>
                </a:lnTo>
                <a:close/>
                <a:moveTo>
                  <a:pt x="63915" y="58840"/>
                </a:moveTo>
                <a:lnTo>
                  <a:pt x="61526" y="58840"/>
                </a:lnTo>
                <a:lnTo>
                  <a:pt x="61526" y="56451"/>
                </a:lnTo>
                <a:lnTo>
                  <a:pt x="63915" y="56451"/>
                </a:lnTo>
                <a:close/>
                <a:moveTo>
                  <a:pt x="61378" y="5554"/>
                </a:moveTo>
                <a:lnTo>
                  <a:pt x="58989" y="5554"/>
                </a:lnTo>
                <a:lnTo>
                  <a:pt x="58989" y="3165"/>
                </a:lnTo>
                <a:lnTo>
                  <a:pt x="61378" y="3165"/>
                </a:lnTo>
                <a:close/>
                <a:moveTo>
                  <a:pt x="61378" y="8092"/>
                </a:moveTo>
                <a:lnTo>
                  <a:pt x="58989" y="8092"/>
                </a:lnTo>
                <a:lnTo>
                  <a:pt x="58989" y="5703"/>
                </a:lnTo>
                <a:lnTo>
                  <a:pt x="61378" y="5703"/>
                </a:lnTo>
                <a:close/>
                <a:moveTo>
                  <a:pt x="61378" y="10629"/>
                </a:moveTo>
                <a:lnTo>
                  <a:pt x="58989" y="10629"/>
                </a:lnTo>
                <a:lnTo>
                  <a:pt x="58989" y="8240"/>
                </a:lnTo>
                <a:lnTo>
                  <a:pt x="61378" y="8240"/>
                </a:lnTo>
                <a:close/>
                <a:moveTo>
                  <a:pt x="61378" y="13166"/>
                </a:moveTo>
                <a:lnTo>
                  <a:pt x="58989" y="13166"/>
                </a:lnTo>
                <a:lnTo>
                  <a:pt x="58989" y="10777"/>
                </a:lnTo>
                <a:lnTo>
                  <a:pt x="61378" y="10777"/>
                </a:lnTo>
                <a:close/>
                <a:moveTo>
                  <a:pt x="61378" y="15704"/>
                </a:moveTo>
                <a:lnTo>
                  <a:pt x="58989" y="15704"/>
                </a:lnTo>
                <a:lnTo>
                  <a:pt x="58989" y="13316"/>
                </a:lnTo>
                <a:lnTo>
                  <a:pt x="61378" y="13316"/>
                </a:lnTo>
                <a:close/>
                <a:moveTo>
                  <a:pt x="61378" y="18242"/>
                </a:moveTo>
                <a:lnTo>
                  <a:pt x="58989" y="18242"/>
                </a:lnTo>
                <a:lnTo>
                  <a:pt x="58989" y="15853"/>
                </a:lnTo>
                <a:lnTo>
                  <a:pt x="61378" y="15853"/>
                </a:lnTo>
                <a:close/>
                <a:moveTo>
                  <a:pt x="61378" y="20778"/>
                </a:moveTo>
                <a:lnTo>
                  <a:pt x="58989" y="20778"/>
                </a:lnTo>
                <a:lnTo>
                  <a:pt x="58989" y="18389"/>
                </a:lnTo>
                <a:lnTo>
                  <a:pt x="61378" y="18389"/>
                </a:lnTo>
                <a:close/>
                <a:moveTo>
                  <a:pt x="61378" y="23316"/>
                </a:moveTo>
                <a:lnTo>
                  <a:pt x="58989" y="23316"/>
                </a:lnTo>
                <a:lnTo>
                  <a:pt x="58989" y="20928"/>
                </a:lnTo>
                <a:lnTo>
                  <a:pt x="61378" y="20928"/>
                </a:lnTo>
                <a:close/>
                <a:moveTo>
                  <a:pt x="61378" y="25854"/>
                </a:moveTo>
                <a:lnTo>
                  <a:pt x="58989" y="25854"/>
                </a:lnTo>
                <a:lnTo>
                  <a:pt x="58989" y="23465"/>
                </a:lnTo>
                <a:lnTo>
                  <a:pt x="61378" y="23465"/>
                </a:lnTo>
                <a:close/>
                <a:moveTo>
                  <a:pt x="61378" y="28391"/>
                </a:moveTo>
                <a:lnTo>
                  <a:pt x="58989" y="28391"/>
                </a:lnTo>
                <a:lnTo>
                  <a:pt x="58989" y="26002"/>
                </a:lnTo>
                <a:lnTo>
                  <a:pt x="61378" y="26002"/>
                </a:lnTo>
                <a:close/>
                <a:moveTo>
                  <a:pt x="61378" y="30928"/>
                </a:moveTo>
                <a:lnTo>
                  <a:pt x="58989" y="30928"/>
                </a:lnTo>
                <a:lnTo>
                  <a:pt x="58989" y="28540"/>
                </a:lnTo>
                <a:lnTo>
                  <a:pt x="61378" y="28540"/>
                </a:lnTo>
                <a:close/>
                <a:moveTo>
                  <a:pt x="61378" y="33466"/>
                </a:moveTo>
                <a:lnTo>
                  <a:pt x="58989" y="33466"/>
                </a:lnTo>
                <a:lnTo>
                  <a:pt x="58989" y="31077"/>
                </a:lnTo>
                <a:lnTo>
                  <a:pt x="61378" y="31077"/>
                </a:lnTo>
                <a:close/>
                <a:moveTo>
                  <a:pt x="61378" y="36003"/>
                </a:moveTo>
                <a:lnTo>
                  <a:pt x="58989" y="36003"/>
                </a:lnTo>
                <a:lnTo>
                  <a:pt x="58989" y="33614"/>
                </a:lnTo>
                <a:lnTo>
                  <a:pt x="61378" y="33614"/>
                </a:lnTo>
                <a:close/>
                <a:moveTo>
                  <a:pt x="61378" y="38540"/>
                </a:moveTo>
                <a:lnTo>
                  <a:pt x="58989" y="38540"/>
                </a:lnTo>
                <a:lnTo>
                  <a:pt x="58989" y="36152"/>
                </a:lnTo>
                <a:lnTo>
                  <a:pt x="61378" y="36152"/>
                </a:lnTo>
                <a:close/>
                <a:moveTo>
                  <a:pt x="61378" y="41079"/>
                </a:moveTo>
                <a:lnTo>
                  <a:pt x="58989" y="41079"/>
                </a:lnTo>
                <a:lnTo>
                  <a:pt x="58989" y="38690"/>
                </a:lnTo>
                <a:lnTo>
                  <a:pt x="61378" y="38690"/>
                </a:lnTo>
                <a:close/>
                <a:moveTo>
                  <a:pt x="61378" y="43616"/>
                </a:moveTo>
                <a:lnTo>
                  <a:pt x="58989" y="43616"/>
                </a:lnTo>
                <a:lnTo>
                  <a:pt x="58989" y="41226"/>
                </a:lnTo>
                <a:lnTo>
                  <a:pt x="61378" y="41226"/>
                </a:lnTo>
                <a:close/>
                <a:moveTo>
                  <a:pt x="61378" y="46152"/>
                </a:moveTo>
                <a:lnTo>
                  <a:pt x="58989" y="46152"/>
                </a:lnTo>
                <a:lnTo>
                  <a:pt x="58989" y="43764"/>
                </a:lnTo>
                <a:lnTo>
                  <a:pt x="61378" y="43764"/>
                </a:lnTo>
                <a:close/>
                <a:moveTo>
                  <a:pt x="61378" y="48691"/>
                </a:moveTo>
                <a:lnTo>
                  <a:pt x="58989" y="48691"/>
                </a:lnTo>
                <a:lnTo>
                  <a:pt x="58989" y="46302"/>
                </a:lnTo>
                <a:lnTo>
                  <a:pt x="61378" y="46302"/>
                </a:lnTo>
                <a:close/>
                <a:moveTo>
                  <a:pt x="61378" y="51228"/>
                </a:moveTo>
                <a:lnTo>
                  <a:pt x="58989" y="51228"/>
                </a:lnTo>
                <a:lnTo>
                  <a:pt x="58989" y="48839"/>
                </a:lnTo>
                <a:lnTo>
                  <a:pt x="61378" y="48839"/>
                </a:lnTo>
                <a:close/>
                <a:moveTo>
                  <a:pt x="61378" y="53765"/>
                </a:moveTo>
                <a:lnTo>
                  <a:pt x="58989" y="53765"/>
                </a:lnTo>
                <a:lnTo>
                  <a:pt x="58989" y="51376"/>
                </a:lnTo>
                <a:lnTo>
                  <a:pt x="61378" y="51376"/>
                </a:lnTo>
                <a:close/>
                <a:moveTo>
                  <a:pt x="61378" y="56303"/>
                </a:moveTo>
                <a:lnTo>
                  <a:pt x="58989" y="56303"/>
                </a:lnTo>
                <a:lnTo>
                  <a:pt x="58989" y="53914"/>
                </a:lnTo>
                <a:lnTo>
                  <a:pt x="61378" y="53914"/>
                </a:lnTo>
                <a:close/>
                <a:moveTo>
                  <a:pt x="61378" y="58840"/>
                </a:moveTo>
                <a:lnTo>
                  <a:pt x="58989" y="58840"/>
                </a:lnTo>
                <a:lnTo>
                  <a:pt x="58989" y="56451"/>
                </a:lnTo>
                <a:lnTo>
                  <a:pt x="61378" y="56451"/>
                </a:lnTo>
                <a:close/>
                <a:moveTo>
                  <a:pt x="58840" y="5554"/>
                </a:moveTo>
                <a:lnTo>
                  <a:pt x="56452" y="5554"/>
                </a:lnTo>
                <a:lnTo>
                  <a:pt x="56452" y="3165"/>
                </a:lnTo>
                <a:lnTo>
                  <a:pt x="58840" y="3165"/>
                </a:lnTo>
                <a:close/>
                <a:moveTo>
                  <a:pt x="58840" y="8092"/>
                </a:moveTo>
                <a:lnTo>
                  <a:pt x="56452" y="8092"/>
                </a:lnTo>
                <a:lnTo>
                  <a:pt x="56452" y="5703"/>
                </a:lnTo>
                <a:lnTo>
                  <a:pt x="58840" y="5703"/>
                </a:lnTo>
                <a:close/>
                <a:moveTo>
                  <a:pt x="58840" y="10629"/>
                </a:moveTo>
                <a:lnTo>
                  <a:pt x="56452" y="10629"/>
                </a:lnTo>
                <a:lnTo>
                  <a:pt x="56452" y="8240"/>
                </a:lnTo>
                <a:lnTo>
                  <a:pt x="58840" y="8240"/>
                </a:lnTo>
                <a:close/>
                <a:moveTo>
                  <a:pt x="58840" y="13166"/>
                </a:moveTo>
                <a:lnTo>
                  <a:pt x="56452" y="13166"/>
                </a:lnTo>
                <a:lnTo>
                  <a:pt x="56452" y="10777"/>
                </a:lnTo>
                <a:lnTo>
                  <a:pt x="58840" y="10777"/>
                </a:lnTo>
                <a:close/>
                <a:moveTo>
                  <a:pt x="58840" y="15704"/>
                </a:moveTo>
                <a:lnTo>
                  <a:pt x="56452" y="15704"/>
                </a:lnTo>
                <a:lnTo>
                  <a:pt x="56452" y="13316"/>
                </a:lnTo>
                <a:lnTo>
                  <a:pt x="58840" y="13316"/>
                </a:lnTo>
                <a:close/>
                <a:moveTo>
                  <a:pt x="58840" y="18242"/>
                </a:moveTo>
                <a:lnTo>
                  <a:pt x="56452" y="18242"/>
                </a:lnTo>
                <a:lnTo>
                  <a:pt x="56452" y="15853"/>
                </a:lnTo>
                <a:lnTo>
                  <a:pt x="58840" y="15853"/>
                </a:lnTo>
                <a:close/>
                <a:moveTo>
                  <a:pt x="58840" y="20778"/>
                </a:moveTo>
                <a:lnTo>
                  <a:pt x="56452" y="20778"/>
                </a:lnTo>
                <a:lnTo>
                  <a:pt x="56452" y="18389"/>
                </a:lnTo>
                <a:lnTo>
                  <a:pt x="58840" y="18389"/>
                </a:lnTo>
                <a:close/>
                <a:moveTo>
                  <a:pt x="58840" y="23316"/>
                </a:moveTo>
                <a:lnTo>
                  <a:pt x="56452" y="23316"/>
                </a:lnTo>
                <a:lnTo>
                  <a:pt x="56452" y="20928"/>
                </a:lnTo>
                <a:lnTo>
                  <a:pt x="58840" y="20928"/>
                </a:lnTo>
                <a:close/>
                <a:moveTo>
                  <a:pt x="58840" y="25854"/>
                </a:moveTo>
                <a:lnTo>
                  <a:pt x="56452" y="25854"/>
                </a:lnTo>
                <a:lnTo>
                  <a:pt x="56452" y="23465"/>
                </a:lnTo>
                <a:lnTo>
                  <a:pt x="58840" y="23465"/>
                </a:lnTo>
                <a:close/>
                <a:moveTo>
                  <a:pt x="58840" y="28391"/>
                </a:moveTo>
                <a:lnTo>
                  <a:pt x="56452" y="28391"/>
                </a:lnTo>
                <a:lnTo>
                  <a:pt x="56452" y="26002"/>
                </a:lnTo>
                <a:lnTo>
                  <a:pt x="58840" y="26002"/>
                </a:lnTo>
                <a:close/>
                <a:moveTo>
                  <a:pt x="58840" y="30928"/>
                </a:moveTo>
                <a:lnTo>
                  <a:pt x="56452" y="30928"/>
                </a:lnTo>
                <a:lnTo>
                  <a:pt x="56452" y="28540"/>
                </a:lnTo>
                <a:lnTo>
                  <a:pt x="58840" y="28540"/>
                </a:lnTo>
                <a:close/>
                <a:moveTo>
                  <a:pt x="58840" y="33466"/>
                </a:moveTo>
                <a:lnTo>
                  <a:pt x="56452" y="33466"/>
                </a:lnTo>
                <a:lnTo>
                  <a:pt x="56452" y="31077"/>
                </a:lnTo>
                <a:lnTo>
                  <a:pt x="58840" y="31077"/>
                </a:lnTo>
                <a:close/>
                <a:moveTo>
                  <a:pt x="58840" y="36003"/>
                </a:moveTo>
                <a:lnTo>
                  <a:pt x="56452" y="36003"/>
                </a:lnTo>
                <a:lnTo>
                  <a:pt x="56452" y="33614"/>
                </a:lnTo>
                <a:lnTo>
                  <a:pt x="58840" y="33614"/>
                </a:lnTo>
                <a:close/>
                <a:moveTo>
                  <a:pt x="58840" y="38540"/>
                </a:moveTo>
                <a:lnTo>
                  <a:pt x="56452" y="38540"/>
                </a:lnTo>
                <a:lnTo>
                  <a:pt x="56452" y="36152"/>
                </a:lnTo>
                <a:lnTo>
                  <a:pt x="58840" y="36152"/>
                </a:lnTo>
                <a:close/>
                <a:moveTo>
                  <a:pt x="58840" y="41079"/>
                </a:moveTo>
                <a:lnTo>
                  <a:pt x="56452" y="41079"/>
                </a:lnTo>
                <a:lnTo>
                  <a:pt x="56452" y="38690"/>
                </a:lnTo>
                <a:lnTo>
                  <a:pt x="58840" y="38690"/>
                </a:lnTo>
                <a:close/>
                <a:moveTo>
                  <a:pt x="58840" y="43616"/>
                </a:moveTo>
                <a:lnTo>
                  <a:pt x="56452" y="43616"/>
                </a:lnTo>
                <a:lnTo>
                  <a:pt x="56452" y="41226"/>
                </a:lnTo>
                <a:lnTo>
                  <a:pt x="58840" y="41226"/>
                </a:lnTo>
                <a:close/>
                <a:moveTo>
                  <a:pt x="58840" y="46152"/>
                </a:moveTo>
                <a:lnTo>
                  <a:pt x="56452" y="46152"/>
                </a:lnTo>
                <a:lnTo>
                  <a:pt x="56452" y="43764"/>
                </a:lnTo>
                <a:lnTo>
                  <a:pt x="58840" y="43764"/>
                </a:lnTo>
                <a:close/>
                <a:moveTo>
                  <a:pt x="58840" y="48691"/>
                </a:moveTo>
                <a:lnTo>
                  <a:pt x="56452" y="48691"/>
                </a:lnTo>
                <a:lnTo>
                  <a:pt x="56452" y="46302"/>
                </a:lnTo>
                <a:lnTo>
                  <a:pt x="58840" y="46302"/>
                </a:lnTo>
                <a:close/>
                <a:moveTo>
                  <a:pt x="58840" y="51228"/>
                </a:moveTo>
                <a:lnTo>
                  <a:pt x="56452" y="51228"/>
                </a:lnTo>
                <a:lnTo>
                  <a:pt x="56452" y="48839"/>
                </a:lnTo>
                <a:lnTo>
                  <a:pt x="58840" y="48839"/>
                </a:lnTo>
                <a:close/>
                <a:moveTo>
                  <a:pt x="58840" y="53765"/>
                </a:moveTo>
                <a:lnTo>
                  <a:pt x="56452" y="53765"/>
                </a:lnTo>
                <a:lnTo>
                  <a:pt x="56452" y="51376"/>
                </a:lnTo>
                <a:lnTo>
                  <a:pt x="58840" y="51376"/>
                </a:lnTo>
                <a:close/>
                <a:moveTo>
                  <a:pt x="58840" y="56303"/>
                </a:moveTo>
                <a:lnTo>
                  <a:pt x="56452" y="56303"/>
                </a:lnTo>
                <a:lnTo>
                  <a:pt x="56452" y="53914"/>
                </a:lnTo>
                <a:lnTo>
                  <a:pt x="58840" y="53914"/>
                </a:lnTo>
                <a:close/>
                <a:moveTo>
                  <a:pt x="58840" y="58840"/>
                </a:moveTo>
                <a:lnTo>
                  <a:pt x="56452" y="58840"/>
                </a:lnTo>
                <a:lnTo>
                  <a:pt x="56452" y="56451"/>
                </a:lnTo>
                <a:lnTo>
                  <a:pt x="58840" y="56451"/>
                </a:lnTo>
                <a:close/>
                <a:moveTo>
                  <a:pt x="56303" y="5554"/>
                </a:moveTo>
                <a:lnTo>
                  <a:pt x="53914" y="5554"/>
                </a:lnTo>
                <a:lnTo>
                  <a:pt x="53914" y="3165"/>
                </a:lnTo>
                <a:lnTo>
                  <a:pt x="56303" y="3165"/>
                </a:lnTo>
                <a:close/>
                <a:moveTo>
                  <a:pt x="56303" y="8092"/>
                </a:moveTo>
                <a:lnTo>
                  <a:pt x="53914" y="8092"/>
                </a:lnTo>
                <a:lnTo>
                  <a:pt x="53914" y="5703"/>
                </a:lnTo>
                <a:lnTo>
                  <a:pt x="56303" y="5703"/>
                </a:lnTo>
                <a:close/>
                <a:moveTo>
                  <a:pt x="56303" y="10629"/>
                </a:moveTo>
                <a:lnTo>
                  <a:pt x="53914" y="10629"/>
                </a:lnTo>
                <a:lnTo>
                  <a:pt x="53914" y="8240"/>
                </a:lnTo>
                <a:lnTo>
                  <a:pt x="56303" y="8240"/>
                </a:lnTo>
                <a:close/>
                <a:moveTo>
                  <a:pt x="56303" y="13166"/>
                </a:moveTo>
                <a:lnTo>
                  <a:pt x="53914" y="13166"/>
                </a:lnTo>
                <a:lnTo>
                  <a:pt x="53914" y="10777"/>
                </a:lnTo>
                <a:lnTo>
                  <a:pt x="56303" y="10777"/>
                </a:lnTo>
                <a:close/>
                <a:moveTo>
                  <a:pt x="56303" y="15704"/>
                </a:moveTo>
                <a:lnTo>
                  <a:pt x="53914" y="15704"/>
                </a:lnTo>
                <a:lnTo>
                  <a:pt x="53914" y="13316"/>
                </a:lnTo>
                <a:lnTo>
                  <a:pt x="56303" y="13316"/>
                </a:lnTo>
                <a:close/>
                <a:moveTo>
                  <a:pt x="56303" y="18242"/>
                </a:moveTo>
                <a:lnTo>
                  <a:pt x="53914" y="18242"/>
                </a:lnTo>
                <a:lnTo>
                  <a:pt x="53914" y="15853"/>
                </a:lnTo>
                <a:lnTo>
                  <a:pt x="56303" y="15853"/>
                </a:lnTo>
                <a:close/>
                <a:moveTo>
                  <a:pt x="56303" y="20778"/>
                </a:moveTo>
                <a:lnTo>
                  <a:pt x="53914" y="20778"/>
                </a:lnTo>
                <a:lnTo>
                  <a:pt x="53914" y="18389"/>
                </a:lnTo>
                <a:lnTo>
                  <a:pt x="56303" y="18389"/>
                </a:lnTo>
                <a:close/>
                <a:moveTo>
                  <a:pt x="56303" y="23316"/>
                </a:moveTo>
                <a:lnTo>
                  <a:pt x="53914" y="23316"/>
                </a:lnTo>
                <a:lnTo>
                  <a:pt x="53914" y="20928"/>
                </a:lnTo>
                <a:lnTo>
                  <a:pt x="56303" y="20928"/>
                </a:lnTo>
                <a:close/>
                <a:moveTo>
                  <a:pt x="56303" y="25854"/>
                </a:moveTo>
                <a:lnTo>
                  <a:pt x="53914" y="25854"/>
                </a:lnTo>
                <a:lnTo>
                  <a:pt x="53914" y="23465"/>
                </a:lnTo>
                <a:lnTo>
                  <a:pt x="56303" y="23465"/>
                </a:lnTo>
                <a:close/>
                <a:moveTo>
                  <a:pt x="56303" y="28391"/>
                </a:moveTo>
                <a:lnTo>
                  <a:pt x="53914" y="28391"/>
                </a:lnTo>
                <a:lnTo>
                  <a:pt x="53914" y="26002"/>
                </a:lnTo>
                <a:lnTo>
                  <a:pt x="56303" y="26002"/>
                </a:lnTo>
                <a:close/>
                <a:moveTo>
                  <a:pt x="56303" y="30928"/>
                </a:moveTo>
                <a:lnTo>
                  <a:pt x="53914" y="30928"/>
                </a:lnTo>
                <a:lnTo>
                  <a:pt x="53914" y="28540"/>
                </a:lnTo>
                <a:lnTo>
                  <a:pt x="56303" y="28540"/>
                </a:lnTo>
                <a:close/>
                <a:moveTo>
                  <a:pt x="56303" y="33466"/>
                </a:moveTo>
                <a:lnTo>
                  <a:pt x="53914" y="33466"/>
                </a:lnTo>
                <a:lnTo>
                  <a:pt x="53914" y="31077"/>
                </a:lnTo>
                <a:lnTo>
                  <a:pt x="56303" y="31077"/>
                </a:lnTo>
                <a:close/>
                <a:moveTo>
                  <a:pt x="56303" y="36003"/>
                </a:moveTo>
                <a:lnTo>
                  <a:pt x="53914" y="36003"/>
                </a:lnTo>
                <a:lnTo>
                  <a:pt x="53914" y="33614"/>
                </a:lnTo>
                <a:lnTo>
                  <a:pt x="56303" y="33614"/>
                </a:lnTo>
                <a:close/>
                <a:moveTo>
                  <a:pt x="56303" y="38540"/>
                </a:moveTo>
                <a:lnTo>
                  <a:pt x="53914" y="38540"/>
                </a:lnTo>
                <a:lnTo>
                  <a:pt x="53914" y="36152"/>
                </a:lnTo>
                <a:lnTo>
                  <a:pt x="56303" y="36152"/>
                </a:lnTo>
                <a:close/>
                <a:moveTo>
                  <a:pt x="56303" y="41079"/>
                </a:moveTo>
                <a:lnTo>
                  <a:pt x="53914" y="41079"/>
                </a:lnTo>
                <a:lnTo>
                  <a:pt x="53914" y="38690"/>
                </a:lnTo>
                <a:lnTo>
                  <a:pt x="56303" y="38690"/>
                </a:lnTo>
                <a:close/>
                <a:moveTo>
                  <a:pt x="56303" y="43616"/>
                </a:moveTo>
                <a:lnTo>
                  <a:pt x="53914" y="43616"/>
                </a:lnTo>
                <a:lnTo>
                  <a:pt x="53914" y="41226"/>
                </a:lnTo>
                <a:lnTo>
                  <a:pt x="56303" y="41226"/>
                </a:lnTo>
                <a:close/>
                <a:moveTo>
                  <a:pt x="56303" y="46152"/>
                </a:moveTo>
                <a:lnTo>
                  <a:pt x="53914" y="46152"/>
                </a:lnTo>
                <a:lnTo>
                  <a:pt x="53914" y="43764"/>
                </a:lnTo>
                <a:lnTo>
                  <a:pt x="56303" y="43764"/>
                </a:lnTo>
                <a:close/>
                <a:moveTo>
                  <a:pt x="56303" y="48691"/>
                </a:moveTo>
                <a:lnTo>
                  <a:pt x="53914" y="48691"/>
                </a:lnTo>
                <a:lnTo>
                  <a:pt x="53914" y="46302"/>
                </a:lnTo>
                <a:lnTo>
                  <a:pt x="56303" y="46302"/>
                </a:lnTo>
                <a:close/>
                <a:moveTo>
                  <a:pt x="56303" y="51228"/>
                </a:moveTo>
                <a:lnTo>
                  <a:pt x="53914" y="51228"/>
                </a:lnTo>
                <a:lnTo>
                  <a:pt x="53914" y="48839"/>
                </a:lnTo>
                <a:lnTo>
                  <a:pt x="56303" y="48839"/>
                </a:lnTo>
                <a:close/>
                <a:moveTo>
                  <a:pt x="56303" y="53765"/>
                </a:moveTo>
                <a:lnTo>
                  <a:pt x="53914" y="53765"/>
                </a:lnTo>
                <a:lnTo>
                  <a:pt x="53914" y="51376"/>
                </a:lnTo>
                <a:lnTo>
                  <a:pt x="56303" y="51376"/>
                </a:lnTo>
                <a:close/>
                <a:moveTo>
                  <a:pt x="56303" y="56303"/>
                </a:moveTo>
                <a:lnTo>
                  <a:pt x="53914" y="56303"/>
                </a:lnTo>
                <a:lnTo>
                  <a:pt x="53914" y="53914"/>
                </a:lnTo>
                <a:lnTo>
                  <a:pt x="56303" y="53914"/>
                </a:lnTo>
                <a:close/>
                <a:moveTo>
                  <a:pt x="56303" y="58840"/>
                </a:moveTo>
                <a:lnTo>
                  <a:pt x="53914" y="58840"/>
                </a:lnTo>
                <a:lnTo>
                  <a:pt x="53914" y="56451"/>
                </a:lnTo>
                <a:lnTo>
                  <a:pt x="56303" y="56451"/>
                </a:lnTo>
                <a:close/>
                <a:moveTo>
                  <a:pt x="53766" y="5554"/>
                </a:moveTo>
                <a:lnTo>
                  <a:pt x="51376" y="5554"/>
                </a:lnTo>
                <a:lnTo>
                  <a:pt x="51376" y="3165"/>
                </a:lnTo>
                <a:lnTo>
                  <a:pt x="53766" y="3165"/>
                </a:lnTo>
                <a:close/>
                <a:moveTo>
                  <a:pt x="53766" y="8092"/>
                </a:moveTo>
                <a:lnTo>
                  <a:pt x="51376" y="8092"/>
                </a:lnTo>
                <a:lnTo>
                  <a:pt x="51376" y="5703"/>
                </a:lnTo>
                <a:lnTo>
                  <a:pt x="53766" y="5703"/>
                </a:lnTo>
                <a:close/>
                <a:moveTo>
                  <a:pt x="53766" y="10629"/>
                </a:moveTo>
                <a:lnTo>
                  <a:pt x="51376" y="10629"/>
                </a:lnTo>
                <a:lnTo>
                  <a:pt x="51376" y="8240"/>
                </a:lnTo>
                <a:lnTo>
                  <a:pt x="53766" y="8240"/>
                </a:lnTo>
                <a:close/>
                <a:moveTo>
                  <a:pt x="53766" y="13166"/>
                </a:moveTo>
                <a:lnTo>
                  <a:pt x="51376" y="13166"/>
                </a:lnTo>
                <a:lnTo>
                  <a:pt x="51376" y="10777"/>
                </a:lnTo>
                <a:lnTo>
                  <a:pt x="53766" y="10777"/>
                </a:lnTo>
                <a:close/>
                <a:moveTo>
                  <a:pt x="53766" y="15704"/>
                </a:moveTo>
                <a:lnTo>
                  <a:pt x="51376" y="15704"/>
                </a:lnTo>
                <a:lnTo>
                  <a:pt x="51376" y="13316"/>
                </a:lnTo>
                <a:lnTo>
                  <a:pt x="53766" y="13316"/>
                </a:lnTo>
                <a:close/>
                <a:moveTo>
                  <a:pt x="53766" y="18242"/>
                </a:moveTo>
                <a:lnTo>
                  <a:pt x="51376" y="18242"/>
                </a:lnTo>
                <a:lnTo>
                  <a:pt x="51376" y="15853"/>
                </a:lnTo>
                <a:lnTo>
                  <a:pt x="53766" y="15853"/>
                </a:lnTo>
                <a:close/>
                <a:moveTo>
                  <a:pt x="53766" y="20778"/>
                </a:moveTo>
                <a:lnTo>
                  <a:pt x="51376" y="20778"/>
                </a:lnTo>
                <a:lnTo>
                  <a:pt x="51376" y="18389"/>
                </a:lnTo>
                <a:lnTo>
                  <a:pt x="53766" y="18389"/>
                </a:lnTo>
                <a:close/>
                <a:moveTo>
                  <a:pt x="53766" y="23316"/>
                </a:moveTo>
                <a:lnTo>
                  <a:pt x="51376" y="23316"/>
                </a:lnTo>
                <a:lnTo>
                  <a:pt x="51376" y="20928"/>
                </a:lnTo>
                <a:lnTo>
                  <a:pt x="53766" y="20928"/>
                </a:lnTo>
                <a:close/>
                <a:moveTo>
                  <a:pt x="53766" y="25854"/>
                </a:moveTo>
                <a:lnTo>
                  <a:pt x="51376" y="25854"/>
                </a:lnTo>
                <a:lnTo>
                  <a:pt x="51376" y="23465"/>
                </a:lnTo>
                <a:lnTo>
                  <a:pt x="53766" y="23465"/>
                </a:lnTo>
                <a:close/>
                <a:moveTo>
                  <a:pt x="53766" y="28391"/>
                </a:moveTo>
                <a:lnTo>
                  <a:pt x="51376" y="28391"/>
                </a:lnTo>
                <a:lnTo>
                  <a:pt x="51376" y="26002"/>
                </a:lnTo>
                <a:lnTo>
                  <a:pt x="53766" y="26002"/>
                </a:lnTo>
                <a:close/>
                <a:moveTo>
                  <a:pt x="53766" y="30928"/>
                </a:moveTo>
                <a:lnTo>
                  <a:pt x="51376" y="30928"/>
                </a:lnTo>
                <a:lnTo>
                  <a:pt x="51376" y="28540"/>
                </a:lnTo>
                <a:lnTo>
                  <a:pt x="53766" y="28540"/>
                </a:lnTo>
                <a:close/>
                <a:moveTo>
                  <a:pt x="53766" y="33466"/>
                </a:moveTo>
                <a:lnTo>
                  <a:pt x="51376" y="33466"/>
                </a:lnTo>
                <a:lnTo>
                  <a:pt x="51376" y="31077"/>
                </a:lnTo>
                <a:lnTo>
                  <a:pt x="53766" y="31077"/>
                </a:lnTo>
                <a:close/>
                <a:moveTo>
                  <a:pt x="53766" y="36003"/>
                </a:moveTo>
                <a:lnTo>
                  <a:pt x="51376" y="36003"/>
                </a:lnTo>
                <a:lnTo>
                  <a:pt x="51376" y="33614"/>
                </a:lnTo>
                <a:lnTo>
                  <a:pt x="53766" y="33614"/>
                </a:lnTo>
                <a:close/>
                <a:moveTo>
                  <a:pt x="53766" y="38540"/>
                </a:moveTo>
                <a:lnTo>
                  <a:pt x="51376" y="38540"/>
                </a:lnTo>
                <a:lnTo>
                  <a:pt x="51376" y="36152"/>
                </a:lnTo>
                <a:lnTo>
                  <a:pt x="53766" y="36152"/>
                </a:lnTo>
                <a:close/>
                <a:moveTo>
                  <a:pt x="53766" y="41079"/>
                </a:moveTo>
                <a:lnTo>
                  <a:pt x="51376" y="41079"/>
                </a:lnTo>
                <a:lnTo>
                  <a:pt x="51376" y="38690"/>
                </a:lnTo>
                <a:lnTo>
                  <a:pt x="53766" y="38690"/>
                </a:lnTo>
                <a:close/>
                <a:moveTo>
                  <a:pt x="53766" y="43616"/>
                </a:moveTo>
                <a:lnTo>
                  <a:pt x="51376" y="43616"/>
                </a:lnTo>
                <a:lnTo>
                  <a:pt x="51376" y="41226"/>
                </a:lnTo>
                <a:lnTo>
                  <a:pt x="53766" y="41226"/>
                </a:lnTo>
                <a:close/>
                <a:moveTo>
                  <a:pt x="53766" y="46152"/>
                </a:moveTo>
                <a:lnTo>
                  <a:pt x="51376" y="46152"/>
                </a:lnTo>
                <a:lnTo>
                  <a:pt x="51376" y="43764"/>
                </a:lnTo>
                <a:lnTo>
                  <a:pt x="53766" y="43764"/>
                </a:lnTo>
                <a:close/>
                <a:moveTo>
                  <a:pt x="53766" y="48691"/>
                </a:moveTo>
                <a:lnTo>
                  <a:pt x="51376" y="48691"/>
                </a:lnTo>
                <a:lnTo>
                  <a:pt x="51376" y="46302"/>
                </a:lnTo>
                <a:lnTo>
                  <a:pt x="53766" y="46302"/>
                </a:lnTo>
                <a:close/>
                <a:moveTo>
                  <a:pt x="53766" y="51228"/>
                </a:moveTo>
                <a:lnTo>
                  <a:pt x="51376" y="51228"/>
                </a:lnTo>
                <a:lnTo>
                  <a:pt x="51376" y="48839"/>
                </a:lnTo>
                <a:lnTo>
                  <a:pt x="53766" y="48839"/>
                </a:lnTo>
                <a:close/>
                <a:moveTo>
                  <a:pt x="53766" y="53765"/>
                </a:moveTo>
                <a:lnTo>
                  <a:pt x="51376" y="53765"/>
                </a:lnTo>
                <a:lnTo>
                  <a:pt x="51376" y="51376"/>
                </a:lnTo>
                <a:lnTo>
                  <a:pt x="53766" y="51376"/>
                </a:lnTo>
                <a:close/>
                <a:moveTo>
                  <a:pt x="53766" y="56303"/>
                </a:moveTo>
                <a:lnTo>
                  <a:pt x="51376" y="56303"/>
                </a:lnTo>
                <a:lnTo>
                  <a:pt x="51376" y="53914"/>
                </a:lnTo>
                <a:lnTo>
                  <a:pt x="53766" y="53914"/>
                </a:lnTo>
                <a:close/>
                <a:moveTo>
                  <a:pt x="53766" y="58840"/>
                </a:moveTo>
                <a:lnTo>
                  <a:pt x="51376" y="58840"/>
                </a:lnTo>
                <a:lnTo>
                  <a:pt x="51376" y="56451"/>
                </a:lnTo>
                <a:lnTo>
                  <a:pt x="53766" y="56451"/>
                </a:lnTo>
                <a:close/>
                <a:moveTo>
                  <a:pt x="51228" y="5554"/>
                </a:moveTo>
                <a:lnTo>
                  <a:pt x="48839" y="5554"/>
                </a:lnTo>
                <a:lnTo>
                  <a:pt x="48839" y="3165"/>
                </a:lnTo>
                <a:lnTo>
                  <a:pt x="51228" y="3165"/>
                </a:lnTo>
                <a:close/>
                <a:moveTo>
                  <a:pt x="51228" y="8092"/>
                </a:moveTo>
                <a:lnTo>
                  <a:pt x="48839" y="8092"/>
                </a:lnTo>
                <a:lnTo>
                  <a:pt x="48839" y="5703"/>
                </a:lnTo>
                <a:lnTo>
                  <a:pt x="51228" y="5703"/>
                </a:lnTo>
                <a:close/>
                <a:moveTo>
                  <a:pt x="51228" y="10629"/>
                </a:moveTo>
                <a:lnTo>
                  <a:pt x="48839" y="10629"/>
                </a:lnTo>
                <a:lnTo>
                  <a:pt x="48839" y="8240"/>
                </a:lnTo>
                <a:lnTo>
                  <a:pt x="51228" y="8240"/>
                </a:lnTo>
                <a:close/>
                <a:moveTo>
                  <a:pt x="51228" y="13166"/>
                </a:moveTo>
                <a:lnTo>
                  <a:pt x="48839" y="13166"/>
                </a:lnTo>
                <a:lnTo>
                  <a:pt x="48839" y="10777"/>
                </a:lnTo>
                <a:lnTo>
                  <a:pt x="51228" y="10777"/>
                </a:lnTo>
                <a:close/>
                <a:moveTo>
                  <a:pt x="51228" y="15704"/>
                </a:moveTo>
                <a:lnTo>
                  <a:pt x="48839" y="15704"/>
                </a:lnTo>
                <a:lnTo>
                  <a:pt x="48839" y="13316"/>
                </a:lnTo>
                <a:lnTo>
                  <a:pt x="51228" y="13316"/>
                </a:lnTo>
                <a:close/>
                <a:moveTo>
                  <a:pt x="51228" y="18242"/>
                </a:moveTo>
                <a:lnTo>
                  <a:pt x="48839" y="18242"/>
                </a:lnTo>
                <a:lnTo>
                  <a:pt x="48839" y="15853"/>
                </a:lnTo>
                <a:lnTo>
                  <a:pt x="51228" y="15853"/>
                </a:lnTo>
                <a:close/>
                <a:moveTo>
                  <a:pt x="51228" y="20778"/>
                </a:moveTo>
                <a:lnTo>
                  <a:pt x="48839" y="20778"/>
                </a:lnTo>
                <a:lnTo>
                  <a:pt x="48839" y="18389"/>
                </a:lnTo>
                <a:lnTo>
                  <a:pt x="51228" y="18389"/>
                </a:lnTo>
                <a:close/>
                <a:moveTo>
                  <a:pt x="51228" y="23316"/>
                </a:moveTo>
                <a:lnTo>
                  <a:pt x="48839" y="23316"/>
                </a:lnTo>
                <a:lnTo>
                  <a:pt x="48839" y="20928"/>
                </a:lnTo>
                <a:lnTo>
                  <a:pt x="51228" y="20928"/>
                </a:lnTo>
                <a:close/>
                <a:moveTo>
                  <a:pt x="51228" y="25854"/>
                </a:moveTo>
                <a:lnTo>
                  <a:pt x="48839" y="25854"/>
                </a:lnTo>
                <a:lnTo>
                  <a:pt x="48839" y="23465"/>
                </a:lnTo>
                <a:lnTo>
                  <a:pt x="51228" y="23465"/>
                </a:lnTo>
                <a:close/>
                <a:moveTo>
                  <a:pt x="51228" y="28391"/>
                </a:moveTo>
                <a:lnTo>
                  <a:pt x="48839" y="28391"/>
                </a:lnTo>
                <a:lnTo>
                  <a:pt x="48839" y="26002"/>
                </a:lnTo>
                <a:lnTo>
                  <a:pt x="51228" y="26002"/>
                </a:lnTo>
                <a:close/>
                <a:moveTo>
                  <a:pt x="51228" y="30928"/>
                </a:moveTo>
                <a:lnTo>
                  <a:pt x="48839" y="30928"/>
                </a:lnTo>
                <a:lnTo>
                  <a:pt x="48839" y="28540"/>
                </a:lnTo>
                <a:lnTo>
                  <a:pt x="51228" y="28540"/>
                </a:lnTo>
                <a:close/>
                <a:moveTo>
                  <a:pt x="51228" y="33466"/>
                </a:moveTo>
                <a:lnTo>
                  <a:pt x="48839" y="33466"/>
                </a:lnTo>
                <a:lnTo>
                  <a:pt x="48839" y="31077"/>
                </a:lnTo>
                <a:lnTo>
                  <a:pt x="51228" y="31077"/>
                </a:lnTo>
                <a:close/>
                <a:moveTo>
                  <a:pt x="51228" y="36003"/>
                </a:moveTo>
                <a:lnTo>
                  <a:pt x="48839" y="36003"/>
                </a:lnTo>
                <a:lnTo>
                  <a:pt x="48839" y="33614"/>
                </a:lnTo>
                <a:lnTo>
                  <a:pt x="51228" y="33614"/>
                </a:lnTo>
                <a:close/>
                <a:moveTo>
                  <a:pt x="51228" y="38540"/>
                </a:moveTo>
                <a:lnTo>
                  <a:pt x="48839" y="38540"/>
                </a:lnTo>
                <a:lnTo>
                  <a:pt x="48839" y="36152"/>
                </a:lnTo>
                <a:lnTo>
                  <a:pt x="51228" y="36152"/>
                </a:lnTo>
                <a:close/>
                <a:moveTo>
                  <a:pt x="51228" y="41079"/>
                </a:moveTo>
                <a:lnTo>
                  <a:pt x="48839" y="41079"/>
                </a:lnTo>
                <a:lnTo>
                  <a:pt x="48839" y="38690"/>
                </a:lnTo>
                <a:lnTo>
                  <a:pt x="51228" y="38690"/>
                </a:lnTo>
                <a:close/>
                <a:moveTo>
                  <a:pt x="51228" y="43616"/>
                </a:moveTo>
                <a:lnTo>
                  <a:pt x="48839" y="43616"/>
                </a:lnTo>
                <a:lnTo>
                  <a:pt x="48839" y="41226"/>
                </a:lnTo>
                <a:lnTo>
                  <a:pt x="51228" y="41226"/>
                </a:lnTo>
                <a:close/>
                <a:moveTo>
                  <a:pt x="51228" y="46152"/>
                </a:moveTo>
                <a:lnTo>
                  <a:pt x="48839" y="46152"/>
                </a:lnTo>
                <a:lnTo>
                  <a:pt x="48839" y="43764"/>
                </a:lnTo>
                <a:lnTo>
                  <a:pt x="51228" y="43764"/>
                </a:lnTo>
                <a:close/>
                <a:moveTo>
                  <a:pt x="51228" y="48691"/>
                </a:moveTo>
                <a:lnTo>
                  <a:pt x="48839" y="48691"/>
                </a:lnTo>
                <a:lnTo>
                  <a:pt x="48839" y="46302"/>
                </a:lnTo>
                <a:lnTo>
                  <a:pt x="51228" y="46302"/>
                </a:lnTo>
                <a:close/>
                <a:moveTo>
                  <a:pt x="51228" y="51228"/>
                </a:moveTo>
                <a:lnTo>
                  <a:pt x="48839" y="51228"/>
                </a:lnTo>
                <a:lnTo>
                  <a:pt x="48839" y="48839"/>
                </a:lnTo>
                <a:lnTo>
                  <a:pt x="51228" y="48839"/>
                </a:lnTo>
                <a:close/>
                <a:moveTo>
                  <a:pt x="51228" y="53765"/>
                </a:moveTo>
                <a:lnTo>
                  <a:pt x="48839" y="53765"/>
                </a:lnTo>
                <a:lnTo>
                  <a:pt x="48839" y="51376"/>
                </a:lnTo>
                <a:lnTo>
                  <a:pt x="51228" y="51376"/>
                </a:lnTo>
                <a:close/>
                <a:moveTo>
                  <a:pt x="51228" y="56303"/>
                </a:moveTo>
                <a:lnTo>
                  <a:pt x="48839" y="56303"/>
                </a:lnTo>
                <a:lnTo>
                  <a:pt x="48839" y="53914"/>
                </a:lnTo>
                <a:lnTo>
                  <a:pt x="51228" y="53914"/>
                </a:lnTo>
                <a:close/>
                <a:moveTo>
                  <a:pt x="51228" y="58840"/>
                </a:moveTo>
                <a:lnTo>
                  <a:pt x="48839" y="58840"/>
                </a:lnTo>
                <a:lnTo>
                  <a:pt x="48839" y="56451"/>
                </a:lnTo>
                <a:lnTo>
                  <a:pt x="51228" y="56451"/>
                </a:lnTo>
                <a:close/>
                <a:moveTo>
                  <a:pt x="48691" y="5554"/>
                </a:moveTo>
                <a:lnTo>
                  <a:pt x="46302" y="5554"/>
                </a:lnTo>
                <a:lnTo>
                  <a:pt x="46302" y="3165"/>
                </a:lnTo>
                <a:lnTo>
                  <a:pt x="48691" y="3165"/>
                </a:lnTo>
                <a:close/>
                <a:moveTo>
                  <a:pt x="48691" y="8092"/>
                </a:moveTo>
                <a:lnTo>
                  <a:pt x="46302" y="8092"/>
                </a:lnTo>
                <a:lnTo>
                  <a:pt x="46302" y="5703"/>
                </a:lnTo>
                <a:lnTo>
                  <a:pt x="48691" y="5703"/>
                </a:lnTo>
                <a:close/>
                <a:moveTo>
                  <a:pt x="48691" y="10629"/>
                </a:moveTo>
                <a:lnTo>
                  <a:pt x="46302" y="10629"/>
                </a:lnTo>
                <a:lnTo>
                  <a:pt x="46302" y="8240"/>
                </a:lnTo>
                <a:lnTo>
                  <a:pt x="48691" y="8240"/>
                </a:lnTo>
                <a:close/>
                <a:moveTo>
                  <a:pt x="48691" y="13166"/>
                </a:moveTo>
                <a:lnTo>
                  <a:pt x="46302" y="13166"/>
                </a:lnTo>
                <a:lnTo>
                  <a:pt x="46302" y="10777"/>
                </a:lnTo>
                <a:lnTo>
                  <a:pt x="48691" y="10777"/>
                </a:lnTo>
                <a:close/>
                <a:moveTo>
                  <a:pt x="48691" y="15704"/>
                </a:moveTo>
                <a:lnTo>
                  <a:pt x="46302" y="15704"/>
                </a:lnTo>
                <a:lnTo>
                  <a:pt x="46302" y="13316"/>
                </a:lnTo>
                <a:lnTo>
                  <a:pt x="48691" y="13316"/>
                </a:lnTo>
                <a:close/>
                <a:moveTo>
                  <a:pt x="48691" y="18242"/>
                </a:moveTo>
                <a:lnTo>
                  <a:pt x="46302" y="18242"/>
                </a:lnTo>
                <a:lnTo>
                  <a:pt x="46302" y="15853"/>
                </a:lnTo>
                <a:lnTo>
                  <a:pt x="48691" y="15853"/>
                </a:lnTo>
                <a:close/>
                <a:moveTo>
                  <a:pt x="48691" y="20778"/>
                </a:moveTo>
                <a:lnTo>
                  <a:pt x="46302" y="20778"/>
                </a:lnTo>
                <a:lnTo>
                  <a:pt x="46302" y="18389"/>
                </a:lnTo>
                <a:lnTo>
                  <a:pt x="48691" y="18389"/>
                </a:lnTo>
                <a:close/>
                <a:moveTo>
                  <a:pt x="48691" y="23316"/>
                </a:moveTo>
                <a:lnTo>
                  <a:pt x="46302" y="23316"/>
                </a:lnTo>
                <a:lnTo>
                  <a:pt x="46302" y="20928"/>
                </a:lnTo>
                <a:lnTo>
                  <a:pt x="48691" y="20928"/>
                </a:lnTo>
                <a:close/>
                <a:moveTo>
                  <a:pt x="48691" y="25854"/>
                </a:moveTo>
                <a:lnTo>
                  <a:pt x="46302" y="25854"/>
                </a:lnTo>
                <a:lnTo>
                  <a:pt x="46302" y="23465"/>
                </a:lnTo>
                <a:lnTo>
                  <a:pt x="48691" y="23465"/>
                </a:lnTo>
                <a:close/>
                <a:moveTo>
                  <a:pt x="48691" y="28391"/>
                </a:moveTo>
                <a:lnTo>
                  <a:pt x="46302" y="28391"/>
                </a:lnTo>
                <a:lnTo>
                  <a:pt x="46302" y="26002"/>
                </a:lnTo>
                <a:lnTo>
                  <a:pt x="48691" y="26002"/>
                </a:lnTo>
                <a:close/>
                <a:moveTo>
                  <a:pt x="48691" y="30928"/>
                </a:moveTo>
                <a:lnTo>
                  <a:pt x="46302" y="30928"/>
                </a:lnTo>
                <a:lnTo>
                  <a:pt x="46302" y="28540"/>
                </a:lnTo>
                <a:lnTo>
                  <a:pt x="48691" y="28540"/>
                </a:lnTo>
                <a:close/>
                <a:moveTo>
                  <a:pt x="48691" y="33466"/>
                </a:moveTo>
                <a:lnTo>
                  <a:pt x="46302" y="33466"/>
                </a:lnTo>
                <a:lnTo>
                  <a:pt x="46302" y="31077"/>
                </a:lnTo>
                <a:lnTo>
                  <a:pt x="48691" y="31077"/>
                </a:lnTo>
                <a:close/>
                <a:moveTo>
                  <a:pt x="48691" y="36003"/>
                </a:moveTo>
                <a:lnTo>
                  <a:pt x="46302" y="36003"/>
                </a:lnTo>
                <a:lnTo>
                  <a:pt x="46302" y="33614"/>
                </a:lnTo>
                <a:lnTo>
                  <a:pt x="48691" y="33614"/>
                </a:lnTo>
                <a:close/>
                <a:moveTo>
                  <a:pt x="48691" y="38540"/>
                </a:moveTo>
                <a:lnTo>
                  <a:pt x="46302" y="38540"/>
                </a:lnTo>
                <a:lnTo>
                  <a:pt x="46302" y="36152"/>
                </a:lnTo>
                <a:lnTo>
                  <a:pt x="48691" y="36152"/>
                </a:lnTo>
                <a:close/>
                <a:moveTo>
                  <a:pt x="48691" y="41079"/>
                </a:moveTo>
                <a:lnTo>
                  <a:pt x="46302" y="41079"/>
                </a:lnTo>
                <a:lnTo>
                  <a:pt x="46302" y="38690"/>
                </a:lnTo>
                <a:lnTo>
                  <a:pt x="48691" y="38690"/>
                </a:lnTo>
                <a:close/>
                <a:moveTo>
                  <a:pt x="48691" y="43616"/>
                </a:moveTo>
                <a:lnTo>
                  <a:pt x="46302" y="43616"/>
                </a:lnTo>
                <a:lnTo>
                  <a:pt x="46302" y="41226"/>
                </a:lnTo>
                <a:lnTo>
                  <a:pt x="48691" y="41226"/>
                </a:lnTo>
                <a:close/>
                <a:moveTo>
                  <a:pt x="48691" y="46152"/>
                </a:moveTo>
                <a:lnTo>
                  <a:pt x="46302" y="46152"/>
                </a:lnTo>
                <a:lnTo>
                  <a:pt x="46302" y="43764"/>
                </a:lnTo>
                <a:lnTo>
                  <a:pt x="48691" y="43764"/>
                </a:lnTo>
                <a:close/>
                <a:moveTo>
                  <a:pt x="48691" y="48691"/>
                </a:moveTo>
                <a:lnTo>
                  <a:pt x="46302" y="48691"/>
                </a:lnTo>
                <a:lnTo>
                  <a:pt x="46302" y="46302"/>
                </a:lnTo>
                <a:lnTo>
                  <a:pt x="48691" y="46302"/>
                </a:lnTo>
                <a:close/>
                <a:moveTo>
                  <a:pt x="48691" y="51228"/>
                </a:moveTo>
                <a:lnTo>
                  <a:pt x="46302" y="51228"/>
                </a:lnTo>
                <a:lnTo>
                  <a:pt x="46302" y="48839"/>
                </a:lnTo>
                <a:lnTo>
                  <a:pt x="48691" y="48839"/>
                </a:lnTo>
                <a:close/>
                <a:moveTo>
                  <a:pt x="48691" y="53765"/>
                </a:moveTo>
                <a:lnTo>
                  <a:pt x="46302" y="53765"/>
                </a:lnTo>
                <a:lnTo>
                  <a:pt x="46302" y="51376"/>
                </a:lnTo>
                <a:lnTo>
                  <a:pt x="48691" y="51376"/>
                </a:lnTo>
                <a:close/>
                <a:moveTo>
                  <a:pt x="48691" y="56303"/>
                </a:moveTo>
                <a:lnTo>
                  <a:pt x="46302" y="56303"/>
                </a:lnTo>
                <a:lnTo>
                  <a:pt x="46302" y="53914"/>
                </a:lnTo>
                <a:lnTo>
                  <a:pt x="48691" y="53914"/>
                </a:lnTo>
                <a:close/>
                <a:moveTo>
                  <a:pt x="48691" y="58840"/>
                </a:moveTo>
                <a:lnTo>
                  <a:pt x="46302" y="58840"/>
                </a:lnTo>
                <a:lnTo>
                  <a:pt x="46302" y="56451"/>
                </a:lnTo>
                <a:lnTo>
                  <a:pt x="48691" y="56451"/>
                </a:lnTo>
                <a:close/>
                <a:moveTo>
                  <a:pt x="46153" y="5554"/>
                </a:moveTo>
                <a:lnTo>
                  <a:pt x="43764" y="5554"/>
                </a:lnTo>
                <a:lnTo>
                  <a:pt x="43764" y="3165"/>
                </a:lnTo>
                <a:lnTo>
                  <a:pt x="46153" y="3165"/>
                </a:lnTo>
                <a:close/>
                <a:moveTo>
                  <a:pt x="46153" y="8092"/>
                </a:moveTo>
                <a:lnTo>
                  <a:pt x="43764" y="8092"/>
                </a:lnTo>
                <a:lnTo>
                  <a:pt x="43764" y="5703"/>
                </a:lnTo>
                <a:lnTo>
                  <a:pt x="46153" y="5703"/>
                </a:lnTo>
                <a:close/>
                <a:moveTo>
                  <a:pt x="46153" y="10629"/>
                </a:moveTo>
                <a:lnTo>
                  <a:pt x="43764" y="10629"/>
                </a:lnTo>
                <a:lnTo>
                  <a:pt x="43764" y="8240"/>
                </a:lnTo>
                <a:lnTo>
                  <a:pt x="46153" y="8240"/>
                </a:lnTo>
                <a:close/>
                <a:moveTo>
                  <a:pt x="46153" y="13166"/>
                </a:moveTo>
                <a:lnTo>
                  <a:pt x="43764" y="13166"/>
                </a:lnTo>
                <a:lnTo>
                  <a:pt x="43764" y="10777"/>
                </a:lnTo>
                <a:lnTo>
                  <a:pt x="46153" y="10777"/>
                </a:lnTo>
                <a:close/>
                <a:moveTo>
                  <a:pt x="46153" y="15704"/>
                </a:moveTo>
                <a:lnTo>
                  <a:pt x="43764" y="15704"/>
                </a:lnTo>
                <a:lnTo>
                  <a:pt x="43764" y="13316"/>
                </a:lnTo>
                <a:lnTo>
                  <a:pt x="46153" y="13316"/>
                </a:lnTo>
                <a:close/>
                <a:moveTo>
                  <a:pt x="46153" y="18242"/>
                </a:moveTo>
                <a:lnTo>
                  <a:pt x="43764" y="18242"/>
                </a:lnTo>
                <a:lnTo>
                  <a:pt x="43764" y="15853"/>
                </a:lnTo>
                <a:lnTo>
                  <a:pt x="46153" y="15853"/>
                </a:lnTo>
                <a:close/>
                <a:moveTo>
                  <a:pt x="46153" y="20778"/>
                </a:moveTo>
                <a:lnTo>
                  <a:pt x="43764" y="20778"/>
                </a:lnTo>
                <a:lnTo>
                  <a:pt x="43764" y="18389"/>
                </a:lnTo>
                <a:lnTo>
                  <a:pt x="46153" y="18389"/>
                </a:lnTo>
                <a:close/>
                <a:moveTo>
                  <a:pt x="46153" y="23316"/>
                </a:moveTo>
                <a:lnTo>
                  <a:pt x="43764" y="23316"/>
                </a:lnTo>
                <a:lnTo>
                  <a:pt x="43764" y="20928"/>
                </a:lnTo>
                <a:lnTo>
                  <a:pt x="46153" y="20928"/>
                </a:lnTo>
                <a:close/>
                <a:moveTo>
                  <a:pt x="46153" y="25854"/>
                </a:moveTo>
                <a:lnTo>
                  <a:pt x="43764" y="25854"/>
                </a:lnTo>
                <a:lnTo>
                  <a:pt x="43764" y="23465"/>
                </a:lnTo>
                <a:lnTo>
                  <a:pt x="46153" y="23465"/>
                </a:lnTo>
                <a:close/>
                <a:moveTo>
                  <a:pt x="46153" y="28391"/>
                </a:moveTo>
                <a:lnTo>
                  <a:pt x="43764" y="28391"/>
                </a:lnTo>
                <a:lnTo>
                  <a:pt x="43764" y="26002"/>
                </a:lnTo>
                <a:lnTo>
                  <a:pt x="46153" y="26002"/>
                </a:lnTo>
                <a:close/>
                <a:moveTo>
                  <a:pt x="46153" y="30928"/>
                </a:moveTo>
                <a:lnTo>
                  <a:pt x="43764" y="30928"/>
                </a:lnTo>
                <a:lnTo>
                  <a:pt x="43764" y="28540"/>
                </a:lnTo>
                <a:lnTo>
                  <a:pt x="46153" y="28540"/>
                </a:lnTo>
                <a:close/>
                <a:moveTo>
                  <a:pt x="46153" y="33466"/>
                </a:moveTo>
                <a:lnTo>
                  <a:pt x="43764" y="33466"/>
                </a:lnTo>
                <a:lnTo>
                  <a:pt x="43764" y="31077"/>
                </a:lnTo>
                <a:lnTo>
                  <a:pt x="46153" y="31077"/>
                </a:lnTo>
                <a:close/>
                <a:moveTo>
                  <a:pt x="46153" y="36003"/>
                </a:moveTo>
                <a:lnTo>
                  <a:pt x="43764" y="36003"/>
                </a:lnTo>
                <a:lnTo>
                  <a:pt x="43764" y="33614"/>
                </a:lnTo>
                <a:lnTo>
                  <a:pt x="46153" y="33614"/>
                </a:lnTo>
                <a:close/>
                <a:moveTo>
                  <a:pt x="46153" y="38540"/>
                </a:moveTo>
                <a:lnTo>
                  <a:pt x="43764" y="38540"/>
                </a:lnTo>
                <a:lnTo>
                  <a:pt x="43764" y="36152"/>
                </a:lnTo>
                <a:lnTo>
                  <a:pt x="46153" y="36152"/>
                </a:lnTo>
                <a:close/>
                <a:moveTo>
                  <a:pt x="46153" y="41079"/>
                </a:moveTo>
                <a:lnTo>
                  <a:pt x="43764" y="41079"/>
                </a:lnTo>
                <a:lnTo>
                  <a:pt x="43764" y="38690"/>
                </a:lnTo>
                <a:lnTo>
                  <a:pt x="46153" y="38690"/>
                </a:lnTo>
                <a:close/>
                <a:moveTo>
                  <a:pt x="46153" y="43616"/>
                </a:moveTo>
                <a:lnTo>
                  <a:pt x="43764" y="43616"/>
                </a:lnTo>
                <a:lnTo>
                  <a:pt x="43764" y="41226"/>
                </a:lnTo>
                <a:lnTo>
                  <a:pt x="46153" y="41226"/>
                </a:lnTo>
                <a:close/>
                <a:moveTo>
                  <a:pt x="46153" y="46152"/>
                </a:moveTo>
                <a:lnTo>
                  <a:pt x="43764" y="46152"/>
                </a:lnTo>
                <a:lnTo>
                  <a:pt x="43764" y="43764"/>
                </a:lnTo>
                <a:lnTo>
                  <a:pt x="46153" y="43764"/>
                </a:lnTo>
                <a:close/>
                <a:moveTo>
                  <a:pt x="46153" y="48691"/>
                </a:moveTo>
                <a:lnTo>
                  <a:pt x="43764" y="48691"/>
                </a:lnTo>
                <a:lnTo>
                  <a:pt x="43764" y="46302"/>
                </a:lnTo>
                <a:lnTo>
                  <a:pt x="46153" y="46302"/>
                </a:lnTo>
                <a:close/>
                <a:moveTo>
                  <a:pt x="46153" y="51228"/>
                </a:moveTo>
                <a:lnTo>
                  <a:pt x="43764" y="51228"/>
                </a:lnTo>
                <a:lnTo>
                  <a:pt x="43764" y="48839"/>
                </a:lnTo>
                <a:lnTo>
                  <a:pt x="46153" y="48839"/>
                </a:lnTo>
                <a:close/>
                <a:moveTo>
                  <a:pt x="46153" y="53765"/>
                </a:moveTo>
                <a:lnTo>
                  <a:pt x="43764" y="53765"/>
                </a:lnTo>
                <a:lnTo>
                  <a:pt x="43764" y="51376"/>
                </a:lnTo>
                <a:lnTo>
                  <a:pt x="46153" y="51376"/>
                </a:lnTo>
                <a:close/>
                <a:moveTo>
                  <a:pt x="46153" y="56303"/>
                </a:moveTo>
                <a:lnTo>
                  <a:pt x="43764" y="56303"/>
                </a:lnTo>
                <a:lnTo>
                  <a:pt x="43764" y="53914"/>
                </a:lnTo>
                <a:lnTo>
                  <a:pt x="46153" y="53914"/>
                </a:lnTo>
                <a:close/>
                <a:moveTo>
                  <a:pt x="46153" y="58840"/>
                </a:moveTo>
                <a:lnTo>
                  <a:pt x="43764" y="58840"/>
                </a:lnTo>
                <a:lnTo>
                  <a:pt x="43764" y="56451"/>
                </a:lnTo>
                <a:lnTo>
                  <a:pt x="46153" y="56451"/>
                </a:lnTo>
                <a:close/>
                <a:moveTo>
                  <a:pt x="43616" y="5554"/>
                </a:moveTo>
                <a:lnTo>
                  <a:pt x="41227" y="5554"/>
                </a:lnTo>
                <a:lnTo>
                  <a:pt x="41227" y="3165"/>
                </a:lnTo>
                <a:lnTo>
                  <a:pt x="43616" y="3165"/>
                </a:lnTo>
                <a:close/>
                <a:moveTo>
                  <a:pt x="43616" y="8092"/>
                </a:moveTo>
                <a:lnTo>
                  <a:pt x="41227" y="8092"/>
                </a:lnTo>
                <a:lnTo>
                  <a:pt x="41227" y="5703"/>
                </a:lnTo>
                <a:lnTo>
                  <a:pt x="43616" y="5703"/>
                </a:lnTo>
                <a:close/>
                <a:moveTo>
                  <a:pt x="43616" y="10629"/>
                </a:moveTo>
                <a:lnTo>
                  <a:pt x="41227" y="10629"/>
                </a:lnTo>
                <a:lnTo>
                  <a:pt x="41227" y="8240"/>
                </a:lnTo>
                <a:lnTo>
                  <a:pt x="43616" y="8240"/>
                </a:lnTo>
                <a:close/>
                <a:moveTo>
                  <a:pt x="43616" y="13166"/>
                </a:moveTo>
                <a:lnTo>
                  <a:pt x="41227" y="13166"/>
                </a:lnTo>
                <a:lnTo>
                  <a:pt x="41227" y="10777"/>
                </a:lnTo>
                <a:lnTo>
                  <a:pt x="43616" y="10777"/>
                </a:lnTo>
                <a:close/>
                <a:moveTo>
                  <a:pt x="43616" y="15704"/>
                </a:moveTo>
                <a:lnTo>
                  <a:pt x="41227" y="15704"/>
                </a:lnTo>
                <a:lnTo>
                  <a:pt x="41227" y="13316"/>
                </a:lnTo>
                <a:lnTo>
                  <a:pt x="43616" y="13316"/>
                </a:lnTo>
                <a:close/>
                <a:moveTo>
                  <a:pt x="43616" y="18242"/>
                </a:moveTo>
                <a:lnTo>
                  <a:pt x="41227" y="18242"/>
                </a:lnTo>
                <a:lnTo>
                  <a:pt x="41227" y="15853"/>
                </a:lnTo>
                <a:lnTo>
                  <a:pt x="43616" y="15853"/>
                </a:lnTo>
                <a:close/>
                <a:moveTo>
                  <a:pt x="43616" y="20778"/>
                </a:moveTo>
                <a:lnTo>
                  <a:pt x="41227" y="20778"/>
                </a:lnTo>
                <a:lnTo>
                  <a:pt x="41227" y="18389"/>
                </a:lnTo>
                <a:lnTo>
                  <a:pt x="43616" y="18389"/>
                </a:lnTo>
                <a:close/>
                <a:moveTo>
                  <a:pt x="43616" y="23316"/>
                </a:moveTo>
                <a:lnTo>
                  <a:pt x="41227" y="23316"/>
                </a:lnTo>
                <a:lnTo>
                  <a:pt x="41227" y="20928"/>
                </a:lnTo>
                <a:lnTo>
                  <a:pt x="43616" y="20928"/>
                </a:lnTo>
                <a:close/>
                <a:moveTo>
                  <a:pt x="43616" y="25854"/>
                </a:moveTo>
                <a:lnTo>
                  <a:pt x="41227" y="25854"/>
                </a:lnTo>
                <a:lnTo>
                  <a:pt x="41227" y="23465"/>
                </a:lnTo>
                <a:lnTo>
                  <a:pt x="43616" y="23465"/>
                </a:lnTo>
                <a:close/>
                <a:moveTo>
                  <a:pt x="43616" y="28391"/>
                </a:moveTo>
                <a:lnTo>
                  <a:pt x="41227" y="28391"/>
                </a:lnTo>
                <a:lnTo>
                  <a:pt x="41227" y="26002"/>
                </a:lnTo>
                <a:lnTo>
                  <a:pt x="43616" y="26002"/>
                </a:lnTo>
                <a:close/>
                <a:moveTo>
                  <a:pt x="43616" y="30928"/>
                </a:moveTo>
                <a:lnTo>
                  <a:pt x="41227" y="30928"/>
                </a:lnTo>
                <a:lnTo>
                  <a:pt x="41227" y="28540"/>
                </a:lnTo>
                <a:lnTo>
                  <a:pt x="43616" y="28540"/>
                </a:lnTo>
                <a:close/>
                <a:moveTo>
                  <a:pt x="43616" y="33466"/>
                </a:moveTo>
                <a:lnTo>
                  <a:pt x="41227" y="33466"/>
                </a:lnTo>
                <a:lnTo>
                  <a:pt x="41227" y="31077"/>
                </a:lnTo>
                <a:lnTo>
                  <a:pt x="43616" y="31077"/>
                </a:lnTo>
                <a:close/>
                <a:moveTo>
                  <a:pt x="43616" y="36003"/>
                </a:moveTo>
                <a:lnTo>
                  <a:pt x="41227" y="36003"/>
                </a:lnTo>
                <a:lnTo>
                  <a:pt x="41227" y="33614"/>
                </a:lnTo>
                <a:lnTo>
                  <a:pt x="43616" y="33614"/>
                </a:lnTo>
                <a:close/>
                <a:moveTo>
                  <a:pt x="43616" y="38540"/>
                </a:moveTo>
                <a:lnTo>
                  <a:pt x="41227" y="38540"/>
                </a:lnTo>
                <a:lnTo>
                  <a:pt x="41227" y="36152"/>
                </a:lnTo>
                <a:lnTo>
                  <a:pt x="43616" y="36152"/>
                </a:lnTo>
                <a:close/>
                <a:moveTo>
                  <a:pt x="43616" y="41079"/>
                </a:moveTo>
                <a:lnTo>
                  <a:pt x="41227" y="41079"/>
                </a:lnTo>
                <a:lnTo>
                  <a:pt x="41227" y="38690"/>
                </a:lnTo>
                <a:lnTo>
                  <a:pt x="43616" y="38690"/>
                </a:lnTo>
                <a:close/>
                <a:moveTo>
                  <a:pt x="43616" y="43616"/>
                </a:moveTo>
                <a:lnTo>
                  <a:pt x="41227" y="43616"/>
                </a:lnTo>
                <a:lnTo>
                  <a:pt x="41227" y="41226"/>
                </a:lnTo>
                <a:lnTo>
                  <a:pt x="43616" y="41226"/>
                </a:lnTo>
                <a:close/>
                <a:moveTo>
                  <a:pt x="43616" y="46152"/>
                </a:moveTo>
                <a:lnTo>
                  <a:pt x="41227" y="46152"/>
                </a:lnTo>
                <a:lnTo>
                  <a:pt x="41227" y="43764"/>
                </a:lnTo>
                <a:lnTo>
                  <a:pt x="43616" y="43764"/>
                </a:lnTo>
                <a:close/>
                <a:moveTo>
                  <a:pt x="43616" y="48691"/>
                </a:moveTo>
                <a:lnTo>
                  <a:pt x="41227" y="48691"/>
                </a:lnTo>
                <a:lnTo>
                  <a:pt x="41227" y="46302"/>
                </a:lnTo>
                <a:lnTo>
                  <a:pt x="43616" y="46302"/>
                </a:lnTo>
                <a:close/>
                <a:moveTo>
                  <a:pt x="43616" y="51228"/>
                </a:moveTo>
                <a:lnTo>
                  <a:pt x="41227" y="51228"/>
                </a:lnTo>
                <a:lnTo>
                  <a:pt x="41227" y="48839"/>
                </a:lnTo>
                <a:lnTo>
                  <a:pt x="43616" y="48839"/>
                </a:lnTo>
                <a:close/>
                <a:moveTo>
                  <a:pt x="43616" y="53765"/>
                </a:moveTo>
                <a:lnTo>
                  <a:pt x="41227" y="53765"/>
                </a:lnTo>
                <a:lnTo>
                  <a:pt x="41227" y="51376"/>
                </a:lnTo>
                <a:lnTo>
                  <a:pt x="43616" y="51376"/>
                </a:lnTo>
                <a:close/>
                <a:moveTo>
                  <a:pt x="43616" y="56303"/>
                </a:moveTo>
                <a:lnTo>
                  <a:pt x="41227" y="56303"/>
                </a:lnTo>
                <a:lnTo>
                  <a:pt x="41227" y="53914"/>
                </a:lnTo>
                <a:lnTo>
                  <a:pt x="43616" y="53914"/>
                </a:lnTo>
                <a:close/>
                <a:moveTo>
                  <a:pt x="43616" y="58840"/>
                </a:moveTo>
                <a:lnTo>
                  <a:pt x="41227" y="58840"/>
                </a:lnTo>
                <a:lnTo>
                  <a:pt x="41227" y="56451"/>
                </a:lnTo>
                <a:lnTo>
                  <a:pt x="43616" y="56451"/>
                </a:lnTo>
                <a:close/>
                <a:moveTo>
                  <a:pt x="41078" y="5554"/>
                </a:moveTo>
                <a:lnTo>
                  <a:pt x="38689" y="5554"/>
                </a:lnTo>
                <a:lnTo>
                  <a:pt x="38689" y="3165"/>
                </a:lnTo>
                <a:lnTo>
                  <a:pt x="41078" y="3165"/>
                </a:lnTo>
                <a:close/>
                <a:moveTo>
                  <a:pt x="41078" y="8092"/>
                </a:moveTo>
                <a:lnTo>
                  <a:pt x="38689" y="8092"/>
                </a:lnTo>
                <a:lnTo>
                  <a:pt x="38689" y="5703"/>
                </a:lnTo>
                <a:lnTo>
                  <a:pt x="41078" y="5703"/>
                </a:lnTo>
                <a:close/>
                <a:moveTo>
                  <a:pt x="41078" y="10629"/>
                </a:moveTo>
                <a:lnTo>
                  <a:pt x="38689" y="10629"/>
                </a:lnTo>
                <a:lnTo>
                  <a:pt x="38689" y="8240"/>
                </a:lnTo>
                <a:lnTo>
                  <a:pt x="41078" y="8240"/>
                </a:lnTo>
                <a:close/>
                <a:moveTo>
                  <a:pt x="41078" y="13166"/>
                </a:moveTo>
                <a:lnTo>
                  <a:pt x="38689" y="13166"/>
                </a:lnTo>
                <a:lnTo>
                  <a:pt x="38689" y="10777"/>
                </a:lnTo>
                <a:lnTo>
                  <a:pt x="41078" y="10777"/>
                </a:lnTo>
                <a:close/>
                <a:moveTo>
                  <a:pt x="41078" y="15704"/>
                </a:moveTo>
                <a:lnTo>
                  <a:pt x="38689" y="15704"/>
                </a:lnTo>
                <a:lnTo>
                  <a:pt x="38689" y="13316"/>
                </a:lnTo>
                <a:lnTo>
                  <a:pt x="41078" y="13316"/>
                </a:lnTo>
                <a:close/>
                <a:moveTo>
                  <a:pt x="41078" y="18242"/>
                </a:moveTo>
                <a:lnTo>
                  <a:pt x="38689" y="18242"/>
                </a:lnTo>
                <a:lnTo>
                  <a:pt x="38689" y="15853"/>
                </a:lnTo>
                <a:lnTo>
                  <a:pt x="41078" y="15853"/>
                </a:lnTo>
                <a:close/>
                <a:moveTo>
                  <a:pt x="41078" y="20778"/>
                </a:moveTo>
                <a:lnTo>
                  <a:pt x="38689" y="20778"/>
                </a:lnTo>
                <a:lnTo>
                  <a:pt x="38689" y="18389"/>
                </a:lnTo>
                <a:lnTo>
                  <a:pt x="41078" y="18389"/>
                </a:lnTo>
                <a:close/>
                <a:moveTo>
                  <a:pt x="41078" y="23316"/>
                </a:moveTo>
                <a:lnTo>
                  <a:pt x="38689" y="23316"/>
                </a:lnTo>
                <a:lnTo>
                  <a:pt x="38689" y="20928"/>
                </a:lnTo>
                <a:lnTo>
                  <a:pt x="41078" y="20928"/>
                </a:lnTo>
                <a:close/>
                <a:moveTo>
                  <a:pt x="41078" y="25854"/>
                </a:moveTo>
                <a:lnTo>
                  <a:pt x="38689" y="25854"/>
                </a:lnTo>
                <a:lnTo>
                  <a:pt x="38689" y="23465"/>
                </a:lnTo>
                <a:lnTo>
                  <a:pt x="41078" y="23465"/>
                </a:lnTo>
                <a:close/>
                <a:moveTo>
                  <a:pt x="41078" y="28391"/>
                </a:moveTo>
                <a:lnTo>
                  <a:pt x="38689" y="28391"/>
                </a:lnTo>
                <a:lnTo>
                  <a:pt x="38689" y="26002"/>
                </a:lnTo>
                <a:lnTo>
                  <a:pt x="41078" y="26002"/>
                </a:lnTo>
                <a:close/>
                <a:moveTo>
                  <a:pt x="41078" y="30928"/>
                </a:moveTo>
                <a:lnTo>
                  <a:pt x="38689" y="30928"/>
                </a:lnTo>
                <a:lnTo>
                  <a:pt x="38689" y="28540"/>
                </a:lnTo>
                <a:lnTo>
                  <a:pt x="41078" y="28540"/>
                </a:lnTo>
                <a:close/>
                <a:moveTo>
                  <a:pt x="41078" y="33466"/>
                </a:moveTo>
                <a:lnTo>
                  <a:pt x="38689" y="33466"/>
                </a:lnTo>
                <a:lnTo>
                  <a:pt x="38689" y="31077"/>
                </a:lnTo>
                <a:lnTo>
                  <a:pt x="41078" y="31077"/>
                </a:lnTo>
                <a:close/>
                <a:moveTo>
                  <a:pt x="41078" y="36003"/>
                </a:moveTo>
                <a:lnTo>
                  <a:pt x="38689" y="36003"/>
                </a:lnTo>
                <a:lnTo>
                  <a:pt x="38689" y="33614"/>
                </a:lnTo>
                <a:lnTo>
                  <a:pt x="41078" y="33614"/>
                </a:lnTo>
                <a:close/>
                <a:moveTo>
                  <a:pt x="41078" y="38540"/>
                </a:moveTo>
                <a:lnTo>
                  <a:pt x="38689" y="38540"/>
                </a:lnTo>
                <a:lnTo>
                  <a:pt x="38689" y="36152"/>
                </a:lnTo>
                <a:lnTo>
                  <a:pt x="41078" y="36152"/>
                </a:lnTo>
                <a:close/>
                <a:moveTo>
                  <a:pt x="41078" y="41079"/>
                </a:moveTo>
                <a:lnTo>
                  <a:pt x="38689" y="41079"/>
                </a:lnTo>
                <a:lnTo>
                  <a:pt x="38689" y="38690"/>
                </a:lnTo>
                <a:lnTo>
                  <a:pt x="41078" y="38690"/>
                </a:lnTo>
                <a:close/>
                <a:moveTo>
                  <a:pt x="41078" y="43616"/>
                </a:moveTo>
                <a:lnTo>
                  <a:pt x="38689" y="43616"/>
                </a:lnTo>
                <a:lnTo>
                  <a:pt x="38689" y="41226"/>
                </a:lnTo>
                <a:lnTo>
                  <a:pt x="41078" y="41226"/>
                </a:lnTo>
                <a:close/>
                <a:moveTo>
                  <a:pt x="41078" y="46152"/>
                </a:moveTo>
                <a:lnTo>
                  <a:pt x="38689" y="46152"/>
                </a:lnTo>
                <a:lnTo>
                  <a:pt x="38689" y="43764"/>
                </a:lnTo>
                <a:lnTo>
                  <a:pt x="41078" y="43764"/>
                </a:lnTo>
                <a:close/>
                <a:moveTo>
                  <a:pt x="41078" y="48691"/>
                </a:moveTo>
                <a:lnTo>
                  <a:pt x="38689" y="48691"/>
                </a:lnTo>
                <a:lnTo>
                  <a:pt x="38689" y="46302"/>
                </a:lnTo>
                <a:lnTo>
                  <a:pt x="41078" y="46302"/>
                </a:lnTo>
                <a:close/>
                <a:moveTo>
                  <a:pt x="41078" y="51228"/>
                </a:moveTo>
                <a:lnTo>
                  <a:pt x="38689" y="51228"/>
                </a:lnTo>
                <a:lnTo>
                  <a:pt x="38689" y="48839"/>
                </a:lnTo>
                <a:lnTo>
                  <a:pt x="41078" y="48839"/>
                </a:lnTo>
                <a:close/>
                <a:moveTo>
                  <a:pt x="41078" y="53765"/>
                </a:moveTo>
                <a:lnTo>
                  <a:pt x="38689" y="53765"/>
                </a:lnTo>
                <a:lnTo>
                  <a:pt x="38689" y="51376"/>
                </a:lnTo>
                <a:lnTo>
                  <a:pt x="41078" y="51376"/>
                </a:lnTo>
                <a:close/>
                <a:moveTo>
                  <a:pt x="41078" y="56303"/>
                </a:moveTo>
                <a:lnTo>
                  <a:pt x="38689" y="56303"/>
                </a:lnTo>
                <a:lnTo>
                  <a:pt x="38689" y="53914"/>
                </a:lnTo>
                <a:lnTo>
                  <a:pt x="41078" y="53914"/>
                </a:lnTo>
                <a:close/>
                <a:moveTo>
                  <a:pt x="41078" y="58840"/>
                </a:moveTo>
                <a:lnTo>
                  <a:pt x="38689" y="58840"/>
                </a:lnTo>
                <a:lnTo>
                  <a:pt x="38689" y="56451"/>
                </a:lnTo>
                <a:lnTo>
                  <a:pt x="41078" y="56451"/>
                </a:lnTo>
                <a:close/>
                <a:moveTo>
                  <a:pt x="38541" y="5554"/>
                </a:moveTo>
                <a:lnTo>
                  <a:pt x="36152" y="5554"/>
                </a:lnTo>
                <a:lnTo>
                  <a:pt x="36152" y="3165"/>
                </a:lnTo>
                <a:lnTo>
                  <a:pt x="38541" y="3165"/>
                </a:lnTo>
                <a:close/>
                <a:moveTo>
                  <a:pt x="38541" y="8092"/>
                </a:moveTo>
                <a:lnTo>
                  <a:pt x="36152" y="8092"/>
                </a:lnTo>
                <a:lnTo>
                  <a:pt x="36152" y="5703"/>
                </a:lnTo>
                <a:lnTo>
                  <a:pt x="38541" y="5703"/>
                </a:lnTo>
                <a:close/>
                <a:moveTo>
                  <a:pt x="38541" y="10629"/>
                </a:moveTo>
                <a:lnTo>
                  <a:pt x="36152" y="10629"/>
                </a:lnTo>
                <a:lnTo>
                  <a:pt x="36152" y="8240"/>
                </a:lnTo>
                <a:lnTo>
                  <a:pt x="38541" y="8240"/>
                </a:lnTo>
                <a:close/>
                <a:moveTo>
                  <a:pt x="38541" y="13166"/>
                </a:moveTo>
                <a:lnTo>
                  <a:pt x="36152" y="13166"/>
                </a:lnTo>
                <a:lnTo>
                  <a:pt x="36152" y="10777"/>
                </a:lnTo>
                <a:lnTo>
                  <a:pt x="38541" y="10777"/>
                </a:lnTo>
                <a:close/>
                <a:moveTo>
                  <a:pt x="38541" y="15704"/>
                </a:moveTo>
                <a:lnTo>
                  <a:pt x="36152" y="15704"/>
                </a:lnTo>
                <a:lnTo>
                  <a:pt x="36152" y="13316"/>
                </a:lnTo>
                <a:lnTo>
                  <a:pt x="38541" y="13316"/>
                </a:lnTo>
                <a:close/>
                <a:moveTo>
                  <a:pt x="38541" y="18242"/>
                </a:moveTo>
                <a:lnTo>
                  <a:pt x="36152" y="18242"/>
                </a:lnTo>
                <a:lnTo>
                  <a:pt x="36152" y="15853"/>
                </a:lnTo>
                <a:lnTo>
                  <a:pt x="38541" y="15853"/>
                </a:lnTo>
                <a:close/>
                <a:moveTo>
                  <a:pt x="38541" y="20778"/>
                </a:moveTo>
                <a:lnTo>
                  <a:pt x="36152" y="20778"/>
                </a:lnTo>
                <a:lnTo>
                  <a:pt x="36152" y="18389"/>
                </a:lnTo>
                <a:lnTo>
                  <a:pt x="38541" y="18389"/>
                </a:lnTo>
                <a:close/>
                <a:moveTo>
                  <a:pt x="38541" y="23316"/>
                </a:moveTo>
                <a:lnTo>
                  <a:pt x="36152" y="23316"/>
                </a:lnTo>
                <a:lnTo>
                  <a:pt x="36152" y="20928"/>
                </a:lnTo>
                <a:lnTo>
                  <a:pt x="38541" y="20928"/>
                </a:lnTo>
                <a:close/>
                <a:moveTo>
                  <a:pt x="38541" y="25854"/>
                </a:moveTo>
                <a:lnTo>
                  <a:pt x="36152" y="25854"/>
                </a:lnTo>
                <a:lnTo>
                  <a:pt x="36152" y="23465"/>
                </a:lnTo>
                <a:lnTo>
                  <a:pt x="38541" y="23465"/>
                </a:lnTo>
                <a:close/>
                <a:moveTo>
                  <a:pt x="38541" y="28391"/>
                </a:moveTo>
                <a:lnTo>
                  <a:pt x="36152" y="28391"/>
                </a:lnTo>
                <a:lnTo>
                  <a:pt x="36152" y="26002"/>
                </a:lnTo>
                <a:lnTo>
                  <a:pt x="38541" y="26002"/>
                </a:lnTo>
                <a:close/>
                <a:moveTo>
                  <a:pt x="38541" y="30928"/>
                </a:moveTo>
                <a:lnTo>
                  <a:pt x="36152" y="30928"/>
                </a:lnTo>
                <a:lnTo>
                  <a:pt x="36152" y="28540"/>
                </a:lnTo>
                <a:lnTo>
                  <a:pt x="38541" y="28540"/>
                </a:lnTo>
                <a:close/>
                <a:moveTo>
                  <a:pt x="38541" y="33466"/>
                </a:moveTo>
                <a:lnTo>
                  <a:pt x="36152" y="33466"/>
                </a:lnTo>
                <a:lnTo>
                  <a:pt x="36152" y="31077"/>
                </a:lnTo>
                <a:lnTo>
                  <a:pt x="38541" y="31077"/>
                </a:lnTo>
                <a:close/>
                <a:moveTo>
                  <a:pt x="38541" y="36003"/>
                </a:moveTo>
                <a:lnTo>
                  <a:pt x="36152" y="36003"/>
                </a:lnTo>
                <a:lnTo>
                  <a:pt x="36152" y="33614"/>
                </a:lnTo>
                <a:lnTo>
                  <a:pt x="38541" y="33614"/>
                </a:lnTo>
                <a:close/>
                <a:moveTo>
                  <a:pt x="38541" y="38540"/>
                </a:moveTo>
                <a:lnTo>
                  <a:pt x="36152" y="38540"/>
                </a:lnTo>
                <a:lnTo>
                  <a:pt x="36152" y="36152"/>
                </a:lnTo>
                <a:lnTo>
                  <a:pt x="38541" y="36152"/>
                </a:lnTo>
                <a:close/>
                <a:moveTo>
                  <a:pt x="38541" y="41079"/>
                </a:moveTo>
                <a:lnTo>
                  <a:pt x="36152" y="41079"/>
                </a:lnTo>
                <a:lnTo>
                  <a:pt x="36152" y="38690"/>
                </a:lnTo>
                <a:lnTo>
                  <a:pt x="38541" y="38690"/>
                </a:lnTo>
                <a:close/>
                <a:moveTo>
                  <a:pt x="38541" y="43616"/>
                </a:moveTo>
                <a:lnTo>
                  <a:pt x="36152" y="43616"/>
                </a:lnTo>
                <a:lnTo>
                  <a:pt x="36152" y="41226"/>
                </a:lnTo>
                <a:lnTo>
                  <a:pt x="38541" y="41226"/>
                </a:lnTo>
                <a:close/>
                <a:moveTo>
                  <a:pt x="38541" y="46152"/>
                </a:moveTo>
                <a:lnTo>
                  <a:pt x="36152" y="46152"/>
                </a:lnTo>
                <a:lnTo>
                  <a:pt x="36152" y="43764"/>
                </a:lnTo>
                <a:lnTo>
                  <a:pt x="38541" y="43764"/>
                </a:lnTo>
                <a:close/>
                <a:moveTo>
                  <a:pt x="38541" y="48691"/>
                </a:moveTo>
                <a:lnTo>
                  <a:pt x="36152" y="48691"/>
                </a:lnTo>
                <a:lnTo>
                  <a:pt x="36152" y="46302"/>
                </a:lnTo>
                <a:lnTo>
                  <a:pt x="38541" y="46302"/>
                </a:lnTo>
                <a:close/>
                <a:moveTo>
                  <a:pt x="38541" y="51228"/>
                </a:moveTo>
                <a:lnTo>
                  <a:pt x="36152" y="51228"/>
                </a:lnTo>
                <a:lnTo>
                  <a:pt x="36152" y="48839"/>
                </a:lnTo>
                <a:lnTo>
                  <a:pt x="38541" y="48839"/>
                </a:lnTo>
                <a:close/>
                <a:moveTo>
                  <a:pt x="38541" y="53765"/>
                </a:moveTo>
                <a:lnTo>
                  <a:pt x="36152" y="53765"/>
                </a:lnTo>
                <a:lnTo>
                  <a:pt x="36152" y="51376"/>
                </a:lnTo>
                <a:lnTo>
                  <a:pt x="38541" y="51376"/>
                </a:lnTo>
                <a:close/>
                <a:moveTo>
                  <a:pt x="38541" y="56303"/>
                </a:moveTo>
                <a:lnTo>
                  <a:pt x="36152" y="56303"/>
                </a:lnTo>
                <a:lnTo>
                  <a:pt x="36152" y="53914"/>
                </a:lnTo>
                <a:lnTo>
                  <a:pt x="38541" y="53914"/>
                </a:lnTo>
                <a:close/>
                <a:moveTo>
                  <a:pt x="38541" y="58840"/>
                </a:moveTo>
                <a:lnTo>
                  <a:pt x="36152" y="58840"/>
                </a:lnTo>
                <a:lnTo>
                  <a:pt x="36152" y="56451"/>
                </a:lnTo>
                <a:lnTo>
                  <a:pt x="38541" y="56451"/>
                </a:lnTo>
                <a:close/>
                <a:moveTo>
                  <a:pt x="36004" y="5554"/>
                </a:moveTo>
                <a:lnTo>
                  <a:pt x="33615" y="5554"/>
                </a:lnTo>
                <a:lnTo>
                  <a:pt x="33615" y="3165"/>
                </a:lnTo>
                <a:lnTo>
                  <a:pt x="36004" y="3165"/>
                </a:lnTo>
                <a:close/>
                <a:moveTo>
                  <a:pt x="36004" y="8092"/>
                </a:moveTo>
                <a:lnTo>
                  <a:pt x="33615" y="8092"/>
                </a:lnTo>
                <a:lnTo>
                  <a:pt x="33615" y="5703"/>
                </a:lnTo>
                <a:lnTo>
                  <a:pt x="36004" y="5703"/>
                </a:lnTo>
                <a:close/>
                <a:moveTo>
                  <a:pt x="36004" y="10629"/>
                </a:moveTo>
                <a:lnTo>
                  <a:pt x="33615" y="10629"/>
                </a:lnTo>
                <a:lnTo>
                  <a:pt x="33615" y="8240"/>
                </a:lnTo>
                <a:lnTo>
                  <a:pt x="36004" y="8240"/>
                </a:lnTo>
                <a:close/>
                <a:moveTo>
                  <a:pt x="36004" y="13166"/>
                </a:moveTo>
                <a:lnTo>
                  <a:pt x="33615" y="13166"/>
                </a:lnTo>
                <a:lnTo>
                  <a:pt x="33615" y="10777"/>
                </a:lnTo>
                <a:lnTo>
                  <a:pt x="36004" y="10777"/>
                </a:lnTo>
                <a:close/>
                <a:moveTo>
                  <a:pt x="36004" y="15704"/>
                </a:moveTo>
                <a:lnTo>
                  <a:pt x="33615" y="15704"/>
                </a:lnTo>
                <a:lnTo>
                  <a:pt x="33615" y="13316"/>
                </a:lnTo>
                <a:lnTo>
                  <a:pt x="36004" y="13316"/>
                </a:lnTo>
                <a:close/>
                <a:moveTo>
                  <a:pt x="36004" y="18242"/>
                </a:moveTo>
                <a:lnTo>
                  <a:pt x="33615" y="18242"/>
                </a:lnTo>
                <a:lnTo>
                  <a:pt x="33615" y="15853"/>
                </a:lnTo>
                <a:lnTo>
                  <a:pt x="36004" y="15853"/>
                </a:lnTo>
                <a:close/>
                <a:moveTo>
                  <a:pt x="36004" y="20778"/>
                </a:moveTo>
                <a:lnTo>
                  <a:pt x="33615" y="20778"/>
                </a:lnTo>
                <a:lnTo>
                  <a:pt x="33615" y="18389"/>
                </a:lnTo>
                <a:lnTo>
                  <a:pt x="36004" y="18389"/>
                </a:lnTo>
                <a:close/>
                <a:moveTo>
                  <a:pt x="36004" y="23316"/>
                </a:moveTo>
                <a:lnTo>
                  <a:pt x="33615" y="23316"/>
                </a:lnTo>
                <a:lnTo>
                  <a:pt x="33615" y="20928"/>
                </a:lnTo>
                <a:lnTo>
                  <a:pt x="36004" y="20928"/>
                </a:lnTo>
                <a:close/>
                <a:moveTo>
                  <a:pt x="36004" y="25854"/>
                </a:moveTo>
                <a:lnTo>
                  <a:pt x="33615" y="25854"/>
                </a:lnTo>
                <a:lnTo>
                  <a:pt x="33615" y="23465"/>
                </a:lnTo>
                <a:lnTo>
                  <a:pt x="36004" y="23465"/>
                </a:lnTo>
                <a:close/>
                <a:moveTo>
                  <a:pt x="36004" y="28391"/>
                </a:moveTo>
                <a:lnTo>
                  <a:pt x="33615" y="28391"/>
                </a:lnTo>
                <a:lnTo>
                  <a:pt x="33615" y="26002"/>
                </a:lnTo>
                <a:lnTo>
                  <a:pt x="36004" y="26002"/>
                </a:lnTo>
                <a:close/>
                <a:moveTo>
                  <a:pt x="36004" y="30928"/>
                </a:moveTo>
                <a:lnTo>
                  <a:pt x="33615" y="30928"/>
                </a:lnTo>
                <a:lnTo>
                  <a:pt x="33615" y="28540"/>
                </a:lnTo>
                <a:lnTo>
                  <a:pt x="36004" y="28540"/>
                </a:lnTo>
                <a:close/>
                <a:moveTo>
                  <a:pt x="36004" y="33466"/>
                </a:moveTo>
                <a:lnTo>
                  <a:pt x="33615" y="33466"/>
                </a:lnTo>
                <a:lnTo>
                  <a:pt x="33615" y="31077"/>
                </a:lnTo>
                <a:lnTo>
                  <a:pt x="36004" y="31077"/>
                </a:lnTo>
                <a:close/>
                <a:moveTo>
                  <a:pt x="36004" y="36003"/>
                </a:moveTo>
                <a:lnTo>
                  <a:pt x="33615" y="36003"/>
                </a:lnTo>
                <a:lnTo>
                  <a:pt x="33615" y="33614"/>
                </a:lnTo>
                <a:lnTo>
                  <a:pt x="36004" y="33614"/>
                </a:lnTo>
                <a:close/>
                <a:moveTo>
                  <a:pt x="36004" y="38540"/>
                </a:moveTo>
                <a:lnTo>
                  <a:pt x="33615" y="38540"/>
                </a:lnTo>
                <a:lnTo>
                  <a:pt x="33615" y="36152"/>
                </a:lnTo>
                <a:lnTo>
                  <a:pt x="36004" y="36152"/>
                </a:lnTo>
                <a:close/>
                <a:moveTo>
                  <a:pt x="36004" y="41079"/>
                </a:moveTo>
                <a:lnTo>
                  <a:pt x="33615" y="41079"/>
                </a:lnTo>
                <a:lnTo>
                  <a:pt x="33615" y="38690"/>
                </a:lnTo>
                <a:lnTo>
                  <a:pt x="36004" y="38690"/>
                </a:lnTo>
                <a:close/>
                <a:moveTo>
                  <a:pt x="36004" y="43616"/>
                </a:moveTo>
                <a:lnTo>
                  <a:pt x="33615" y="43616"/>
                </a:lnTo>
                <a:lnTo>
                  <a:pt x="33615" y="41226"/>
                </a:lnTo>
                <a:lnTo>
                  <a:pt x="36004" y="41226"/>
                </a:lnTo>
                <a:close/>
                <a:moveTo>
                  <a:pt x="36004" y="46152"/>
                </a:moveTo>
                <a:lnTo>
                  <a:pt x="33615" y="46152"/>
                </a:lnTo>
                <a:lnTo>
                  <a:pt x="33615" y="43764"/>
                </a:lnTo>
                <a:lnTo>
                  <a:pt x="36004" y="43764"/>
                </a:lnTo>
                <a:close/>
                <a:moveTo>
                  <a:pt x="36004" y="48691"/>
                </a:moveTo>
                <a:lnTo>
                  <a:pt x="33615" y="48691"/>
                </a:lnTo>
                <a:lnTo>
                  <a:pt x="33615" y="46302"/>
                </a:lnTo>
                <a:lnTo>
                  <a:pt x="36004" y="46302"/>
                </a:lnTo>
                <a:close/>
                <a:moveTo>
                  <a:pt x="36004" y="51228"/>
                </a:moveTo>
                <a:lnTo>
                  <a:pt x="33615" y="51228"/>
                </a:lnTo>
                <a:lnTo>
                  <a:pt x="33615" y="48839"/>
                </a:lnTo>
                <a:lnTo>
                  <a:pt x="36004" y="48839"/>
                </a:lnTo>
                <a:close/>
                <a:moveTo>
                  <a:pt x="36004" y="53765"/>
                </a:moveTo>
                <a:lnTo>
                  <a:pt x="33615" y="53765"/>
                </a:lnTo>
                <a:lnTo>
                  <a:pt x="33615" y="51376"/>
                </a:lnTo>
                <a:lnTo>
                  <a:pt x="36004" y="51376"/>
                </a:lnTo>
                <a:close/>
                <a:moveTo>
                  <a:pt x="36004" y="56303"/>
                </a:moveTo>
                <a:lnTo>
                  <a:pt x="33615" y="56303"/>
                </a:lnTo>
                <a:lnTo>
                  <a:pt x="33615" y="53914"/>
                </a:lnTo>
                <a:lnTo>
                  <a:pt x="36004" y="53914"/>
                </a:lnTo>
                <a:close/>
                <a:moveTo>
                  <a:pt x="36004" y="58840"/>
                </a:moveTo>
                <a:lnTo>
                  <a:pt x="33615" y="58840"/>
                </a:lnTo>
                <a:lnTo>
                  <a:pt x="33615" y="56451"/>
                </a:lnTo>
                <a:lnTo>
                  <a:pt x="36004" y="56451"/>
                </a:lnTo>
                <a:close/>
                <a:moveTo>
                  <a:pt x="33466" y="5554"/>
                </a:moveTo>
                <a:lnTo>
                  <a:pt x="31077" y="5554"/>
                </a:lnTo>
                <a:lnTo>
                  <a:pt x="31077" y="3165"/>
                </a:lnTo>
                <a:lnTo>
                  <a:pt x="33466" y="3165"/>
                </a:lnTo>
                <a:close/>
                <a:moveTo>
                  <a:pt x="33466" y="8092"/>
                </a:moveTo>
                <a:lnTo>
                  <a:pt x="31077" y="8092"/>
                </a:lnTo>
                <a:lnTo>
                  <a:pt x="31077" y="5703"/>
                </a:lnTo>
                <a:lnTo>
                  <a:pt x="33466" y="5703"/>
                </a:lnTo>
                <a:close/>
                <a:moveTo>
                  <a:pt x="33466" y="10629"/>
                </a:moveTo>
                <a:lnTo>
                  <a:pt x="31077" y="10629"/>
                </a:lnTo>
                <a:lnTo>
                  <a:pt x="31077" y="8240"/>
                </a:lnTo>
                <a:lnTo>
                  <a:pt x="33466" y="8240"/>
                </a:lnTo>
                <a:close/>
                <a:moveTo>
                  <a:pt x="33466" y="13166"/>
                </a:moveTo>
                <a:lnTo>
                  <a:pt x="31077" y="13166"/>
                </a:lnTo>
                <a:lnTo>
                  <a:pt x="31077" y="10777"/>
                </a:lnTo>
                <a:lnTo>
                  <a:pt x="33466" y="10777"/>
                </a:lnTo>
                <a:close/>
                <a:moveTo>
                  <a:pt x="33466" y="15704"/>
                </a:moveTo>
                <a:lnTo>
                  <a:pt x="31077" y="15704"/>
                </a:lnTo>
                <a:lnTo>
                  <a:pt x="31077" y="13316"/>
                </a:lnTo>
                <a:lnTo>
                  <a:pt x="33466" y="13316"/>
                </a:lnTo>
                <a:close/>
                <a:moveTo>
                  <a:pt x="33466" y="18242"/>
                </a:moveTo>
                <a:lnTo>
                  <a:pt x="31077" y="18242"/>
                </a:lnTo>
                <a:lnTo>
                  <a:pt x="31077" y="15853"/>
                </a:lnTo>
                <a:lnTo>
                  <a:pt x="33466" y="15853"/>
                </a:lnTo>
                <a:close/>
                <a:moveTo>
                  <a:pt x="33466" y="20778"/>
                </a:moveTo>
                <a:lnTo>
                  <a:pt x="31077" y="20778"/>
                </a:lnTo>
                <a:lnTo>
                  <a:pt x="31077" y="18389"/>
                </a:lnTo>
                <a:lnTo>
                  <a:pt x="33466" y="18389"/>
                </a:lnTo>
                <a:close/>
                <a:moveTo>
                  <a:pt x="33466" y="23316"/>
                </a:moveTo>
                <a:lnTo>
                  <a:pt x="31077" y="23316"/>
                </a:lnTo>
                <a:lnTo>
                  <a:pt x="31077" y="20928"/>
                </a:lnTo>
                <a:lnTo>
                  <a:pt x="33466" y="20928"/>
                </a:lnTo>
                <a:close/>
                <a:moveTo>
                  <a:pt x="33466" y="25854"/>
                </a:moveTo>
                <a:lnTo>
                  <a:pt x="31077" y="25854"/>
                </a:lnTo>
                <a:lnTo>
                  <a:pt x="31077" y="23465"/>
                </a:lnTo>
                <a:lnTo>
                  <a:pt x="33466" y="23465"/>
                </a:lnTo>
                <a:close/>
                <a:moveTo>
                  <a:pt x="33466" y="28391"/>
                </a:moveTo>
                <a:lnTo>
                  <a:pt x="31077" y="28391"/>
                </a:lnTo>
                <a:lnTo>
                  <a:pt x="31077" y="26002"/>
                </a:lnTo>
                <a:lnTo>
                  <a:pt x="33466" y="26002"/>
                </a:lnTo>
                <a:close/>
                <a:moveTo>
                  <a:pt x="33466" y="30928"/>
                </a:moveTo>
                <a:lnTo>
                  <a:pt x="31077" y="30928"/>
                </a:lnTo>
                <a:lnTo>
                  <a:pt x="31077" y="28540"/>
                </a:lnTo>
                <a:lnTo>
                  <a:pt x="33466" y="28540"/>
                </a:lnTo>
                <a:close/>
                <a:moveTo>
                  <a:pt x="33466" y="33466"/>
                </a:moveTo>
                <a:lnTo>
                  <a:pt x="31077" y="33466"/>
                </a:lnTo>
                <a:lnTo>
                  <a:pt x="31077" y="31077"/>
                </a:lnTo>
                <a:lnTo>
                  <a:pt x="33466" y="31077"/>
                </a:lnTo>
                <a:close/>
                <a:moveTo>
                  <a:pt x="33466" y="36003"/>
                </a:moveTo>
                <a:lnTo>
                  <a:pt x="31077" y="36003"/>
                </a:lnTo>
                <a:lnTo>
                  <a:pt x="31077" y="33614"/>
                </a:lnTo>
                <a:lnTo>
                  <a:pt x="33466" y="33614"/>
                </a:lnTo>
                <a:close/>
                <a:moveTo>
                  <a:pt x="33466" y="38540"/>
                </a:moveTo>
                <a:lnTo>
                  <a:pt x="31077" y="38540"/>
                </a:lnTo>
                <a:lnTo>
                  <a:pt x="31077" y="36152"/>
                </a:lnTo>
                <a:lnTo>
                  <a:pt x="33466" y="36152"/>
                </a:lnTo>
                <a:close/>
                <a:moveTo>
                  <a:pt x="33466" y="41079"/>
                </a:moveTo>
                <a:lnTo>
                  <a:pt x="31077" y="41079"/>
                </a:lnTo>
                <a:lnTo>
                  <a:pt x="31077" y="38690"/>
                </a:lnTo>
                <a:lnTo>
                  <a:pt x="33466" y="38690"/>
                </a:lnTo>
                <a:close/>
                <a:moveTo>
                  <a:pt x="33466" y="43616"/>
                </a:moveTo>
                <a:lnTo>
                  <a:pt x="31077" y="43616"/>
                </a:lnTo>
                <a:lnTo>
                  <a:pt x="31077" y="41226"/>
                </a:lnTo>
                <a:lnTo>
                  <a:pt x="33466" y="41226"/>
                </a:lnTo>
                <a:close/>
                <a:moveTo>
                  <a:pt x="33466" y="46152"/>
                </a:moveTo>
                <a:lnTo>
                  <a:pt x="31077" y="46152"/>
                </a:lnTo>
                <a:lnTo>
                  <a:pt x="31077" y="43764"/>
                </a:lnTo>
                <a:lnTo>
                  <a:pt x="33466" y="43764"/>
                </a:lnTo>
                <a:close/>
                <a:moveTo>
                  <a:pt x="33466" y="48691"/>
                </a:moveTo>
                <a:lnTo>
                  <a:pt x="31077" y="48691"/>
                </a:lnTo>
                <a:lnTo>
                  <a:pt x="31077" y="46302"/>
                </a:lnTo>
                <a:lnTo>
                  <a:pt x="33466" y="46302"/>
                </a:lnTo>
                <a:close/>
                <a:moveTo>
                  <a:pt x="33466" y="51228"/>
                </a:moveTo>
                <a:lnTo>
                  <a:pt x="31077" y="51228"/>
                </a:lnTo>
                <a:lnTo>
                  <a:pt x="31077" y="48839"/>
                </a:lnTo>
                <a:lnTo>
                  <a:pt x="33466" y="48839"/>
                </a:lnTo>
                <a:close/>
                <a:moveTo>
                  <a:pt x="33466" y="53765"/>
                </a:moveTo>
                <a:lnTo>
                  <a:pt x="31077" y="53765"/>
                </a:lnTo>
                <a:lnTo>
                  <a:pt x="31077" y="51376"/>
                </a:lnTo>
                <a:lnTo>
                  <a:pt x="33466" y="51376"/>
                </a:lnTo>
                <a:close/>
                <a:moveTo>
                  <a:pt x="33466" y="56303"/>
                </a:moveTo>
                <a:lnTo>
                  <a:pt x="31077" y="56303"/>
                </a:lnTo>
                <a:lnTo>
                  <a:pt x="31077" y="53914"/>
                </a:lnTo>
                <a:lnTo>
                  <a:pt x="33466" y="53914"/>
                </a:lnTo>
                <a:close/>
                <a:moveTo>
                  <a:pt x="33466" y="58840"/>
                </a:moveTo>
                <a:lnTo>
                  <a:pt x="31077" y="58840"/>
                </a:lnTo>
                <a:lnTo>
                  <a:pt x="31077" y="56451"/>
                </a:lnTo>
                <a:lnTo>
                  <a:pt x="33466" y="56451"/>
                </a:lnTo>
                <a:close/>
                <a:moveTo>
                  <a:pt x="30928" y="5554"/>
                </a:moveTo>
                <a:lnTo>
                  <a:pt x="28540" y="5554"/>
                </a:lnTo>
                <a:lnTo>
                  <a:pt x="28540" y="3165"/>
                </a:lnTo>
                <a:lnTo>
                  <a:pt x="30928" y="3165"/>
                </a:lnTo>
                <a:close/>
                <a:moveTo>
                  <a:pt x="30928" y="8092"/>
                </a:moveTo>
                <a:lnTo>
                  <a:pt x="28540" y="8092"/>
                </a:lnTo>
                <a:lnTo>
                  <a:pt x="28540" y="5703"/>
                </a:lnTo>
                <a:lnTo>
                  <a:pt x="30928" y="5703"/>
                </a:lnTo>
                <a:close/>
                <a:moveTo>
                  <a:pt x="30928" y="10629"/>
                </a:moveTo>
                <a:lnTo>
                  <a:pt x="28540" y="10629"/>
                </a:lnTo>
                <a:lnTo>
                  <a:pt x="28540" y="8240"/>
                </a:lnTo>
                <a:lnTo>
                  <a:pt x="30928" y="8240"/>
                </a:lnTo>
                <a:close/>
                <a:moveTo>
                  <a:pt x="30928" y="13166"/>
                </a:moveTo>
                <a:lnTo>
                  <a:pt x="28540" y="13166"/>
                </a:lnTo>
                <a:lnTo>
                  <a:pt x="28540" y="10777"/>
                </a:lnTo>
                <a:lnTo>
                  <a:pt x="30928" y="10777"/>
                </a:lnTo>
                <a:close/>
                <a:moveTo>
                  <a:pt x="30928" y="15704"/>
                </a:moveTo>
                <a:lnTo>
                  <a:pt x="28540" y="15704"/>
                </a:lnTo>
                <a:lnTo>
                  <a:pt x="28540" y="13316"/>
                </a:lnTo>
                <a:lnTo>
                  <a:pt x="30928" y="13316"/>
                </a:lnTo>
                <a:close/>
                <a:moveTo>
                  <a:pt x="30928" y="18242"/>
                </a:moveTo>
                <a:lnTo>
                  <a:pt x="28540" y="18242"/>
                </a:lnTo>
                <a:lnTo>
                  <a:pt x="28540" y="15853"/>
                </a:lnTo>
                <a:lnTo>
                  <a:pt x="30928" y="15853"/>
                </a:lnTo>
                <a:close/>
                <a:moveTo>
                  <a:pt x="30928" y="20778"/>
                </a:moveTo>
                <a:lnTo>
                  <a:pt x="28540" y="20778"/>
                </a:lnTo>
                <a:lnTo>
                  <a:pt x="28540" y="18389"/>
                </a:lnTo>
                <a:lnTo>
                  <a:pt x="30928" y="18389"/>
                </a:lnTo>
                <a:close/>
                <a:moveTo>
                  <a:pt x="30928" y="23316"/>
                </a:moveTo>
                <a:lnTo>
                  <a:pt x="28540" y="23316"/>
                </a:lnTo>
                <a:lnTo>
                  <a:pt x="28540" y="20928"/>
                </a:lnTo>
                <a:lnTo>
                  <a:pt x="30928" y="20928"/>
                </a:lnTo>
                <a:close/>
                <a:moveTo>
                  <a:pt x="30928" y="25854"/>
                </a:moveTo>
                <a:lnTo>
                  <a:pt x="28540" y="25854"/>
                </a:lnTo>
                <a:lnTo>
                  <a:pt x="28540" y="23465"/>
                </a:lnTo>
                <a:lnTo>
                  <a:pt x="30928" y="23465"/>
                </a:lnTo>
                <a:close/>
                <a:moveTo>
                  <a:pt x="30928" y="28391"/>
                </a:moveTo>
                <a:lnTo>
                  <a:pt x="28540" y="28391"/>
                </a:lnTo>
                <a:lnTo>
                  <a:pt x="28540" y="26002"/>
                </a:lnTo>
                <a:lnTo>
                  <a:pt x="30928" y="26002"/>
                </a:lnTo>
                <a:close/>
                <a:moveTo>
                  <a:pt x="30928" y="30928"/>
                </a:moveTo>
                <a:lnTo>
                  <a:pt x="28540" y="30928"/>
                </a:lnTo>
                <a:lnTo>
                  <a:pt x="28540" y="28540"/>
                </a:lnTo>
                <a:lnTo>
                  <a:pt x="30928" y="28540"/>
                </a:lnTo>
                <a:close/>
                <a:moveTo>
                  <a:pt x="30928" y="33466"/>
                </a:moveTo>
                <a:lnTo>
                  <a:pt x="28540" y="33466"/>
                </a:lnTo>
                <a:lnTo>
                  <a:pt x="28540" y="31077"/>
                </a:lnTo>
                <a:lnTo>
                  <a:pt x="30928" y="31077"/>
                </a:lnTo>
                <a:close/>
                <a:moveTo>
                  <a:pt x="30928" y="36003"/>
                </a:moveTo>
                <a:lnTo>
                  <a:pt x="28540" y="36003"/>
                </a:lnTo>
                <a:lnTo>
                  <a:pt x="28540" y="33614"/>
                </a:lnTo>
                <a:lnTo>
                  <a:pt x="30928" y="33614"/>
                </a:lnTo>
                <a:close/>
                <a:moveTo>
                  <a:pt x="30928" y="38540"/>
                </a:moveTo>
                <a:lnTo>
                  <a:pt x="28540" y="38540"/>
                </a:lnTo>
                <a:lnTo>
                  <a:pt x="28540" y="36152"/>
                </a:lnTo>
                <a:lnTo>
                  <a:pt x="30928" y="36152"/>
                </a:lnTo>
                <a:close/>
                <a:moveTo>
                  <a:pt x="30928" y="41079"/>
                </a:moveTo>
                <a:lnTo>
                  <a:pt x="28540" y="41079"/>
                </a:lnTo>
                <a:lnTo>
                  <a:pt x="28540" y="38690"/>
                </a:lnTo>
                <a:lnTo>
                  <a:pt x="30928" y="38690"/>
                </a:lnTo>
                <a:close/>
                <a:moveTo>
                  <a:pt x="30928" y="43616"/>
                </a:moveTo>
                <a:lnTo>
                  <a:pt x="28540" y="43616"/>
                </a:lnTo>
                <a:lnTo>
                  <a:pt x="28540" y="41226"/>
                </a:lnTo>
                <a:lnTo>
                  <a:pt x="30928" y="41226"/>
                </a:lnTo>
                <a:close/>
                <a:moveTo>
                  <a:pt x="30928" y="46152"/>
                </a:moveTo>
                <a:lnTo>
                  <a:pt x="28540" y="46152"/>
                </a:lnTo>
                <a:lnTo>
                  <a:pt x="28540" y="43764"/>
                </a:lnTo>
                <a:lnTo>
                  <a:pt x="30928" y="43764"/>
                </a:lnTo>
                <a:close/>
                <a:moveTo>
                  <a:pt x="30928" y="48691"/>
                </a:moveTo>
                <a:lnTo>
                  <a:pt x="28540" y="48691"/>
                </a:lnTo>
                <a:lnTo>
                  <a:pt x="28540" y="46302"/>
                </a:lnTo>
                <a:lnTo>
                  <a:pt x="30928" y="46302"/>
                </a:lnTo>
                <a:close/>
                <a:moveTo>
                  <a:pt x="30928" y="51228"/>
                </a:moveTo>
                <a:lnTo>
                  <a:pt x="28540" y="51228"/>
                </a:lnTo>
                <a:lnTo>
                  <a:pt x="28540" y="48839"/>
                </a:lnTo>
                <a:lnTo>
                  <a:pt x="30928" y="48839"/>
                </a:lnTo>
                <a:close/>
                <a:moveTo>
                  <a:pt x="30928" y="53765"/>
                </a:moveTo>
                <a:lnTo>
                  <a:pt x="28540" y="53765"/>
                </a:lnTo>
                <a:lnTo>
                  <a:pt x="28540" y="51376"/>
                </a:lnTo>
                <a:lnTo>
                  <a:pt x="30928" y="51376"/>
                </a:lnTo>
                <a:close/>
                <a:moveTo>
                  <a:pt x="30928" y="56303"/>
                </a:moveTo>
                <a:lnTo>
                  <a:pt x="28540" y="56303"/>
                </a:lnTo>
                <a:lnTo>
                  <a:pt x="28540" y="53914"/>
                </a:lnTo>
                <a:lnTo>
                  <a:pt x="30928" y="53914"/>
                </a:lnTo>
                <a:close/>
                <a:moveTo>
                  <a:pt x="30928" y="58840"/>
                </a:moveTo>
                <a:lnTo>
                  <a:pt x="28540" y="58840"/>
                </a:lnTo>
                <a:lnTo>
                  <a:pt x="28540" y="56451"/>
                </a:lnTo>
                <a:lnTo>
                  <a:pt x="30928" y="56451"/>
                </a:lnTo>
                <a:close/>
                <a:moveTo>
                  <a:pt x="28391" y="5554"/>
                </a:moveTo>
                <a:lnTo>
                  <a:pt x="26002" y="5554"/>
                </a:lnTo>
                <a:lnTo>
                  <a:pt x="26002" y="3165"/>
                </a:lnTo>
                <a:lnTo>
                  <a:pt x="28391" y="3165"/>
                </a:lnTo>
                <a:close/>
                <a:moveTo>
                  <a:pt x="28391" y="8092"/>
                </a:moveTo>
                <a:lnTo>
                  <a:pt x="26002" y="8092"/>
                </a:lnTo>
                <a:lnTo>
                  <a:pt x="26002" y="5703"/>
                </a:lnTo>
                <a:lnTo>
                  <a:pt x="28391" y="5703"/>
                </a:lnTo>
                <a:close/>
                <a:moveTo>
                  <a:pt x="28391" y="10629"/>
                </a:moveTo>
                <a:lnTo>
                  <a:pt x="26002" y="10629"/>
                </a:lnTo>
                <a:lnTo>
                  <a:pt x="26002" y="8240"/>
                </a:lnTo>
                <a:lnTo>
                  <a:pt x="28391" y="8240"/>
                </a:lnTo>
                <a:close/>
                <a:moveTo>
                  <a:pt x="28391" y="13166"/>
                </a:moveTo>
                <a:lnTo>
                  <a:pt x="26002" y="13166"/>
                </a:lnTo>
                <a:lnTo>
                  <a:pt x="26002" y="10777"/>
                </a:lnTo>
                <a:lnTo>
                  <a:pt x="28391" y="10777"/>
                </a:lnTo>
                <a:close/>
                <a:moveTo>
                  <a:pt x="28391" y="15704"/>
                </a:moveTo>
                <a:lnTo>
                  <a:pt x="26002" y="15704"/>
                </a:lnTo>
                <a:lnTo>
                  <a:pt x="26002" y="13316"/>
                </a:lnTo>
                <a:lnTo>
                  <a:pt x="28391" y="13316"/>
                </a:lnTo>
                <a:close/>
                <a:moveTo>
                  <a:pt x="28391" y="18242"/>
                </a:moveTo>
                <a:lnTo>
                  <a:pt x="26002" y="18242"/>
                </a:lnTo>
                <a:lnTo>
                  <a:pt x="26002" y="15853"/>
                </a:lnTo>
                <a:lnTo>
                  <a:pt x="28391" y="15853"/>
                </a:lnTo>
                <a:close/>
                <a:moveTo>
                  <a:pt x="28391" y="20778"/>
                </a:moveTo>
                <a:lnTo>
                  <a:pt x="26002" y="20778"/>
                </a:lnTo>
                <a:lnTo>
                  <a:pt x="26002" y="18389"/>
                </a:lnTo>
                <a:lnTo>
                  <a:pt x="28391" y="18389"/>
                </a:lnTo>
                <a:close/>
                <a:moveTo>
                  <a:pt x="28391" y="23316"/>
                </a:moveTo>
                <a:lnTo>
                  <a:pt x="26002" y="23316"/>
                </a:lnTo>
                <a:lnTo>
                  <a:pt x="26002" y="20928"/>
                </a:lnTo>
                <a:lnTo>
                  <a:pt x="28391" y="20928"/>
                </a:lnTo>
                <a:close/>
                <a:moveTo>
                  <a:pt x="28391" y="25854"/>
                </a:moveTo>
                <a:lnTo>
                  <a:pt x="26002" y="25854"/>
                </a:lnTo>
                <a:lnTo>
                  <a:pt x="26002" y="23465"/>
                </a:lnTo>
                <a:lnTo>
                  <a:pt x="28391" y="23465"/>
                </a:lnTo>
                <a:close/>
                <a:moveTo>
                  <a:pt x="28391" y="28391"/>
                </a:moveTo>
                <a:lnTo>
                  <a:pt x="26002" y="28391"/>
                </a:lnTo>
                <a:lnTo>
                  <a:pt x="26002" y="26002"/>
                </a:lnTo>
                <a:lnTo>
                  <a:pt x="28391" y="26002"/>
                </a:lnTo>
                <a:close/>
                <a:moveTo>
                  <a:pt x="28391" y="30928"/>
                </a:moveTo>
                <a:lnTo>
                  <a:pt x="26002" y="30928"/>
                </a:lnTo>
                <a:lnTo>
                  <a:pt x="26002" y="28540"/>
                </a:lnTo>
                <a:lnTo>
                  <a:pt x="28391" y="28540"/>
                </a:lnTo>
                <a:close/>
                <a:moveTo>
                  <a:pt x="28391" y="33466"/>
                </a:moveTo>
                <a:lnTo>
                  <a:pt x="26002" y="33466"/>
                </a:lnTo>
                <a:lnTo>
                  <a:pt x="26002" y="31077"/>
                </a:lnTo>
                <a:lnTo>
                  <a:pt x="28391" y="31077"/>
                </a:lnTo>
                <a:close/>
                <a:moveTo>
                  <a:pt x="28391" y="36003"/>
                </a:moveTo>
                <a:lnTo>
                  <a:pt x="26002" y="36003"/>
                </a:lnTo>
                <a:lnTo>
                  <a:pt x="26002" y="33614"/>
                </a:lnTo>
                <a:lnTo>
                  <a:pt x="28391" y="33614"/>
                </a:lnTo>
                <a:close/>
                <a:moveTo>
                  <a:pt x="28391" y="38540"/>
                </a:moveTo>
                <a:lnTo>
                  <a:pt x="26002" y="38540"/>
                </a:lnTo>
                <a:lnTo>
                  <a:pt x="26002" y="36152"/>
                </a:lnTo>
                <a:lnTo>
                  <a:pt x="28391" y="36152"/>
                </a:lnTo>
                <a:close/>
                <a:moveTo>
                  <a:pt x="28391" y="41079"/>
                </a:moveTo>
                <a:lnTo>
                  <a:pt x="26002" y="41079"/>
                </a:lnTo>
                <a:lnTo>
                  <a:pt x="26002" y="38690"/>
                </a:lnTo>
                <a:lnTo>
                  <a:pt x="28391" y="38690"/>
                </a:lnTo>
                <a:close/>
                <a:moveTo>
                  <a:pt x="28391" y="43616"/>
                </a:moveTo>
                <a:lnTo>
                  <a:pt x="26002" y="43616"/>
                </a:lnTo>
                <a:lnTo>
                  <a:pt x="26002" y="41226"/>
                </a:lnTo>
                <a:lnTo>
                  <a:pt x="28391" y="41226"/>
                </a:lnTo>
                <a:close/>
                <a:moveTo>
                  <a:pt x="28391" y="46152"/>
                </a:moveTo>
                <a:lnTo>
                  <a:pt x="26002" y="46152"/>
                </a:lnTo>
                <a:lnTo>
                  <a:pt x="26002" y="43764"/>
                </a:lnTo>
                <a:lnTo>
                  <a:pt x="28391" y="43764"/>
                </a:lnTo>
                <a:close/>
                <a:moveTo>
                  <a:pt x="28391" y="48691"/>
                </a:moveTo>
                <a:lnTo>
                  <a:pt x="26002" y="48691"/>
                </a:lnTo>
                <a:lnTo>
                  <a:pt x="26002" y="46302"/>
                </a:lnTo>
                <a:lnTo>
                  <a:pt x="28391" y="46302"/>
                </a:lnTo>
                <a:close/>
                <a:moveTo>
                  <a:pt x="28391" y="51228"/>
                </a:moveTo>
                <a:lnTo>
                  <a:pt x="26002" y="51228"/>
                </a:lnTo>
                <a:lnTo>
                  <a:pt x="26002" y="48839"/>
                </a:lnTo>
                <a:lnTo>
                  <a:pt x="28391" y="48839"/>
                </a:lnTo>
                <a:close/>
                <a:moveTo>
                  <a:pt x="28391" y="53765"/>
                </a:moveTo>
                <a:lnTo>
                  <a:pt x="26002" y="53765"/>
                </a:lnTo>
                <a:lnTo>
                  <a:pt x="26002" y="51376"/>
                </a:lnTo>
                <a:lnTo>
                  <a:pt x="28391" y="51376"/>
                </a:lnTo>
                <a:close/>
                <a:moveTo>
                  <a:pt x="28391" y="56303"/>
                </a:moveTo>
                <a:lnTo>
                  <a:pt x="26002" y="56303"/>
                </a:lnTo>
                <a:lnTo>
                  <a:pt x="26002" y="53914"/>
                </a:lnTo>
                <a:lnTo>
                  <a:pt x="28391" y="53914"/>
                </a:lnTo>
                <a:close/>
                <a:moveTo>
                  <a:pt x="28391" y="58840"/>
                </a:moveTo>
                <a:lnTo>
                  <a:pt x="26002" y="58840"/>
                </a:lnTo>
                <a:lnTo>
                  <a:pt x="26002" y="56451"/>
                </a:lnTo>
                <a:lnTo>
                  <a:pt x="28391" y="56451"/>
                </a:lnTo>
                <a:close/>
                <a:moveTo>
                  <a:pt x="25854" y="5554"/>
                </a:moveTo>
                <a:lnTo>
                  <a:pt x="23465" y="5554"/>
                </a:lnTo>
                <a:lnTo>
                  <a:pt x="23465" y="3165"/>
                </a:lnTo>
                <a:lnTo>
                  <a:pt x="25854" y="3165"/>
                </a:lnTo>
                <a:close/>
                <a:moveTo>
                  <a:pt x="25854" y="8092"/>
                </a:moveTo>
                <a:lnTo>
                  <a:pt x="23465" y="8092"/>
                </a:lnTo>
                <a:lnTo>
                  <a:pt x="23465" y="5703"/>
                </a:lnTo>
                <a:lnTo>
                  <a:pt x="25854" y="5703"/>
                </a:lnTo>
                <a:close/>
                <a:moveTo>
                  <a:pt x="25854" y="10629"/>
                </a:moveTo>
                <a:lnTo>
                  <a:pt x="23465" y="10629"/>
                </a:lnTo>
                <a:lnTo>
                  <a:pt x="23465" y="8240"/>
                </a:lnTo>
                <a:lnTo>
                  <a:pt x="25854" y="8240"/>
                </a:lnTo>
                <a:close/>
                <a:moveTo>
                  <a:pt x="25854" y="13166"/>
                </a:moveTo>
                <a:lnTo>
                  <a:pt x="23465" y="13166"/>
                </a:lnTo>
                <a:lnTo>
                  <a:pt x="23465" y="10777"/>
                </a:lnTo>
                <a:lnTo>
                  <a:pt x="25854" y="10777"/>
                </a:lnTo>
                <a:close/>
                <a:moveTo>
                  <a:pt x="25854" y="15704"/>
                </a:moveTo>
                <a:lnTo>
                  <a:pt x="23465" y="15704"/>
                </a:lnTo>
                <a:lnTo>
                  <a:pt x="23465" y="13316"/>
                </a:lnTo>
                <a:lnTo>
                  <a:pt x="25854" y="13316"/>
                </a:lnTo>
                <a:close/>
                <a:moveTo>
                  <a:pt x="25854" y="18242"/>
                </a:moveTo>
                <a:lnTo>
                  <a:pt x="23465" y="18242"/>
                </a:lnTo>
                <a:lnTo>
                  <a:pt x="23465" y="15853"/>
                </a:lnTo>
                <a:lnTo>
                  <a:pt x="25854" y="15853"/>
                </a:lnTo>
                <a:close/>
                <a:moveTo>
                  <a:pt x="25854" y="20778"/>
                </a:moveTo>
                <a:lnTo>
                  <a:pt x="23465" y="20778"/>
                </a:lnTo>
                <a:lnTo>
                  <a:pt x="23465" y="18389"/>
                </a:lnTo>
                <a:lnTo>
                  <a:pt x="25854" y="18389"/>
                </a:lnTo>
                <a:close/>
                <a:moveTo>
                  <a:pt x="25854" y="23316"/>
                </a:moveTo>
                <a:lnTo>
                  <a:pt x="23465" y="23316"/>
                </a:lnTo>
                <a:lnTo>
                  <a:pt x="23465" y="20928"/>
                </a:lnTo>
                <a:lnTo>
                  <a:pt x="25854" y="20928"/>
                </a:lnTo>
                <a:close/>
                <a:moveTo>
                  <a:pt x="25854" y="25854"/>
                </a:moveTo>
                <a:lnTo>
                  <a:pt x="23465" y="25854"/>
                </a:lnTo>
                <a:lnTo>
                  <a:pt x="23465" y="23465"/>
                </a:lnTo>
                <a:lnTo>
                  <a:pt x="25854" y="23465"/>
                </a:lnTo>
                <a:close/>
                <a:moveTo>
                  <a:pt x="25854" y="28391"/>
                </a:moveTo>
                <a:lnTo>
                  <a:pt x="23465" y="28391"/>
                </a:lnTo>
                <a:lnTo>
                  <a:pt x="23465" y="26002"/>
                </a:lnTo>
                <a:lnTo>
                  <a:pt x="25854" y="26002"/>
                </a:lnTo>
                <a:close/>
                <a:moveTo>
                  <a:pt x="25854" y="30928"/>
                </a:moveTo>
                <a:lnTo>
                  <a:pt x="23465" y="30928"/>
                </a:lnTo>
                <a:lnTo>
                  <a:pt x="23465" y="28540"/>
                </a:lnTo>
                <a:lnTo>
                  <a:pt x="25854" y="28540"/>
                </a:lnTo>
                <a:close/>
                <a:moveTo>
                  <a:pt x="25854" y="33466"/>
                </a:moveTo>
                <a:lnTo>
                  <a:pt x="23465" y="33466"/>
                </a:lnTo>
                <a:lnTo>
                  <a:pt x="23465" y="31077"/>
                </a:lnTo>
                <a:lnTo>
                  <a:pt x="25854" y="31077"/>
                </a:lnTo>
                <a:close/>
                <a:moveTo>
                  <a:pt x="25854" y="36003"/>
                </a:moveTo>
                <a:lnTo>
                  <a:pt x="23465" y="36003"/>
                </a:lnTo>
                <a:lnTo>
                  <a:pt x="23465" y="33614"/>
                </a:lnTo>
                <a:lnTo>
                  <a:pt x="25854" y="33614"/>
                </a:lnTo>
                <a:close/>
                <a:moveTo>
                  <a:pt x="25854" y="38540"/>
                </a:moveTo>
                <a:lnTo>
                  <a:pt x="23465" y="38540"/>
                </a:lnTo>
                <a:lnTo>
                  <a:pt x="23465" y="36152"/>
                </a:lnTo>
                <a:lnTo>
                  <a:pt x="25854" y="36152"/>
                </a:lnTo>
                <a:close/>
                <a:moveTo>
                  <a:pt x="25854" y="41079"/>
                </a:moveTo>
                <a:lnTo>
                  <a:pt x="23465" y="41079"/>
                </a:lnTo>
                <a:lnTo>
                  <a:pt x="23465" y="38690"/>
                </a:lnTo>
                <a:lnTo>
                  <a:pt x="25854" y="38690"/>
                </a:lnTo>
                <a:close/>
                <a:moveTo>
                  <a:pt x="25854" y="43616"/>
                </a:moveTo>
                <a:lnTo>
                  <a:pt x="23465" y="43616"/>
                </a:lnTo>
                <a:lnTo>
                  <a:pt x="23465" y="41226"/>
                </a:lnTo>
                <a:lnTo>
                  <a:pt x="25854" y="41226"/>
                </a:lnTo>
                <a:close/>
                <a:moveTo>
                  <a:pt x="25854" y="46152"/>
                </a:moveTo>
                <a:lnTo>
                  <a:pt x="23465" y="46152"/>
                </a:lnTo>
                <a:lnTo>
                  <a:pt x="23465" y="43764"/>
                </a:lnTo>
                <a:lnTo>
                  <a:pt x="25854" y="43764"/>
                </a:lnTo>
                <a:close/>
                <a:moveTo>
                  <a:pt x="25854" y="48691"/>
                </a:moveTo>
                <a:lnTo>
                  <a:pt x="23465" y="48691"/>
                </a:lnTo>
                <a:lnTo>
                  <a:pt x="23465" y="46302"/>
                </a:lnTo>
                <a:lnTo>
                  <a:pt x="25854" y="46302"/>
                </a:lnTo>
                <a:close/>
                <a:moveTo>
                  <a:pt x="25854" y="51228"/>
                </a:moveTo>
                <a:lnTo>
                  <a:pt x="23465" y="51228"/>
                </a:lnTo>
                <a:lnTo>
                  <a:pt x="23465" y="48839"/>
                </a:lnTo>
                <a:lnTo>
                  <a:pt x="25854" y="48839"/>
                </a:lnTo>
                <a:close/>
                <a:moveTo>
                  <a:pt x="25854" y="53765"/>
                </a:moveTo>
                <a:lnTo>
                  <a:pt x="23465" y="53765"/>
                </a:lnTo>
                <a:lnTo>
                  <a:pt x="23465" y="51376"/>
                </a:lnTo>
                <a:lnTo>
                  <a:pt x="25854" y="51376"/>
                </a:lnTo>
                <a:close/>
                <a:moveTo>
                  <a:pt x="25854" y="56303"/>
                </a:moveTo>
                <a:lnTo>
                  <a:pt x="23465" y="56303"/>
                </a:lnTo>
                <a:lnTo>
                  <a:pt x="23465" y="53914"/>
                </a:lnTo>
                <a:lnTo>
                  <a:pt x="25854" y="53914"/>
                </a:lnTo>
                <a:close/>
                <a:moveTo>
                  <a:pt x="25854" y="58840"/>
                </a:moveTo>
                <a:lnTo>
                  <a:pt x="23465" y="58840"/>
                </a:lnTo>
                <a:lnTo>
                  <a:pt x="23465" y="56451"/>
                </a:lnTo>
                <a:lnTo>
                  <a:pt x="25854" y="56451"/>
                </a:lnTo>
                <a:close/>
                <a:moveTo>
                  <a:pt x="23316" y="5554"/>
                </a:moveTo>
                <a:lnTo>
                  <a:pt x="20928" y="5554"/>
                </a:lnTo>
                <a:lnTo>
                  <a:pt x="20928" y="3165"/>
                </a:lnTo>
                <a:lnTo>
                  <a:pt x="23316" y="3165"/>
                </a:lnTo>
                <a:close/>
                <a:moveTo>
                  <a:pt x="23316" y="8092"/>
                </a:moveTo>
                <a:lnTo>
                  <a:pt x="20928" y="8092"/>
                </a:lnTo>
                <a:lnTo>
                  <a:pt x="20928" y="5703"/>
                </a:lnTo>
                <a:lnTo>
                  <a:pt x="23316" y="5703"/>
                </a:lnTo>
                <a:close/>
                <a:moveTo>
                  <a:pt x="23316" y="10629"/>
                </a:moveTo>
                <a:lnTo>
                  <a:pt x="20928" y="10629"/>
                </a:lnTo>
                <a:lnTo>
                  <a:pt x="20928" y="8240"/>
                </a:lnTo>
                <a:lnTo>
                  <a:pt x="23316" y="8240"/>
                </a:lnTo>
                <a:close/>
                <a:moveTo>
                  <a:pt x="23316" y="13166"/>
                </a:moveTo>
                <a:lnTo>
                  <a:pt x="20928" y="13166"/>
                </a:lnTo>
                <a:lnTo>
                  <a:pt x="20928" y="10777"/>
                </a:lnTo>
                <a:lnTo>
                  <a:pt x="23316" y="10777"/>
                </a:lnTo>
                <a:close/>
                <a:moveTo>
                  <a:pt x="23316" y="15704"/>
                </a:moveTo>
                <a:lnTo>
                  <a:pt x="20928" y="15704"/>
                </a:lnTo>
                <a:lnTo>
                  <a:pt x="20928" y="13316"/>
                </a:lnTo>
                <a:lnTo>
                  <a:pt x="23316" y="13316"/>
                </a:lnTo>
                <a:close/>
                <a:moveTo>
                  <a:pt x="23316" y="18242"/>
                </a:moveTo>
                <a:lnTo>
                  <a:pt x="20928" y="18242"/>
                </a:lnTo>
                <a:lnTo>
                  <a:pt x="20928" y="15853"/>
                </a:lnTo>
                <a:lnTo>
                  <a:pt x="23316" y="15853"/>
                </a:lnTo>
                <a:close/>
                <a:moveTo>
                  <a:pt x="23316" y="20778"/>
                </a:moveTo>
                <a:lnTo>
                  <a:pt x="20928" y="20778"/>
                </a:lnTo>
                <a:lnTo>
                  <a:pt x="20928" y="18389"/>
                </a:lnTo>
                <a:lnTo>
                  <a:pt x="23316" y="18389"/>
                </a:lnTo>
                <a:close/>
                <a:moveTo>
                  <a:pt x="23316" y="23316"/>
                </a:moveTo>
                <a:lnTo>
                  <a:pt x="20928" y="23316"/>
                </a:lnTo>
                <a:lnTo>
                  <a:pt x="20928" y="20928"/>
                </a:lnTo>
                <a:lnTo>
                  <a:pt x="23316" y="20928"/>
                </a:lnTo>
                <a:close/>
                <a:moveTo>
                  <a:pt x="23316" y="25854"/>
                </a:moveTo>
                <a:lnTo>
                  <a:pt x="20928" y="25854"/>
                </a:lnTo>
                <a:lnTo>
                  <a:pt x="20928" y="23465"/>
                </a:lnTo>
                <a:lnTo>
                  <a:pt x="23316" y="23465"/>
                </a:lnTo>
                <a:close/>
                <a:moveTo>
                  <a:pt x="23316" y="28391"/>
                </a:moveTo>
                <a:lnTo>
                  <a:pt x="20928" y="28391"/>
                </a:lnTo>
                <a:lnTo>
                  <a:pt x="20928" y="26002"/>
                </a:lnTo>
                <a:lnTo>
                  <a:pt x="23316" y="26002"/>
                </a:lnTo>
                <a:close/>
                <a:moveTo>
                  <a:pt x="23316" y="30928"/>
                </a:moveTo>
                <a:lnTo>
                  <a:pt x="20928" y="30928"/>
                </a:lnTo>
                <a:lnTo>
                  <a:pt x="20928" y="28540"/>
                </a:lnTo>
                <a:lnTo>
                  <a:pt x="23316" y="28540"/>
                </a:lnTo>
                <a:close/>
                <a:moveTo>
                  <a:pt x="23316" y="33466"/>
                </a:moveTo>
                <a:lnTo>
                  <a:pt x="20928" y="33466"/>
                </a:lnTo>
                <a:lnTo>
                  <a:pt x="20928" y="31077"/>
                </a:lnTo>
                <a:lnTo>
                  <a:pt x="23316" y="31077"/>
                </a:lnTo>
                <a:close/>
                <a:moveTo>
                  <a:pt x="23316" y="36003"/>
                </a:moveTo>
                <a:lnTo>
                  <a:pt x="20928" y="36003"/>
                </a:lnTo>
                <a:lnTo>
                  <a:pt x="20928" y="33614"/>
                </a:lnTo>
                <a:lnTo>
                  <a:pt x="23316" y="33614"/>
                </a:lnTo>
                <a:close/>
                <a:moveTo>
                  <a:pt x="23316" y="38540"/>
                </a:moveTo>
                <a:lnTo>
                  <a:pt x="20928" y="38540"/>
                </a:lnTo>
                <a:lnTo>
                  <a:pt x="20928" y="36152"/>
                </a:lnTo>
                <a:lnTo>
                  <a:pt x="23316" y="36152"/>
                </a:lnTo>
                <a:close/>
                <a:moveTo>
                  <a:pt x="23316" y="41079"/>
                </a:moveTo>
                <a:lnTo>
                  <a:pt x="20928" y="41079"/>
                </a:lnTo>
                <a:lnTo>
                  <a:pt x="20928" y="38690"/>
                </a:lnTo>
                <a:lnTo>
                  <a:pt x="23316" y="38690"/>
                </a:lnTo>
                <a:close/>
                <a:moveTo>
                  <a:pt x="23316" y="43616"/>
                </a:moveTo>
                <a:lnTo>
                  <a:pt x="20928" y="43616"/>
                </a:lnTo>
                <a:lnTo>
                  <a:pt x="20928" y="41226"/>
                </a:lnTo>
                <a:lnTo>
                  <a:pt x="23316" y="41226"/>
                </a:lnTo>
                <a:close/>
                <a:moveTo>
                  <a:pt x="23316" y="46152"/>
                </a:moveTo>
                <a:lnTo>
                  <a:pt x="20928" y="46152"/>
                </a:lnTo>
                <a:lnTo>
                  <a:pt x="20928" y="43764"/>
                </a:lnTo>
                <a:lnTo>
                  <a:pt x="23316" y="43764"/>
                </a:lnTo>
                <a:close/>
                <a:moveTo>
                  <a:pt x="23316" y="48691"/>
                </a:moveTo>
                <a:lnTo>
                  <a:pt x="20928" y="48691"/>
                </a:lnTo>
                <a:lnTo>
                  <a:pt x="20928" y="46302"/>
                </a:lnTo>
                <a:lnTo>
                  <a:pt x="23316" y="46302"/>
                </a:lnTo>
                <a:close/>
                <a:moveTo>
                  <a:pt x="23316" y="51228"/>
                </a:moveTo>
                <a:lnTo>
                  <a:pt x="20928" y="51228"/>
                </a:lnTo>
                <a:lnTo>
                  <a:pt x="20928" y="48839"/>
                </a:lnTo>
                <a:lnTo>
                  <a:pt x="23316" y="48839"/>
                </a:lnTo>
                <a:close/>
                <a:moveTo>
                  <a:pt x="23316" y="53765"/>
                </a:moveTo>
                <a:lnTo>
                  <a:pt x="20928" y="53765"/>
                </a:lnTo>
                <a:lnTo>
                  <a:pt x="20928" y="51376"/>
                </a:lnTo>
                <a:lnTo>
                  <a:pt x="23316" y="51376"/>
                </a:lnTo>
                <a:close/>
                <a:moveTo>
                  <a:pt x="23316" y="56303"/>
                </a:moveTo>
                <a:lnTo>
                  <a:pt x="20928" y="56303"/>
                </a:lnTo>
                <a:lnTo>
                  <a:pt x="20928" y="53914"/>
                </a:lnTo>
                <a:lnTo>
                  <a:pt x="23316" y="53914"/>
                </a:lnTo>
                <a:close/>
                <a:moveTo>
                  <a:pt x="23316" y="58840"/>
                </a:moveTo>
                <a:lnTo>
                  <a:pt x="20928" y="58840"/>
                </a:lnTo>
                <a:lnTo>
                  <a:pt x="20928" y="56451"/>
                </a:lnTo>
                <a:lnTo>
                  <a:pt x="23316" y="56451"/>
                </a:lnTo>
                <a:close/>
                <a:moveTo>
                  <a:pt x="20779" y="5554"/>
                </a:moveTo>
                <a:lnTo>
                  <a:pt x="18390" y="5554"/>
                </a:lnTo>
                <a:lnTo>
                  <a:pt x="18390" y="3165"/>
                </a:lnTo>
                <a:lnTo>
                  <a:pt x="20779" y="3165"/>
                </a:lnTo>
                <a:close/>
                <a:moveTo>
                  <a:pt x="20779" y="8092"/>
                </a:moveTo>
                <a:lnTo>
                  <a:pt x="18390" y="8092"/>
                </a:lnTo>
                <a:lnTo>
                  <a:pt x="18390" y="5703"/>
                </a:lnTo>
                <a:lnTo>
                  <a:pt x="20779" y="5703"/>
                </a:lnTo>
                <a:close/>
                <a:moveTo>
                  <a:pt x="20779" y="10629"/>
                </a:moveTo>
                <a:lnTo>
                  <a:pt x="18390" y="10629"/>
                </a:lnTo>
                <a:lnTo>
                  <a:pt x="18390" y="8240"/>
                </a:lnTo>
                <a:lnTo>
                  <a:pt x="20779" y="8240"/>
                </a:lnTo>
                <a:close/>
                <a:moveTo>
                  <a:pt x="20779" y="13166"/>
                </a:moveTo>
                <a:lnTo>
                  <a:pt x="18390" y="13166"/>
                </a:lnTo>
                <a:lnTo>
                  <a:pt x="18390" y="10777"/>
                </a:lnTo>
                <a:lnTo>
                  <a:pt x="20779" y="10777"/>
                </a:lnTo>
                <a:close/>
                <a:moveTo>
                  <a:pt x="20779" y="15704"/>
                </a:moveTo>
                <a:lnTo>
                  <a:pt x="18390" y="15704"/>
                </a:lnTo>
                <a:lnTo>
                  <a:pt x="18390" y="13316"/>
                </a:lnTo>
                <a:lnTo>
                  <a:pt x="20779" y="13316"/>
                </a:lnTo>
                <a:close/>
                <a:moveTo>
                  <a:pt x="20779" y="18242"/>
                </a:moveTo>
                <a:lnTo>
                  <a:pt x="18390" y="18242"/>
                </a:lnTo>
                <a:lnTo>
                  <a:pt x="18390" y="15853"/>
                </a:lnTo>
                <a:lnTo>
                  <a:pt x="20779" y="15853"/>
                </a:lnTo>
                <a:close/>
                <a:moveTo>
                  <a:pt x="20779" y="20778"/>
                </a:moveTo>
                <a:lnTo>
                  <a:pt x="18390" y="20778"/>
                </a:lnTo>
                <a:lnTo>
                  <a:pt x="18390" y="18389"/>
                </a:lnTo>
                <a:lnTo>
                  <a:pt x="20779" y="18389"/>
                </a:lnTo>
                <a:close/>
                <a:moveTo>
                  <a:pt x="20779" y="23316"/>
                </a:moveTo>
                <a:lnTo>
                  <a:pt x="18390" y="23316"/>
                </a:lnTo>
                <a:lnTo>
                  <a:pt x="18390" y="20928"/>
                </a:lnTo>
                <a:lnTo>
                  <a:pt x="20779" y="20928"/>
                </a:lnTo>
                <a:close/>
                <a:moveTo>
                  <a:pt x="20779" y="25854"/>
                </a:moveTo>
                <a:lnTo>
                  <a:pt x="18390" y="25854"/>
                </a:lnTo>
                <a:lnTo>
                  <a:pt x="18390" y="23465"/>
                </a:lnTo>
                <a:lnTo>
                  <a:pt x="20779" y="23465"/>
                </a:lnTo>
                <a:close/>
                <a:moveTo>
                  <a:pt x="20779" y="28391"/>
                </a:moveTo>
                <a:lnTo>
                  <a:pt x="18390" y="28391"/>
                </a:lnTo>
                <a:lnTo>
                  <a:pt x="18390" y="26002"/>
                </a:lnTo>
                <a:lnTo>
                  <a:pt x="20779" y="26002"/>
                </a:lnTo>
                <a:close/>
                <a:moveTo>
                  <a:pt x="20779" y="30928"/>
                </a:moveTo>
                <a:lnTo>
                  <a:pt x="18390" y="30928"/>
                </a:lnTo>
                <a:lnTo>
                  <a:pt x="18390" y="28540"/>
                </a:lnTo>
                <a:lnTo>
                  <a:pt x="20779" y="28540"/>
                </a:lnTo>
                <a:close/>
                <a:moveTo>
                  <a:pt x="20779" y="33466"/>
                </a:moveTo>
                <a:lnTo>
                  <a:pt x="18390" y="33466"/>
                </a:lnTo>
                <a:lnTo>
                  <a:pt x="18390" y="31077"/>
                </a:lnTo>
                <a:lnTo>
                  <a:pt x="20779" y="31077"/>
                </a:lnTo>
                <a:close/>
                <a:moveTo>
                  <a:pt x="20779" y="36003"/>
                </a:moveTo>
                <a:lnTo>
                  <a:pt x="18390" y="36003"/>
                </a:lnTo>
                <a:lnTo>
                  <a:pt x="18390" y="33614"/>
                </a:lnTo>
                <a:lnTo>
                  <a:pt x="20779" y="33614"/>
                </a:lnTo>
                <a:close/>
                <a:moveTo>
                  <a:pt x="20779" y="38540"/>
                </a:moveTo>
                <a:lnTo>
                  <a:pt x="18390" y="38540"/>
                </a:lnTo>
                <a:lnTo>
                  <a:pt x="18390" y="36152"/>
                </a:lnTo>
                <a:lnTo>
                  <a:pt x="20779" y="36152"/>
                </a:lnTo>
                <a:close/>
                <a:moveTo>
                  <a:pt x="20779" y="41079"/>
                </a:moveTo>
                <a:lnTo>
                  <a:pt x="18390" y="41079"/>
                </a:lnTo>
                <a:lnTo>
                  <a:pt x="18390" y="38690"/>
                </a:lnTo>
                <a:lnTo>
                  <a:pt x="20779" y="38690"/>
                </a:lnTo>
                <a:close/>
                <a:moveTo>
                  <a:pt x="20779" y="43616"/>
                </a:moveTo>
                <a:lnTo>
                  <a:pt x="18390" y="43616"/>
                </a:lnTo>
                <a:lnTo>
                  <a:pt x="18390" y="41226"/>
                </a:lnTo>
                <a:lnTo>
                  <a:pt x="20779" y="41226"/>
                </a:lnTo>
                <a:close/>
                <a:moveTo>
                  <a:pt x="20779" y="46152"/>
                </a:moveTo>
                <a:lnTo>
                  <a:pt x="18390" y="46152"/>
                </a:lnTo>
                <a:lnTo>
                  <a:pt x="18390" y="43764"/>
                </a:lnTo>
                <a:lnTo>
                  <a:pt x="20779" y="43764"/>
                </a:lnTo>
                <a:close/>
                <a:moveTo>
                  <a:pt x="20779" y="48691"/>
                </a:moveTo>
                <a:lnTo>
                  <a:pt x="18390" y="48691"/>
                </a:lnTo>
                <a:lnTo>
                  <a:pt x="18390" y="46302"/>
                </a:lnTo>
                <a:lnTo>
                  <a:pt x="20779" y="46302"/>
                </a:lnTo>
                <a:close/>
                <a:moveTo>
                  <a:pt x="20779" y="51228"/>
                </a:moveTo>
                <a:lnTo>
                  <a:pt x="18390" y="51228"/>
                </a:lnTo>
                <a:lnTo>
                  <a:pt x="18390" y="48839"/>
                </a:lnTo>
                <a:lnTo>
                  <a:pt x="20779" y="48839"/>
                </a:lnTo>
                <a:close/>
                <a:moveTo>
                  <a:pt x="20779" y="53765"/>
                </a:moveTo>
                <a:lnTo>
                  <a:pt x="18390" y="53765"/>
                </a:lnTo>
                <a:lnTo>
                  <a:pt x="18390" y="51376"/>
                </a:lnTo>
                <a:lnTo>
                  <a:pt x="20779" y="51376"/>
                </a:lnTo>
                <a:close/>
                <a:moveTo>
                  <a:pt x="20779" y="56303"/>
                </a:moveTo>
                <a:lnTo>
                  <a:pt x="18390" y="56303"/>
                </a:lnTo>
                <a:lnTo>
                  <a:pt x="18390" y="53914"/>
                </a:lnTo>
                <a:lnTo>
                  <a:pt x="20779" y="53914"/>
                </a:lnTo>
                <a:close/>
                <a:moveTo>
                  <a:pt x="20779" y="58840"/>
                </a:moveTo>
                <a:lnTo>
                  <a:pt x="18390" y="58840"/>
                </a:lnTo>
                <a:lnTo>
                  <a:pt x="18390" y="56451"/>
                </a:lnTo>
                <a:lnTo>
                  <a:pt x="20779" y="56451"/>
                </a:lnTo>
                <a:close/>
                <a:moveTo>
                  <a:pt x="18242" y="5554"/>
                </a:moveTo>
                <a:lnTo>
                  <a:pt x="15853" y="5554"/>
                </a:lnTo>
                <a:lnTo>
                  <a:pt x="15853" y="3165"/>
                </a:lnTo>
                <a:lnTo>
                  <a:pt x="18242" y="3165"/>
                </a:lnTo>
                <a:close/>
                <a:moveTo>
                  <a:pt x="18242" y="8092"/>
                </a:moveTo>
                <a:lnTo>
                  <a:pt x="15853" y="8092"/>
                </a:lnTo>
                <a:lnTo>
                  <a:pt x="15853" y="5703"/>
                </a:lnTo>
                <a:lnTo>
                  <a:pt x="18242" y="5703"/>
                </a:lnTo>
                <a:close/>
                <a:moveTo>
                  <a:pt x="18242" y="10629"/>
                </a:moveTo>
                <a:lnTo>
                  <a:pt x="15853" y="10629"/>
                </a:lnTo>
                <a:lnTo>
                  <a:pt x="15853" y="8240"/>
                </a:lnTo>
                <a:lnTo>
                  <a:pt x="18242" y="8240"/>
                </a:lnTo>
                <a:close/>
                <a:moveTo>
                  <a:pt x="18242" y="13166"/>
                </a:moveTo>
                <a:lnTo>
                  <a:pt x="15853" y="13166"/>
                </a:lnTo>
                <a:lnTo>
                  <a:pt x="15853" y="10777"/>
                </a:lnTo>
                <a:lnTo>
                  <a:pt x="18242" y="10777"/>
                </a:lnTo>
                <a:close/>
                <a:moveTo>
                  <a:pt x="18242" y="15704"/>
                </a:moveTo>
                <a:lnTo>
                  <a:pt x="15853" y="15704"/>
                </a:lnTo>
                <a:lnTo>
                  <a:pt x="15853" y="13316"/>
                </a:lnTo>
                <a:lnTo>
                  <a:pt x="18242" y="13316"/>
                </a:lnTo>
                <a:close/>
                <a:moveTo>
                  <a:pt x="18242" y="18242"/>
                </a:moveTo>
                <a:lnTo>
                  <a:pt x="15853" y="18242"/>
                </a:lnTo>
                <a:lnTo>
                  <a:pt x="15853" y="15853"/>
                </a:lnTo>
                <a:lnTo>
                  <a:pt x="18242" y="15853"/>
                </a:lnTo>
                <a:close/>
                <a:moveTo>
                  <a:pt x="18242" y="20778"/>
                </a:moveTo>
                <a:lnTo>
                  <a:pt x="15853" y="20778"/>
                </a:lnTo>
                <a:lnTo>
                  <a:pt x="15853" y="18389"/>
                </a:lnTo>
                <a:lnTo>
                  <a:pt x="18242" y="18389"/>
                </a:lnTo>
                <a:close/>
                <a:moveTo>
                  <a:pt x="18242" y="23316"/>
                </a:moveTo>
                <a:lnTo>
                  <a:pt x="15853" y="23316"/>
                </a:lnTo>
                <a:lnTo>
                  <a:pt x="15853" y="20928"/>
                </a:lnTo>
                <a:lnTo>
                  <a:pt x="18242" y="20928"/>
                </a:lnTo>
                <a:close/>
                <a:moveTo>
                  <a:pt x="18242" y="25854"/>
                </a:moveTo>
                <a:lnTo>
                  <a:pt x="15853" y="25854"/>
                </a:lnTo>
                <a:lnTo>
                  <a:pt x="15853" y="23465"/>
                </a:lnTo>
                <a:lnTo>
                  <a:pt x="18242" y="23465"/>
                </a:lnTo>
                <a:close/>
                <a:moveTo>
                  <a:pt x="18242" y="28391"/>
                </a:moveTo>
                <a:lnTo>
                  <a:pt x="15853" y="28391"/>
                </a:lnTo>
                <a:lnTo>
                  <a:pt x="15853" y="26002"/>
                </a:lnTo>
                <a:lnTo>
                  <a:pt x="18242" y="26002"/>
                </a:lnTo>
                <a:close/>
                <a:moveTo>
                  <a:pt x="18242" y="30928"/>
                </a:moveTo>
                <a:lnTo>
                  <a:pt x="15853" y="30928"/>
                </a:lnTo>
                <a:lnTo>
                  <a:pt x="15853" y="28540"/>
                </a:lnTo>
                <a:lnTo>
                  <a:pt x="18242" y="28540"/>
                </a:lnTo>
                <a:close/>
                <a:moveTo>
                  <a:pt x="18242" y="33466"/>
                </a:moveTo>
                <a:lnTo>
                  <a:pt x="15853" y="33466"/>
                </a:lnTo>
                <a:lnTo>
                  <a:pt x="15853" y="31077"/>
                </a:lnTo>
                <a:lnTo>
                  <a:pt x="18242" y="31077"/>
                </a:lnTo>
                <a:close/>
                <a:moveTo>
                  <a:pt x="18242" y="36003"/>
                </a:moveTo>
                <a:lnTo>
                  <a:pt x="15853" y="36003"/>
                </a:lnTo>
                <a:lnTo>
                  <a:pt x="15853" y="33614"/>
                </a:lnTo>
                <a:lnTo>
                  <a:pt x="18242" y="33614"/>
                </a:lnTo>
                <a:close/>
                <a:moveTo>
                  <a:pt x="18242" y="38540"/>
                </a:moveTo>
                <a:lnTo>
                  <a:pt x="15853" y="38540"/>
                </a:lnTo>
                <a:lnTo>
                  <a:pt x="15853" y="36152"/>
                </a:lnTo>
                <a:lnTo>
                  <a:pt x="18242" y="36152"/>
                </a:lnTo>
                <a:close/>
                <a:moveTo>
                  <a:pt x="18242" y="41079"/>
                </a:moveTo>
                <a:lnTo>
                  <a:pt x="15853" y="41079"/>
                </a:lnTo>
                <a:lnTo>
                  <a:pt x="15853" y="38690"/>
                </a:lnTo>
                <a:lnTo>
                  <a:pt x="18242" y="38690"/>
                </a:lnTo>
                <a:close/>
                <a:moveTo>
                  <a:pt x="18242" y="43616"/>
                </a:moveTo>
                <a:lnTo>
                  <a:pt x="15853" y="43616"/>
                </a:lnTo>
                <a:lnTo>
                  <a:pt x="15853" y="41226"/>
                </a:lnTo>
                <a:lnTo>
                  <a:pt x="18242" y="41226"/>
                </a:lnTo>
                <a:close/>
                <a:moveTo>
                  <a:pt x="18242" y="46152"/>
                </a:moveTo>
                <a:lnTo>
                  <a:pt x="15853" y="46152"/>
                </a:lnTo>
                <a:lnTo>
                  <a:pt x="15853" y="43764"/>
                </a:lnTo>
                <a:lnTo>
                  <a:pt x="18242" y="43764"/>
                </a:lnTo>
                <a:close/>
                <a:moveTo>
                  <a:pt x="18242" y="48691"/>
                </a:moveTo>
                <a:lnTo>
                  <a:pt x="15853" y="48691"/>
                </a:lnTo>
                <a:lnTo>
                  <a:pt x="15853" y="46302"/>
                </a:lnTo>
                <a:lnTo>
                  <a:pt x="18242" y="46302"/>
                </a:lnTo>
                <a:close/>
                <a:moveTo>
                  <a:pt x="18242" y="51228"/>
                </a:moveTo>
                <a:lnTo>
                  <a:pt x="15853" y="51228"/>
                </a:lnTo>
                <a:lnTo>
                  <a:pt x="15853" y="48839"/>
                </a:lnTo>
                <a:lnTo>
                  <a:pt x="18242" y="48839"/>
                </a:lnTo>
                <a:close/>
                <a:moveTo>
                  <a:pt x="18242" y="53765"/>
                </a:moveTo>
                <a:lnTo>
                  <a:pt x="15853" y="53765"/>
                </a:lnTo>
                <a:lnTo>
                  <a:pt x="15853" y="51376"/>
                </a:lnTo>
                <a:lnTo>
                  <a:pt x="18242" y="51376"/>
                </a:lnTo>
                <a:close/>
                <a:moveTo>
                  <a:pt x="18242" y="56303"/>
                </a:moveTo>
                <a:lnTo>
                  <a:pt x="15853" y="56303"/>
                </a:lnTo>
                <a:lnTo>
                  <a:pt x="15853" y="53914"/>
                </a:lnTo>
                <a:lnTo>
                  <a:pt x="18242" y="53914"/>
                </a:lnTo>
                <a:close/>
                <a:moveTo>
                  <a:pt x="18242" y="58840"/>
                </a:moveTo>
                <a:lnTo>
                  <a:pt x="15853" y="58840"/>
                </a:lnTo>
                <a:lnTo>
                  <a:pt x="15853" y="56451"/>
                </a:lnTo>
                <a:lnTo>
                  <a:pt x="18242" y="56451"/>
                </a:lnTo>
                <a:close/>
                <a:moveTo>
                  <a:pt x="15704" y="5554"/>
                </a:moveTo>
                <a:lnTo>
                  <a:pt x="13315" y="5554"/>
                </a:lnTo>
                <a:lnTo>
                  <a:pt x="13315" y="3165"/>
                </a:lnTo>
                <a:lnTo>
                  <a:pt x="15704" y="3165"/>
                </a:lnTo>
                <a:close/>
                <a:moveTo>
                  <a:pt x="15704" y="8092"/>
                </a:moveTo>
                <a:lnTo>
                  <a:pt x="13315" y="8092"/>
                </a:lnTo>
                <a:lnTo>
                  <a:pt x="13315" y="5703"/>
                </a:lnTo>
                <a:lnTo>
                  <a:pt x="15704" y="5703"/>
                </a:lnTo>
                <a:close/>
                <a:moveTo>
                  <a:pt x="15704" y="10629"/>
                </a:moveTo>
                <a:lnTo>
                  <a:pt x="13315" y="10629"/>
                </a:lnTo>
                <a:lnTo>
                  <a:pt x="13315" y="8240"/>
                </a:lnTo>
                <a:lnTo>
                  <a:pt x="15704" y="8240"/>
                </a:lnTo>
                <a:close/>
                <a:moveTo>
                  <a:pt x="15704" y="13166"/>
                </a:moveTo>
                <a:lnTo>
                  <a:pt x="13315" y="13166"/>
                </a:lnTo>
                <a:lnTo>
                  <a:pt x="13315" y="10777"/>
                </a:lnTo>
                <a:lnTo>
                  <a:pt x="15704" y="10777"/>
                </a:lnTo>
                <a:close/>
                <a:moveTo>
                  <a:pt x="15704" y="15704"/>
                </a:moveTo>
                <a:lnTo>
                  <a:pt x="13315" y="15704"/>
                </a:lnTo>
                <a:lnTo>
                  <a:pt x="13315" y="13316"/>
                </a:lnTo>
                <a:lnTo>
                  <a:pt x="15704" y="13316"/>
                </a:lnTo>
                <a:close/>
                <a:moveTo>
                  <a:pt x="15704" y="18242"/>
                </a:moveTo>
                <a:lnTo>
                  <a:pt x="13315" y="18242"/>
                </a:lnTo>
                <a:lnTo>
                  <a:pt x="13315" y="15853"/>
                </a:lnTo>
                <a:lnTo>
                  <a:pt x="15704" y="15853"/>
                </a:lnTo>
                <a:close/>
                <a:moveTo>
                  <a:pt x="15704" y="20778"/>
                </a:moveTo>
                <a:lnTo>
                  <a:pt x="13315" y="20778"/>
                </a:lnTo>
                <a:lnTo>
                  <a:pt x="13315" y="18389"/>
                </a:lnTo>
                <a:lnTo>
                  <a:pt x="15704" y="18389"/>
                </a:lnTo>
                <a:close/>
                <a:moveTo>
                  <a:pt x="15704" y="23316"/>
                </a:moveTo>
                <a:lnTo>
                  <a:pt x="13315" y="23316"/>
                </a:lnTo>
                <a:lnTo>
                  <a:pt x="13315" y="20928"/>
                </a:lnTo>
                <a:lnTo>
                  <a:pt x="15704" y="20928"/>
                </a:lnTo>
                <a:close/>
                <a:moveTo>
                  <a:pt x="15704" y="25854"/>
                </a:moveTo>
                <a:lnTo>
                  <a:pt x="13315" y="25854"/>
                </a:lnTo>
                <a:lnTo>
                  <a:pt x="13315" y="23465"/>
                </a:lnTo>
                <a:lnTo>
                  <a:pt x="15704" y="23465"/>
                </a:lnTo>
                <a:close/>
                <a:moveTo>
                  <a:pt x="15704" y="28391"/>
                </a:moveTo>
                <a:lnTo>
                  <a:pt x="13315" y="28391"/>
                </a:lnTo>
                <a:lnTo>
                  <a:pt x="13315" y="26002"/>
                </a:lnTo>
                <a:lnTo>
                  <a:pt x="15704" y="26002"/>
                </a:lnTo>
                <a:close/>
                <a:moveTo>
                  <a:pt x="15704" y="30928"/>
                </a:moveTo>
                <a:lnTo>
                  <a:pt x="13315" y="30928"/>
                </a:lnTo>
                <a:lnTo>
                  <a:pt x="13315" y="28540"/>
                </a:lnTo>
                <a:lnTo>
                  <a:pt x="15704" y="28540"/>
                </a:lnTo>
                <a:close/>
                <a:moveTo>
                  <a:pt x="15704" y="33466"/>
                </a:moveTo>
                <a:lnTo>
                  <a:pt x="13315" y="33466"/>
                </a:lnTo>
                <a:lnTo>
                  <a:pt x="13315" y="31077"/>
                </a:lnTo>
                <a:lnTo>
                  <a:pt x="15704" y="31077"/>
                </a:lnTo>
                <a:close/>
                <a:moveTo>
                  <a:pt x="15704" y="36003"/>
                </a:moveTo>
                <a:lnTo>
                  <a:pt x="13315" y="36003"/>
                </a:lnTo>
                <a:lnTo>
                  <a:pt x="13315" y="33614"/>
                </a:lnTo>
                <a:lnTo>
                  <a:pt x="15704" y="33614"/>
                </a:lnTo>
                <a:close/>
                <a:moveTo>
                  <a:pt x="15704" y="38540"/>
                </a:moveTo>
                <a:lnTo>
                  <a:pt x="13315" y="38540"/>
                </a:lnTo>
                <a:lnTo>
                  <a:pt x="13315" y="36152"/>
                </a:lnTo>
                <a:lnTo>
                  <a:pt x="15704" y="36152"/>
                </a:lnTo>
                <a:close/>
                <a:moveTo>
                  <a:pt x="15704" y="41079"/>
                </a:moveTo>
                <a:lnTo>
                  <a:pt x="13315" y="41079"/>
                </a:lnTo>
                <a:lnTo>
                  <a:pt x="13315" y="38690"/>
                </a:lnTo>
                <a:lnTo>
                  <a:pt x="15704" y="38690"/>
                </a:lnTo>
                <a:close/>
                <a:moveTo>
                  <a:pt x="15704" y="43616"/>
                </a:moveTo>
                <a:lnTo>
                  <a:pt x="13315" y="43616"/>
                </a:lnTo>
                <a:lnTo>
                  <a:pt x="13315" y="41226"/>
                </a:lnTo>
                <a:lnTo>
                  <a:pt x="15704" y="41226"/>
                </a:lnTo>
                <a:close/>
                <a:moveTo>
                  <a:pt x="15704" y="46152"/>
                </a:moveTo>
                <a:lnTo>
                  <a:pt x="13315" y="46152"/>
                </a:lnTo>
                <a:lnTo>
                  <a:pt x="13315" y="43764"/>
                </a:lnTo>
                <a:lnTo>
                  <a:pt x="15704" y="43764"/>
                </a:lnTo>
                <a:close/>
                <a:moveTo>
                  <a:pt x="15704" y="48691"/>
                </a:moveTo>
                <a:lnTo>
                  <a:pt x="13315" y="48691"/>
                </a:lnTo>
                <a:lnTo>
                  <a:pt x="13315" y="46302"/>
                </a:lnTo>
                <a:lnTo>
                  <a:pt x="15704" y="46302"/>
                </a:lnTo>
                <a:close/>
                <a:moveTo>
                  <a:pt x="15704" y="51228"/>
                </a:moveTo>
                <a:lnTo>
                  <a:pt x="13315" y="51228"/>
                </a:lnTo>
                <a:lnTo>
                  <a:pt x="13315" y="48839"/>
                </a:lnTo>
                <a:lnTo>
                  <a:pt x="15704" y="48839"/>
                </a:lnTo>
                <a:close/>
                <a:moveTo>
                  <a:pt x="15704" y="53765"/>
                </a:moveTo>
                <a:lnTo>
                  <a:pt x="13315" y="53765"/>
                </a:lnTo>
                <a:lnTo>
                  <a:pt x="13315" y="51376"/>
                </a:lnTo>
                <a:lnTo>
                  <a:pt x="15704" y="51376"/>
                </a:lnTo>
                <a:close/>
                <a:moveTo>
                  <a:pt x="15704" y="56303"/>
                </a:moveTo>
                <a:lnTo>
                  <a:pt x="13315" y="56303"/>
                </a:lnTo>
                <a:lnTo>
                  <a:pt x="13315" y="53914"/>
                </a:lnTo>
                <a:lnTo>
                  <a:pt x="15704" y="53914"/>
                </a:lnTo>
                <a:close/>
                <a:moveTo>
                  <a:pt x="15704" y="58840"/>
                </a:moveTo>
                <a:lnTo>
                  <a:pt x="13315" y="58840"/>
                </a:lnTo>
                <a:lnTo>
                  <a:pt x="13315" y="56451"/>
                </a:lnTo>
                <a:lnTo>
                  <a:pt x="15704" y="56451"/>
                </a:lnTo>
                <a:close/>
                <a:moveTo>
                  <a:pt x="13167" y="5554"/>
                </a:moveTo>
                <a:lnTo>
                  <a:pt x="10778" y="5554"/>
                </a:lnTo>
                <a:lnTo>
                  <a:pt x="10778" y="3165"/>
                </a:lnTo>
                <a:lnTo>
                  <a:pt x="13167" y="3165"/>
                </a:lnTo>
                <a:close/>
                <a:moveTo>
                  <a:pt x="13167" y="8092"/>
                </a:moveTo>
                <a:lnTo>
                  <a:pt x="10778" y="8092"/>
                </a:lnTo>
                <a:lnTo>
                  <a:pt x="10778" y="5703"/>
                </a:lnTo>
                <a:lnTo>
                  <a:pt x="13167" y="5703"/>
                </a:lnTo>
                <a:close/>
                <a:moveTo>
                  <a:pt x="13167" y="10629"/>
                </a:moveTo>
                <a:lnTo>
                  <a:pt x="10778" y="10629"/>
                </a:lnTo>
                <a:lnTo>
                  <a:pt x="10778" y="8240"/>
                </a:lnTo>
                <a:lnTo>
                  <a:pt x="13167" y="8240"/>
                </a:lnTo>
                <a:close/>
                <a:moveTo>
                  <a:pt x="13167" y="13166"/>
                </a:moveTo>
                <a:lnTo>
                  <a:pt x="10778" y="13166"/>
                </a:lnTo>
                <a:lnTo>
                  <a:pt x="10778" y="10777"/>
                </a:lnTo>
                <a:lnTo>
                  <a:pt x="13167" y="10777"/>
                </a:lnTo>
                <a:close/>
                <a:moveTo>
                  <a:pt x="13167" y="15704"/>
                </a:moveTo>
                <a:lnTo>
                  <a:pt x="10778" y="15704"/>
                </a:lnTo>
                <a:lnTo>
                  <a:pt x="10778" y="13316"/>
                </a:lnTo>
                <a:lnTo>
                  <a:pt x="13167" y="13316"/>
                </a:lnTo>
                <a:close/>
                <a:moveTo>
                  <a:pt x="13167" y="18242"/>
                </a:moveTo>
                <a:lnTo>
                  <a:pt x="10778" y="18242"/>
                </a:lnTo>
                <a:lnTo>
                  <a:pt x="10778" y="15853"/>
                </a:lnTo>
                <a:lnTo>
                  <a:pt x="13167" y="15853"/>
                </a:lnTo>
                <a:close/>
                <a:moveTo>
                  <a:pt x="13167" y="20778"/>
                </a:moveTo>
                <a:lnTo>
                  <a:pt x="10778" y="20778"/>
                </a:lnTo>
                <a:lnTo>
                  <a:pt x="10778" y="18389"/>
                </a:lnTo>
                <a:lnTo>
                  <a:pt x="13167" y="18389"/>
                </a:lnTo>
                <a:close/>
                <a:moveTo>
                  <a:pt x="13167" y="23316"/>
                </a:moveTo>
                <a:lnTo>
                  <a:pt x="10778" y="23316"/>
                </a:lnTo>
                <a:lnTo>
                  <a:pt x="10778" y="20928"/>
                </a:lnTo>
                <a:lnTo>
                  <a:pt x="13167" y="20928"/>
                </a:lnTo>
                <a:close/>
                <a:moveTo>
                  <a:pt x="13167" y="25854"/>
                </a:moveTo>
                <a:lnTo>
                  <a:pt x="10778" y="25854"/>
                </a:lnTo>
                <a:lnTo>
                  <a:pt x="10778" y="23465"/>
                </a:lnTo>
                <a:lnTo>
                  <a:pt x="13167" y="23465"/>
                </a:lnTo>
                <a:close/>
                <a:moveTo>
                  <a:pt x="13167" y="28391"/>
                </a:moveTo>
                <a:lnTo>
                  <a:pt x="10778" y="28391"/>
                </a:lnTo>
                <a:lnTo>
                  <a:pt x="10778" y="26002"/>
                </a:lnTo>
                <a:lnTo>
                  <a:pt x="13167" y="26002"/>
                </a:lnTo>
                <a:close/>
                <a:moveTo>
                  <a:pt x="13167" y="30928"/>
                </a:moveTo>
                <a:lnTo>
                  <a:pt x="10778" y="30928"/>
                </a:lnTo>
                <a:lnTo>
                  <a:pt x="10778" y="28540"/>
                </a:lnTo>
                <a:lnTo>
                  <a:pt x="13167" y="28540"/>
                </a:lnTo>
                <a:close/>
                <a:moveTo>
                  <a:pt x="13167" y="33466"/>
                </a:moveTo>
                <a:lnTo>
                  <a:pt x="10778" y="33466"/>
                </a:lnTo>
                <a:lnTo>
                  <a:pt x="10778" y="31077"/>
                </a:lnTo>
                <a:lnTo>
                  <a:pt x="13167" y="31077"/>
                </a:lnTo>
                <a:close/>
                <a:moveTo>
                  <a:pt x="13167" y="36003"/>
                </a:moveTo>
                <a:lnTo>
                  <a:pt x="10778" y="36003"/>
                </a:lnTo>
                <a:lnTo>
                  <a:pt x="10778" y="33614"/>
                </a:lnTo>
                <a:lnTo>
                  <a:pt x="13167" y="33614"/>
                </a:lnTo>
                <a:close/>
                <a:moveTo>
                  <a:pt x="13167" y="38540"/>
                </a:moveTo>
                <a:lnTo>
                  <a:pt x="10778" y="38540"/>
                </a:lnTo>
                <a:lnTo>
                  <a:pt x="10778" y="36152"/>
                </a:lnTo>
                <a:lnTo>
                  <a:pt x="13167" y="36152"/>
                </a:lnTo>
                <a:close/>
                <a:moveTo>
                  <a:pt x="13167" y="41079"/>
                </a:moveTo>
                <a:lnTo>
                  <a:pt x="10778" y="41079"/>
                </a:lnTo>
                <a:lnTo>
                  <a:pt x="10778" y="38690"/>
                </a:lnTo>
                <a:lnTo>
                  <a:pt x="13167" y="38690"/>
                </a:lnTo>
                <a:close/>
                <a:moveTo>
                  <a:pt x="13167" y="43616"/>
                </a:moveTo>
                <a:lnTo>
                  <a:pt x="10778" y="43616"/>
                </a:lnTo>
                <a:lnTo>
                  <a:pt x="10778" y="41226"/>
                </a:lnTo>
                <a:lnTo>
                  <a:pt x="13167" y="41226"/>
                </a:lnTo>
                <a:close/>
                <a:moveTo>
                  <a:pt x="13167" y="46152"/>
                </a:moveTo>
                <a:lnTo>
                  <a:pt x="10778" y="46152"/>
                </a:lnTo>
                <a:lnTo>
                  <a:pt x="10778" y="43764"/>
                </a:lnTo>
                <a:lnTo>
                  <a:pt x="13167" y="43764"/>
                </a:lnTo>
                <a:close/>
                <a:moveTo>
                  <a:pt x="13167" y="48691"/>
                </a:moveTo>
                <a:lnTo>
                  <a:pt x="10778" y="48691"/>
                </a:lnTo>
                <a:lnTo>
                  <a:pt x="10778" y="46302"/>
                </a:lnTo>
                <a:lnTo>
                  <a:pt x="13167" y="46302"/>
                </a:lnTo>
                <a:close/>
                <a:moveTo>
                  <a:pt x="13167" y="51228"/>
                </a:moveTo>
                <a:lnTo>
                  <a:pt x="10778" y="51228"/>
                </a:lnTo>
                <a:lnTo>
                  <a:pt x="10778" y="48839"/>
                </a:lnTo>
                <a:lnTo>
                  <a:pt x="13167" y="48839"/>
                </a:lnTo>
                <a:close/>
                <a:moveTo>
                  <a:pt x="13167" y="53765"/>
                </a:moveTo>
                <a:lnTo>
                  <a:pt x="10778" y="53765"/>
                </a:lnTo>
                <a:lnTo>
                  <a:pt x="10778" y="51376"/>
                </a:lnTo>
                <a:lnTo>
                  <a:pt x="13167" y="51376"/>
                </a:lnTo>
                <a:close/>
                <a:moveTo>
                  <a:pt x="13167" y="56303"/>
                </a:moveTo>
                <a:lnTo>
                  <a:pt x="10778" y="56303"/>
                </a:lnTo>
                <a:lnTo>
                  <a:pt x="10778" y="53914"/>
                </a:lnTo>
                <a:lnTo>
                  <a:pt x="13167" y="53914"/>
                </a:lnTo>
                <a:close/>
                <a:moveTo>
                  <a:pt x="13167" y="58840"/>
                </a:moveTo>
                <a:lnTo>
                  <a:pt x="10778" y="58840"/>
                </a:lnTo>
                <a:lnTo>
                  <a:pt x="10778" y="56451"/>
                </a:lnTo>
                <a:lnTo>
                  <a:pt x="13167" y="56451"/>
                </a:lnTo>
                <a:close/>
                <a:moveTo>
                  <a:pt x="10630" y="5554"/>
                </a:moveTo>
                <a:lnTo>
                  <a:pt x="8241" y="5554"/>
                </a:lnTo>
                <a:lnTo>
                  <a:pt x="8241" y="3165"/>
                </a:lnTo>
                <a:lnTo>
                  <a:pt x="10630" y="3165"/>
                </a:lnTo>
                <a:close/>
                <a:moveTo>
                  <a:pt x="10630" y="8092"/>
                </a:moveTo>
                <a:lnTo>
                  <a:pt x="8241" y="8092"/>
                </a:lnTo>
                <a:lnTo>
                  <a:pt x="8241" y="5703"/>
                </a:lnTo>
                <a:lnTo>
                  <a:pt x="10630" y="5703"/>
                </a:lnTo>
                <a:close/>
                <a:moveTo>
                  <a:pt x="10630" y="10629"/>
                </a:moveTo>
                <a:lnTo>
                  <a:pt x="8241" y="10629"/>
                </a:lnTo>
                <a:lnTo>
                  <a:pt x="8241" y="8240"/>
                </a:lnTo>
                <a:lnTo>
                  <a:pt x="10630" y="8240"/>
                </a:lnTo>
                <a:close/>
                <a:moveTo>
                  <a:pt x="10630" y="13166"/>
                </a:moveTo>
                <a:lnTo>
                  <a:pt x="8241" y="13166"/>
                </a:lnTo>
                <a:lnTo>
                  <a:pt x="8241" y="10777"/>
                </a:lnTo>
                <a:lnTo>
                  <a:pt x="10630" y="10777"/>
                </a:lnTo>
                <a:close/>
                <a:moveTo>
                  <a:pt x="10630" y="15704"/>
                </a:moveTo>
                <a:lnTo>
                  <a:pt x="8241" y="15704"/>
                </a:lnTo>
                <a:lnTo>
                  <a:pt x="8241" y="13316"/>
                </a:lnTo>
                <a:lnTo>
                  <a:pt x="10630" y="13316"/>
                </a:lnTo>
                <a:close/>
                <a:moveTo>
                  <a:pt x="10630" y="18242"/>
                </a:moveTo>
                <a:lnTo>
                  <a:pt x="8241" y="18242"/>
                </a:lnTo>
                <a:lnTo>
                  <a:pt x="8241" y="15853"/>
                </a:lnTo>
                <a:lnTo>
                  <a:pt x="10630" y="15853"/>
                </a:lnTo>
                <a:close/>
                <a:moveTo>
                  <a:pt x="10630" y="20778"/>
                </a:moveTo>
                <a:lnTo>
                  <a:pt x="8241" y="20778"/>
                </a:lnTo>
                <a:lnTo>
                  <a:pt x="8241" y="18389"/>
                </a:lnTo>
                <a:lnTo>
                  <a:pt x="10630" y="18389"/>
                </a:lnTo>
                <a:close/>
                <a:moveTo>
                  <a:pt x="10630" y="23316"/>
                </a:moveTo>
                <a:lnTo>
                  <a:pt x="8241" y="23316"/>
                </a:lnTo>
                <a:lnTo>
                  <a:pt x="8241" y="20928"/>
                </a:lnTo>
                <a:lnTo>
                  <a:pt x="10630" y="20928"/>
                </a:lnTo>
                <a:close/>
                <a:moveTo>
                  <a:pt x="10630" y="25854"/>
                </a:moveTo>
                <a:lnTo>
                  <a:pt x="8241" y="25854"/>
                </a:lnTo>
                <a:lnTo>
                  <a:pt x="8241" y="23465"/>
                </a:lnTo>
                <a:lnTo>
                  <a:pt x="10630" y="23465"/>
                </a:lnTo>
                <a:close/>
                <a:moveTo>
                  <a:pt x="10630" y="28391"/>
                </a:moveTo>
                <a:lnTo>
                  <a:pt x="8241" y="28391"/>
                </a:lnTo>
                <a:lnTo>
                  <a:pt x="8241" y="26002"/>
                </a:lnTo>
                <a:lnTo>
                  <a:pt x="10630" y="26002"/>
                </a:lnTo>
                <a:close/>
                <a:moveTo>
                  <a:pt x="10630" y="30928"/>
                </a:moveTo>
                <a:lnTo>
                  <a:pt x="8241" y="30928"/>
                </a:lnTo>
                <a:lnTo>
                  <a:pt x="8241" y="28540"/>
                </a:lnTo>
                <a:lnTo>
                  <a:pt x="10630" y="28540"/>
                </a:lnTo>
                <a:close/>
                <a:moveTo>
                  <a:pt x="10630" y="33466"/>
                </a:moveTo>
                <a:lnTo>
                  <a:pt x="8241" y="33466"/>
                </a:lnTo>
                <a:lnTo>
                  <a:pt x="8241" y="31077"/>
                </a:lnTo>
                <a:lnTo>
                  <a:pt x="10630" y="31077"/>
                </a:lnTo>
                <a:close/>
                <a:moveTo>
                  <a:pt x="10630" y="36003"/>
                </a:moveTo>
                <a:lnTo>
                  <a:pt x="8241" y="36003"/>
                </a:lnTo>
                <a:lnTo>
                  <a:pt x="8241" y="33614"/>
                </a:lnTo>
                <a:lnTo>
                  <a:pt x="10630" y="33614"/>
                </a:lnTo>
                <a:close/>
                <a:moveTo>
                  <a:pt x="10630" y="38540"/>
                </a:moveTo>
                <a:lnTo>
                  <a:pt x="8241" y="38540"/>
                </a:lnTo>
                <a:lnTo>
                  <a:pt x="8241" y="36152"/>
                </a:lnTo>
                <a:lnTo>
                  <a:pt x="10630" y="36152"/>
                </a:lnTo>
                <a:close/>
                <a:moveTo>
                  <a:pt x="10630" y="41079"/>
                </a:moveTo>
                <a:lnTo>
                  <a:pt x="8241" y="41079"/>
                </a:lnTo>
                <a:lnTo>
                  <a:pt x="8241" y="38690"/>
                </a:lnTo>
                <a:lnTo>
                  <a:pt x="10630" y="38690"/>
                </a:lnTo>
                <a:close/>
                <a:moveTo>
                  <a:pt x="10630" y="43616"/>
                </a:moveTo>
                <a:lnTo>
                  <a:pt x="8241" y="43616"/>
                </a:lnTo>
                <a:lnTo>
                  <a:pt x="8241" y="41226"/>
                </a:lnTo>
                <a:lnTo>
                  <a:pt x="10630" y="41226"/>
                </a:lnTo>
                <a:close/>
                <a:moveTo>
                  <a:pt x="10630" y="46152"/>
                </a:moveTo>
                <a:lnTo>
                  <a:pt x="8241" y="46152"/>
                </a:lnTo>
                <a:lnTo>
                  <a:pt x="8241" y="43764"/>
                </a:lnTo>
                <a:lnTo>
                  <a:pt x="10630" y="43764"/>
                </a:lnTo>
                <a:close/>
                <a:moveTo>
                  <a:pt x="10630" y="48691"/>
                </a:moveTo>
                <a:lnTo>
                  <a:pt x="8241" y="48691"/>
                </a:lnTo>
                <a:lnTo>
                  <a:pt x="8241" y="46302"/>
                </a:lnTo>
                <a:lnTo>
                  <a:pt x="10630" y="46302"/>
                </a:lnTo>
                <a:close/>
                <a:moveTo>
                  <a:pt x="10630" y="51228"/>
                </a:moveTo>
                <a:lnTo>
                  <a:pt x="8241" y="51228"/>
                </a:lnTo>
                <a:lnTo>
                  <a:pt x="8241" y="48839"/>
                </a:lnTo>
                <a:lnTo>
                  <a:pt x="10630" y="48839"/>
                </a:lnTo>
                <a:close/>
                <a:moveTo>
                  <a:pt x="10630" y="53765"/>
                </a:moveTo>
                <a:lnTo>
                  <a:pt x="8241" y="53765"/>
                </a:lnTo>
                <a:lnTo>
                  <a:pt x="8241" y="51376"/>
                </a:lnTo>
                <a:lnTo>
                  <a:pt x="10630" y="51376"/>
                </a:lnTo>
                <a:close/>
                <a:moveTo>
                  <a:pt x="10630" y="56303"/>
                </a:moveTo>
                <a:lnTo>
                  <a:pt x="8241" y="56303"/>
                </a:lnTo>
                <a:lnTo>
                  <a:pt x="8241" y="53914"/>
                </a:lnTo>
                <a:lnTo>
                  <a:pt x="10630" y="53914"/>
                </a:lnTo>
                <a:close/>
                <a:moveTo>
                  <a:pt x="10630" y="58840"/>
                </a:moveTo>
                <a:lnTo>
                  <a:pt x="8241" y="58840"/>
                </a:lnTo>
                <a:lnTo>
                  <a:pt x="8241" y="56451"/>
                </a:lnTo>
                <a:lnTo>
                  <a:pt x="10630" y="56451"/>
                </a:lnTo>
                <a:close/>
                <a:moveTo>
                  <a:pt x="8092" y="5554"/>
                </a:moveTo>
                <a:lnTo>
                  <a:pt x="5703" y="5554"/>
                </a:lnTo>
                <a:lnTo>
                  <a:pt x="5703" y="3165"/>
                </a:lnTo>
                <a:lnTo>
                  <a:pt x="8092" y="3165"/>
                </a:lnTo>
                <a:close/>
                <a:moveTo>
                  <a:pt x="8092" y="8092"/>
                </a:moveTo>
                <a:lnTo>
                  <a:pt x="5703" y="8092"/>
                </a:lnTo>
                <a:lnTo>
                  <a:pt x="5703" y="5703"/>
                </a:lnTo>
                <a:lnTo>
                  <a:pt x="8092" y="5703"/>
                </a:lnTo>
                <a:close/>
                <a:moveTo>
                  <a:pt x="8092" y="10629"/>
                </a:moveTo>
                <a:lnTo>
                  <a:pt x="5703" y="10629"/>
                </a:lnTo>
                <a:lnTo>
                  <a:pt x="5703" y="8240"/>
                </a:lnTo>
                <a:lnTo>
                  <a:pt x="8092" y="8240"/>
                </a:lnTo>
                <a:close/>
                <a:moveTo>
                  <a:pt x="8092" y="13166"/>
                </a:moveTo>
                <a:lnTo>
                  <a:pt x="5703" y="13166"/>
                </a:lnTo>
                <a:lnTo>
                  <a:pt x="5703" y="10777"/>
                </a:lnTo>
                <a:lnTo>
                  <a:pt x="8092" y="10777"/>
                </a:lnTo>
                <a:close/>
                <a:moveTo>
                  <a:pt x="8092" y="15704"/>
                </a:moveTo>
                <a:lnTo>
                  <a:pt x="5703" y="15704"/>
                </a:lnTo>
                <a:lnTo>
                  <a:pt x="5703" y="13316"/>
                </a:lnTo>
                <a:lnTo>
                  <a:pt x="8092" y="13316"/>
                </a:lnTo>
                <a:close/>
                <a:moveTo>
                  <a:pt x="8092" y="18242"/>
                </a:moveTo>
                <a:lnTo>
                  <a:pt x="5703" y="18242"/>
                </a:lnTo>
                <a:lnTo>
                  <a:pt x="5703" y="15853"/>
                </a:lnTo>
                <a:lnTo>
                  <a:pt x="8092" y="15853"/>
                </a:lnTo>
                <a:close/>
                <a:moveTo>
                  <a:pt x="8092" y="20778"/>
                </a:moveTo>
                <a:lnTo>
                  <a:pt x="5703" y="20778"/>
                </a:lnTo>
                <a:lnTo>
                  <a:pt x="5703" y="18389"/>
                </a:lnTo>
                <a:lnTo>
                  <a:pt x="8092" y="18389"/>
                </a:lnTo>
                <a:close/>
                <a:moveTo>
                  <a:pt x="8092" y="23316"/>
                </a:moveTo>
                <a:lnTo>
                  <a:pt x="5703" y="23316"/>
                </a:lnTo>
                <a:lnTo>
                  <a:pt x="5703" y="20928"/>
                </a:lnTo>
                <a:lnTo>
                  <a:pt x="8092" y="20928"/>
                </a:lnTo>
                <a:close/>
                <a:moveTo>
                  <a:pt x="8092" y="25854"/>
                </a:moveTo>
                <a:lnTo>
                  <a:pt x="5703" y="25854"/>
                </a:lnTo>
                <a:lnTo>
                  <a:pt x="5703" y="23465"/>
                </a:lnTo>
                <a:lnTo>
                  <a:pt x="8092" y="23465"/>
                </a:lnTo>
                <a:close/>
                <a:moveTo>
                  <a:pt x="8092" y="28391"/>
                </a:moveTo>
                <a:lnTo>
                  <a:pt x="5703" y="28391"/>
                </a:lnTo>
                <a:lnTo>
                  <a:pt x="5703" y="26002"/>
                </a:lnTo>
                <a:lnTo>
                  <a:pt x="8092" y="26002"/>
                </a:lnTo>
                <a:close/>
                <a:moveTo>
                  <a:pt x="8092" y="30928"/>
                </a:moveTo>
                <a:lnTo>
                  <a:pt x="5703" y="30928"/>
                </a:lnTo>
                <a:lnTo>
                  <a:pt x="5703" y="28540"/>
                </a:lnTo>
                <a:lnTo>
                  <a:pt x="8092" y="28540"/>
                </a:lnTo>
                <a:close/>
                <a:moveTo>
                  <a:pt x="8092" y="33466"/>
                </a:moveTo>
                <a:lnTo>
                  <a:pt x="5703" y="33466"/>
                </a:lnTo>
                <a:lnTo>
                  <a:pt x="5703" y="31077"/>
                </a:lnTo>
                <a:lnTo>
                  <a:pt x="8092" y="31077"/>
                </a:lnTo>
                <a:close/>
                <a:moveTo>
                  <a:pt x="8092" y="36003"/>
                </a:moveTo>
                <a:lnTo>
                  <a:pt x="5703" y="36003"/>
                </a:lnTo>
                <a:lnTo>
                  <a:pt x="5703" y="33614"/>
                </a:lnTo>
                <a:lnTo>
                  <a:pt x="8092" y="33614"/>
                </a:lnTo>
                <a:close/>
                <a:moveTo>
                  <a:pt x="8092" y="38540"/>
                </a:moveTo>
                <a:lnTo>
                  <a:pt x="5703" y="38540"/>
                </a:lnTo>
                <a:lnTo>
                  <a:pt x="5703" y="36152"/>
                </a:lnTo>
                <a:lnTo>
                  <a:pt x="8092" y="36152"/>
                </a:lnTo>
                <a:close/>
                <a:moveTo>
                  <a:pt x="8092" y="41079"/>
                </a:moveTo>
                <a:lnTo>
                  <a:pt x="5703" y="41079"/>
                </a:lnTo>
                <a:lnTo>
                  <a:pt x="5703" y="38690"/>
                </a:lnTo>
                <a:lnTo>
                  <a:pt x="8092" y="38690"/>
                </a:lnTo>
                <a:close/>
                <a:moveTo>
                  <a:pt x="8092" y="43616"/>
                </a:moveTo>
                <a:lnTo>
                  <a:pt x="5703" y="43616"/>
                </a:lnTo>
                <a:lnTo>
                  <a:pt x="5703" y="41226"/>
                </a:lnTo>
                <a:lnTo>
                  <a:pt x="8092" y="41226"/>
                </a:lnTo>
                <a:close/>
                <a:moveTo>
                  <a:pt x="8092" y="46152"/>
                </a:moveTo>
                <a:lnTo>
                  <a:pt x="5703" y="46152"/>
                </a:lnTo>
                <a:lnTo>
                  <a:pt x="5703" y="43764"/>
                </a:lnTo>
                <a:lnTo>
                  <a:pt x="8092" y="43764"/>
                </a:lnTo>
                <a:close/>
                <a:moveTo>
                  <a:pt x="8092" y="48691"/>
                </a:moveTo>
                <a:lnTo>
                  <a:pt x="5703" y="48691"/>
                </a:lnTo>
                <a:lnTo>
                  <a:pt x="5703" y="46302"/>
                </a:lnTo>
                <a:lnTo>
                  <a:pt x="8092" y="46302"/>
                </a:lnTo>
                <a:close/>
                <a:moveTo>
                  <a:pt x="8092" y="51228"/>
                </a:moveTo>
                <a:lnTo>
                  <a:pt x="5703" y="51228"/>
                </a:lnTo>
                <a:lnTo>
                  <a:pt x="5703" y="48839"/>
                </a:lnTo>
                <a:lnTo>
                  <a:pt x="8092" y="48839"/>
                </a:lnTo>
                <a:close/>
                <a:moveTo>
                  <a:pt x="8092" y="53765"/>
                </a:moveTo>
                <a:lnTo>
                  <a:pt x="5703" y="53765"/>
                </a:lnTo>
                <a:lnTo>
                  <a:pt x="5703" y="51376"/>
                </a:lnTo>
                <a:lnTo>
                  <a:pt x="8092" y="51376"/>
                </a:lnTo>
                <a:close/>
                <a:moveTo>
                  <a:pt x="8092" y="56303"/>
                </a:moveTo>
                <a:lnTo>
                  <a:pt x="5703" y="56303"/>
                </a:lnTo>
                <a:lnTo>
                  <a:pt x="5703" y="53914"/>
                </a:lnTo>
                <a:lnTo>
                  <a:pt x="8092" y="53914"/>
                </a:lnTo>
                <a:close/>
                <a:moveTo>
                  <a:pt x="8092" y="58840"/>
                </a:moveTo>
                <a:lnTo>
                  <a:pt x="5703" y="58840"/>
                </a:lnTo>
                <a:lnTo>
                  <a:pt x="5703" y="56451"/>
                </a:lnTo>
                <a:lnTo>
                  <a:pt x="8092" y="56451"/>
                </a:lnTo>
                <a:close/>
                <a:moveTo>
                  <a:pt x="5554" y="5554"/>
                </a:moveTo>
                <a:lnTo>
                  <a:pt x="3166" y="5554"/>
                </a:lnTo>
                <a:lnTo>
                  <a:pt x="3166" y="3165"/>
                </a:lnTo>
                <a:lnTo>
                  <a:pt x="5554" y="3165"/>
                </a:lnTo>
                <a:close/>
                <a:moveTo>
                  <a:pt x="5554" y="8092"/>
                </a:moveTo>
                <a:lnTo>
                  <a:pt x="3166" y="8092"/>
                </a:lnTo>
                <a:lnTo>
                  <a:pt x="3166" y="5703"/>
                </a:lnTo>
                <a:lnTo>
                  <a:pt x="5554" y="5703"/>
                </a:lnTo>
                <a:close/>
                <a:moveTo>
                  <a:pt x="5554" y="10629"/>
                </a:moveTo>
                <a:lnTo>
                  <a:pt x="3166" y="10629"/>
                </a:lnTo>
                <a:lnTo>
                  <a:pt x="3166" y="8240"/>
                </a:lnTo>
                <a:lnTo>
                  <a:pt x="5554" y="8240"/>
                </a:lnTo>
                <a:close/>
                <a:moveTo>
                  <a:pt x="5554" y="13166"/>
                </a:moveTo>
                <a:lnTo>
                  <a:pt x="3166" y="13166"/>
                </a:lnTo>
                <a:lnTo>
                  <a:pt x="3166" y="10777"/>
                </a:lnTo>
                <a:lnTo>
                  <a:pt x="5554" y="10777"/>
                </a:lnTo>
                <a:close/>
                <a:moveTo>
                  <a:pt x="5554" y="15704"/>
                </a:moveTo>
                <a:lnTo>
                  <a:pt x="3166" y="15704"/>
                </a:lnTo>
                <a:lnTo>
                  <a:pt x="3166" y="13316"/>
                </a:lnTo>
                <a:lnTo>
                  <a:pt x="5554" y="13316"/>
                </a:lnTo>
                <a:close/>
                <a:moveTo>
                  <a:pt x="5554" y="18242"/>
                </a:moveTo>
                <a:lnTo>
                  <a:pt x="3166" y="18242"/>
                </a:lnTo>
                <a:lnTo>
                  <a:pt x="3166" y="15853"/>
                </a:lnTo>
                <a:lnTo>
                  <a:pt x="5554" y="15853"/>
                </a:lnTo>
                <a:close/>
                <a:moveTo>
                  <a:pt x="5554" y="20778"/>
                </a:moveTo>
                <a:lnTo>
                  <a:pt x="3166" y="20778"/>
                </a:lnTo>
                <a:lnTo>
                  <a:pt x="3166" y="18389"/>
                </a:lnTo>
                <a:lnTo>
                  <a:pt x="5554" y="18389"/>
                </a:lnTo>
                <a:close/>
                <a:moveTo>
                  <a:pt x="5554" y="23316"/>
                </a:moveTo>
                <a:lnTo>
                  <a:pt x="3166" y="23316"/>
                </a:lnTo>
                <a:lnTo>
                  <a:pt x="3166" y="20928"/>
                </a:lnTo>
                <a:lnTo>
                  <a:pt x="5554" y="20928"/>
                </a:lnTo>
                <a:close/>
                <a:moveTo>
                  <a:pt x="5554" y="25854"/>
                </a:moveTo>
                <a:lnTo>
                  <a:pt x="3166" y="25854"/>
                </a:lnTo>
                <a:lnTo>
                  <a:pt x="3166" y="23465"/>
                </a:lnTo>
                <a:lnTo>
                  <a:pt x="5554" y="23465"/>
                </a:lnTo>
                <a:close/>
                <a:moveTo>
                  <a:pt x="5554" y="28391"/>
                </a:moveTo>
                <a:lnTo>
                  <a:pt x="3166" y="28391"/>
                </a:lnTo>
                <a:lnTo>
                  <a:pt x="3166" y="26002"/>
                </a:lnTo>
                <a:lnTo>
                  <a:pt x="5554" y="26002"/>
                </a:lnTo>
                <a:close/>
                <a:moveTo>
                  <a:pt x="5554" y="30928"/>
                </a:moveTo>
                <a:lnTo>
                  <a:pt x="3166" y="30928"/>
                </a:lnTo>
                <a:lnTo>
                  <a:pt x="3166" y="28540"/>
                </a:lnTo>
                <a:lnTo>
                  <a:pt x="5554" y="28540"/>
                </a:lnTo>
                <a:close/>
                <a:moveTo>
                  <a:pt x="5554" y="33466"/>
                </a:moveTo>
                <a:lnTo>
                  <a:pt x="3166" y="33466"/>
                </a:lnTo>
                <a:lnTo>
                  <a:pt x="3166" y="31077"/>
                </a:lnTo>
                <a:lnTo>
                  <a:pt x="5554" y="31077"/>
                </a:lnTo>
                <a:close/>
                <a:moveTo>
                  <a:pt x="5554" y="36003"/>
                </a:moveTo>
                <a:lnTo>
                  <a:pt x="3166" y="36003"/>
                </a:lnTo>
                <a:lnTo>
                  <a:pt x="3166" y="33614"/>
                </a:lnTo>
                <a:lnTo>
                  <a:pt x="5554" y="33614"/>
                </a:lnTo>
                <a:close/>
                <a:moveTo>
                  <a:pt x="5554" y="38540"/>
                </a:moveTo>
                <a:lnTo>
                  <a:pt x="3166" y="38540"/>
                </a:lnTo>
                <a:lnTo>
                  <a:pt x="3166" y="36152"/>
                </a:lnTo>
                <a:lnTo>
                  <a:pt x="5554" y="36152"/>
                </a:lnTo>
                <a:close/>
                <a:moveTo>
                  <a:pt x="5554" y="41079"/>
                </a:moveTo>
                <a:lnTo>
                  <a:pt x="3166" y="41079"/>
                </a:lnTo>
                <a:lnTo>
                  <a:pt x="3166" y="38690"/>
                </a:lnTo>
                <a:lnTo>
                  <a:pt x="5554" y="38690"/>
                </a:lnTo>
                <a:close/>
                <a:moveTo>
                  <a:pt x="5554" y="43616"/>
                </a:moveTo>
                <a:lnTo>
                  <a:pt x="3166" y="43616"/>
                </a:lnTo>
                <a:lnTo>
                  <a:pt x="3166" y="41226"/>
                </a:lnTo>
                <a:lnTo>
                  <a:pt x="5554" y="41226"/>
                </a:lnTo>
                <a:close/>
                <a:moveTo>
                  <a:pt x="5554" y="46152"/>
                </a:moveTo>
                <a:lnTo>
                  <a:pt x="3166" y="46152"/>
                </a:lnTo>
                <a:lnTo>
                  <a:pt x="3166" y="43764"/>
                </a:lnTo>
                <a:lnTo>
                  <a:pt x="5554" y="43764"/>
                </a:lnTo>
                <a:close/>
                <a:moveTo>
                  <a:pt x="5554" y="48691"/>
                </a:moveTo>
                <a:lnTo>
                  <a:pt x="3166" y="48691"/>
                </a:lnTo>
                <a:lnTo>
                  <a:pt x="3166" y="46302"/>
                </a:lnTo>
                <a:lnTo>
                  <a:pt x="5554" y="46302"/>
                </a:lnTo>
                <a:close/>
                <a:moveTo>
                  <a:pt x="5554" y="51228"/>
                </a:moveTo>
                <a:lnTo>
                  <a:pt x="3166" y="51228"/>
                </a:lnTo>
                <a:lnTo>
                  <a:pt x="3166" y="48839"/>
                </a:lnTo>
                <a:lnTo>
                  <a:pt x="5554" y="48839"/>
                </a:lnTo>
                <a:close/>
                <a:moveTo>
                  <a:pt x="5554" y="53765"/>
                </a:moveTo>
                <a:lnTo>
                  <a:pt x="3166" y="53765"/>
                </a:lnTo>
                <a:lnTo>
                  <a:pt x="3166" y="51376"/>
                </a:lnTo>
                <a:lnTo>
                  <a:pt x="5554" y="51376"/>
                </a:lnTo>
                <a:close/>
                <a:moveTo>
                  <a:pt x="5554" y="56303"/>
                </a:moveTo>
                <a:lnTo>
                  <a:pt x="3166" y="56303"/>
                </a:lnTo>
                <a:lnTo>
                  <a:pt x="3166" y="53914"/>
                </a:lnTo>
                <a:lnTo>
                  <a:pt x="5554" y="53914"/>
                </a:lnTo>
                <a:close/>
                <a:moveTo>
                  <a:pt x="5554" y="58840"/>
                </a:moveTo>
                <a:lnTo>
                  <a:pt x="3166" y="58840"/>
                </a:lnTo>
                <a:lnTo>
                  <a:pt x="3166" y="56451"/>
                </a:lnTo>
                <a:lnTo>
                  <a:pt x="5554" y="56451"/>
                </a:lnTo>
                <a:close/>
                <a:moveTo>
                  <a:pt x="109437" y="3165"/>
                </a:moveTo>
                <a:lnTo>
                  <a:pt x="109437" y="3017"/>
                </a:lnTo>
                <a:lnTo>
                  <a:pt x="107200" y="3017"/>
                </a:lnTo>
                <a:lnTo>
                  <a:pt x="107200" y="75"/>
                </a:lnTo>
                <a:cubicBezTo>
                  <a:pt x="107200" y="34"/>
                  <a:pt x="107167" y="0"/>
                  <a:pt x="107126" y="0"/>
                </a:cubicBezTo>
                <a:cubicBezTo>
                  <a:pt x="107084" y="0"/>
                  <a:pt x="107051" y="34"/>
                  <a:pt x="107051" y="75"/>
                </a:cubicBezTo>
                <a:lnTo>
                  <a:pt x="107051" y="3017"/>
                </a:lnTo>
                <a:lnTo>
                  <a:pt x="104662" y="3017"/>
                </a:lnTo>
                <a:lnTo>
                  <a:pt x="104662" y="75"/>
                </a:lnTo>
                <a:cubicBezTo>
                  <a:pt x="104662" y="34"/>
                  <a:pt x="104629" y="0"/>
                  <a:pt x="104588" y="0"/>
                </a:cubicBezTo>
                <a:cubicBezTo>
                  <a:pt x="104547" y="0"/>
                  <a:pt x="104514" y="34"/>
                  <a:pt x="104514" y="75"/>
                </a:cubicBezTo>
                <a:lnTo>
                  <a:pt x="104514" y="3017"/>
                </a:lnTo>
                <a:lnTo>
                  <a:pt x="102125" y="3017"/>
                </a:lnTo>
                <a:lnTo>
                  <a:pt x="102125" y="75"/>
                </a:lnTo>
                <a:cubicBezTo>
                  <a:pt x="102125" y="34"/>
                  <a:pt x="102092" y="0"/>
                  <a:pt x="102051" y="0"/>
                </a:cubicBezTo>
                <a:cubicBezTo>
                  <a:pt x="102010" y="0"/>
                  <a:pt x="101977" y="34"/>
                  <a:pt x="101977" y="75"/>
                </a:cubicBezTo>
                <a:lnTo>
                  <a:pt x="101977" y="3017"/>
                </a:lnTo>
                <a:lnTo>
                  <a:pt x="99588" y="3017"/>
                </a:lnTo>
                <a:lnTo>
                  <a:pt x="99588" y="75"/>
                </a:lnTo>
                <a:cubicBezTo>
                  <a:pt x="99588" y="34"/>
                  <a:pt x="99555" y="0"/>
                  <a:pt x="99514" y="0"/>
                </a:cubicBezTo>
                <a:cubicBezTo>
                  <a:pt x="99473" y="0"/>
                  <a:pt x="99439" y="34"/>
                  <a:pt x="99439" y="75"/>
                </a:cubicBezTo>
                <a:lnTo>
                  <a:pt x="99439" y="3017"/>
                </a:lnTo>
                <a:lnTo>
                  <a:pt x="97050" y="3017"/>
                </a:lnTo>
                <a:lnTo>
                  <a:pt x="97050" y="75"/>
                </a:lnTo>
                <a:cubicBezTo>
                  <a:pt x="97050" y="34"/>
                  <a:pt x="97016" y="0"/>
                  <a:pt x="96975" y="0"/>
                </a:cubicBezTo>
                <a:cubicBezTo>
                  <a:pt x="96934" y="0"/>
                  <a:pt x="96901" y="34"/>
                  <a:pt x="96901" y="75"/>
                </a:cubicBezTo>
                <a:lnTo>
                  <a:pt x="96901" y="3017"/>
                </a:lnTo>
                <a:lnTo>
                  <a:pt x="94513" y="3017"/>
                </a:lnTo>
                <a:lnTo>
                  <a:pt x="94513" y="75"/>
                </a:lnTo>
                <a:cubicBezTo>
                  <a:pt x="94513" y="34"/>
                  <a:pt x="94479" y="0"/>
                  <a:pt x="94439" y="0"/>
                </a:cubicBezTo>
                <a:cubicBezTo>
                  <a:pt x="94398" y="0"/>
                  <a:pt x="94364" y="34"/>
                  <a:pt x="94364" y="75"/>
                </a:cubicBezTo>
                <a:lnTo>
                  <a:pt x="94364" y="3017"/>
                </a:lnTo>
                <a:lnTo>
                  <a:pt x="91975" y="3017"/>
                </a:lnTo>
                <a:lnTo>
                  <a:pt x="91975" y="75"/>
                </a:lnTo>
                <a:cubicBezTo>
                  <a:pt x="91975" y="34"/>
                  <a:pt x="91943" y="0"/>
                  <a:pt x="91902" y="0"/>
                </a:cubicBezTo>
                <a:cubicBezTo>
                  <a:pt x="91860" y="0"/>
                  <a:pt x="91826" y="34"/>
                  <a:pt x="91826" y="75"/>
                </a:cubicBezTo>
                <a:lnTo>
                  <a:pt x="91826" y="3017"/>
                </a:lnTo>
                <a:lnTo>
                  <a:pt x="89438" y="3017"/>
                </a:lnTo>
                <a:lnTo>
                  <a:pt x="89438" y="75"/>
                </a:lnTo>
                <a:cubicBezTo>
                  <a:pt x="89438" y="34"/>
                  <a:pt x="89404" y="0"/>
                  <a:pt x="89363" y="0"/>
                </a:cubicBezTo>
                <a:cubicBezTo>
                  <a:pt x="89322" y="0"/>
                  <a:pt x="89289" y="34"/>
                  <a:pt x="89289" y="75"/>
                </a:cubicBezTo>
                <a:lnTo>
                  <a:pt x="89289" y="3017"/>
                </a:lnTo>
                <a:lnTo>
                  <a:pt x="86900" y="3017"/>
                </a:lnTo>
                <a:lnTo>
                  <a:pt x="86900" y="75"/>
                </a:lnTo>
                <a:cubicBezTo>
                  <a:pt x="86900" y="34"/>
                  <a:pt x="86867" y="0"/>
                  <a:pt x="86826" y="0"/>
                </a:cubicBezTo>
                <a:cubicBezTo>
                  <a:pt x="86785" y="0"/>
                  <a:pt x="86752" y="34"/>
                  <a:pt x="86752" y="75"/>
                </a:cubicBezTo>
                <a:lnTo>
                  <a:pt x="86752" y="3017"/>
                </a:lnTo>
                <a:lnTo>
                  <a:pt x="84363" y="3017"/>
                </a:lnTo>
                <a:lnTo>
                  <a:pt x="84363" y="75"/>
                </a:lnTo>
                <a:cubicBezTo>
                  <a:pt x="84363" y="34"/>
                  <a:pt x="84330" y="0"/>
                  <a:pt x="84289" y="0"/>
                </a:cubicBezTo>
                <a:cubicBezTo>
                  <a:pt x="84248" y="0"/>
                  <a:pt x="84215" y="34"/>
                  <a:pt x="84215" y="75"/>
                </a:cubicBezTo>
                <a:lnTo>
                  <a:pt x="84215" y="3017"/>
                </a:lnTo>
                <a:lnTo>
                  <a:pt x="81826" y="3017"/>
                </a:lnTo>
                <a:lnTo>
                  <a:pt x="81826" y="75"/>
                </a:lnTo>
                <a:cubicBezTo>
                  <a:pt x="81826" y="34"/>
                  <a:pt x="81792" y="0"/>
                  <a:pt x="81751" y="0"/>
                </a:cubicBezTo>
                <a:cubicBezTo>
                  <a:pt x="81710" y="0"/>
                  <a:pt x="81677" y="34"/>
                  <a:pt x="81677" y="75"/>
                </a:cubicBezTo>
                <a:lnTo>
                  <a:pt x="81677" y="3017"/>
                </a:lnTo>
                <a:lnTo>
                  <a:pt x="79288" y="3017"/>
                </a:lnTo>
                <a:lnTo>
                  <a:pt x="79288" y="75"/>
                </a:lnTo>
                <a:cubicBezTo>
                  <a:pt x="79288" y="34"/>
                  <a:pt x="79255" y="0"/>
                  <a:pt x="79214" y="0"/>
                </a:cubicBezTo>
                <a:cubicBezTo>
                  <a:pt x="79173" y="0"/>
                  <a:pt x="79139" y="34"/>
                  <a:pt x="79139" y="75"/>
                </a:cubicBezTo>
                <a:lnTo>
                  <a:pt x="79139" y="3017"/>
                </a:lnTo>
                <a:lnTo>
                  <a:pt x="76751" y="3017"/>
                </a:lnTo>
                <a:lnTo>
                  <a:pt x="76751" y="75"/>
                </a:lnTo>
                <a:cubicBezTo>
                  <a:pt x="76751" y="34"/>
                  <a:pt x="76718" y="0"/>
                  <a:pt x="76677" y="0"/>
                </a:cubicBezTo>
                <a:cubicBezTo>
                  <a:pt x="76636" y="0"/>
                  <a:pt x="76603" y="34"/>
                  <a:pt x="76603" y="75"/>
                </a:cubicBezTo>
                <a:lnTo>
                  <a:pt x="76603" y="3017"/>
                </a:lnTo>
                <a:lnTo>
                  <a:pt x="74214" y="3017"/>
                </a:lnTo>
                <a:lnTo>
                  <a:pt x="74214" y="75"/>
                </a:lnTo>
                <a:cubicBezTo>
                  <a:pt x="74214" y="34"/>
                  <a:pt x="74180" y="0"/>
                  <a:pt x="74139" y="0"/>
                </a:cubicBezTo>
                <a:cubicBezTo>
                  <a:pt x="74098" y="0"/>
                  <a:pt x="74065" y="34"/>
                  <a:pt x="74065" y="75"/>
                </a:cubicBezTo>
                <a:lnTo>
                  <a:pt x="74065" y="3017"/>
                </a:lnTo>
                <a:lnTo>
                  <a:pt x="71676" y="3017"/>
                </a:lnTo>
                <a:lnTo>
                  <a:pt x="71676" y="75"/>
                </a:lnTo>
                <a:cubicBezTo>
                  <a:pt x="71676" y="34"/>
                  <a:pt x="71642" y="0"/>
                  <a:pt x="71601" y="0"/>
                </a:cubicBezTo>
                <a:cubicBezTo>
                  <a:pt x="71560" y="0"/>
                  <a:pt x="71527" y="34"/>
                  <a:pt x="71527" y="75"/>
                </a:cubicBezTo>
                <a:lnTo>
                  <a:pt x="71527" y="3017"/>
                </a:lnTo>
                <a:lnTo>
                  <a:pt x="69139" y="3017"/>
                </a:lnTo>
                <a:lnTo>
                  <a:pt x="69139" y="75"/>
                </a:lnTo>
                <a:cubicBezTo>
                  <a:pt x="69139" y="34"/>
                  <a:pt x="69106" y="0"/>
                  <a:pt x="69064" y="0"/>
                </a:cubicBezTo>
                <a:cubicBezTo>
                  <a:pt x="69024" y="0"/>
                  <a:pt x="68990" y="34"/>
                  <a:pt x="68990" y="75"/>
                </a:cubicBezTo>
                <a:lnTo>
                  <a:pt x="68990" y="3017"/>
                </a:lnTo>
                <a:lnTo>
                  <a:pt x="66601" y="3017"/>
                </a:lnTo>
                <a:lnTo>
                  <a:pt x="66601" y="75"/>
                </a:lnTo>
                <a:cubicBezTo>
                  <a:pt x="66601" y="34"/>
                  <a:pt x="66568" y="0"/>
                  <a:pt x="66527" y="0"/>
                </a:cubicBezTo>
                <a:cubicBezTo>
                  <a:pt x="66486" y="0"/>
                  <a:pt x="66452" y="34"/>
                  <a:pt x="66452" y="75"/>
                </a:cubicBezTo>
                <a:lnTo>
                  <a:pt x="66452" y="3017"/>
                </a:lnTo>
                <a:lnTo>
                  <a:pt x="64064" y="3017"/>
                </a:lnTo>
                <a:lnTo>
                  <a:pt x="64064" y="75"/>
                </a:lnTo>
                <a:cubicBezTo>
                  <a:pt x="64064" y="34"/>
                  <a:pt x="64030" y="0"/>
                  <a:pt x="63989" y="0"/>
                </a:cubicBezTo>
                <a:cubicBezTo>
                  <a:pt x="63948" y="0"/>
                  <a:pt x="63915" y="34"/>
                  <a:pt x="63915" y="75"/>
                </a:cubicBezTo>
                <a:lnTo>
                  <a:pt x="63915" y="3017"/>
                </a:lnTo>
                <a:lnTo>
                  <a:pt x="61526" y="3017"/>
                </a:lnTo>
                <a:lnTo>
                  <a:pt x="61526" y="75"/>
                </a:lnTo>
                <a:cubicBezTo>
                  <a:pt x="61526" y="34"/>
                  <a:pt x="61493" y="0"/>
                  <a:pt x="61452" y="0"/>
                </a:cubicBezTo>
                <a:cubicBezTo>
                  <a:pt x="61411" y="0"/>
                  <a:pt x="61378" y="34"/>
                  <a:pt x="61378" y="75"/>
                </a:cubicBezTo>
                <a:lnTo>
                  <a:pt x="61378" y="3017"/>
                </a:lnTo>
                <a:lnTo>
                  <a:pt x="58989" y="3017"/>
                </a:lnTo>
                <a:lnTo>
                  <a:pt x="58989" y="75"/>
                </a:lnTo>
                <a:cubicBezTo>
                  <a:pt x="58989" y="34"/>
                  <a:pt x="58956" y="0"/>
                  <a:pt x="58915" y="0"/>
                </a:cubicBezTo>
                <a:lnTo>
                  <a:pt x="58915" y="0"/>
                </a:lnTo>
                <a:cubicBezTo>
                  <a:pt x="58874" y="0"/>
                  <a:pt x="58840" y="34"/>
                  <a:pt x="58840" y="75"/>
                </a:cubicBezTo>
                <a:lnTo>
                  <a:pt x="58840" y="3017"/>
                </a:lnTo>
                <a:lnTo>
                  <a:pt x="56452" y="3017"/>
                </a:lnTo>
                <a:lnTo>
                  <a:pt x="56452" y="75"/>
                </a:lnTo>
                <a:cubicBezTo>
                  <a:pt x="56452" y="34"/>
                  <a:pt x="56417" y="0"/>
                  <a:pt x="56377" y="0"/>
                </a:cubicBezTo>
                <a:cubicBezTo>
                  <a:pt x="56336" y="0"/>
                  <a:pt x="56303" y="34"/>
                  <a:pt x="56303" y="75"/>
                </a:cubicBezTo>
                <a:lnTo>
                  <a:pt x="56303" y="3017"/>
                </a:lnTo>
                <a:lnTo>
                  <a:pt x="53914" y="3017"/>
                </a:lnTo>
                <a:lnTo>
                  <a:pt x="53914" y="75"/>
                </a:lnTo>
                <a:cubicBezTo>
                  <a:pt x="53914" y="34"/>
                  <a:pt x="53881" y="0"/>
                  <a:pt x="53840" y="0"/>
                </a:cubicBezTo>
                <a:cubicBezTo>
                  <a:pt x="53799" y="0"/>
                  <a:pt x="53766" y="34"/>
                  <a:pt x="53766" y="75"/>
                </a:cubicBezTo>
                <a:lnTo>
                  <a:pt x="53766" y="3017"/>
                </a:lnTo>
                <a:lnTo>
                  <a:pt x="51376" y="3017"/>
                </a:lnTo>
                <a:lnTo>
                  <a:pt x="51376" y="75"/>
                </a:lnTo>
                <a:cubicBezTo>
                  <a:pt x="51376" y="34"/>
                  <a:pt x="51344" y="0"/>
                  <a:pt x="51303" y="0"/>
                </a:cubicBezTo>
                <a:cubicBezTo>
                  <a:pt x="51262" y="0"/>
                  <a:pt x="51228" y="34"/>
                  <a:pt x="51228" y="75"/>
                </a:cubicBezTo>
                <a:lnTo>
                  <a:pt x="51228" y="3017"/>
                </a:lnTo>
                <a:lnTo>
                  <a:pt x="48839" y="3017"/>
                </a:lnTo>
                <a:lnTo>
                  <a:pt x="48839" y="75"/>
                </a:lnTo>
                <a:cubicBezTo>
                  <a:pt x="48839" y="34"/>
                  <a:pt x="48806" y="0"/>
                  <a:pt x="48764" y="0"/>
                </a:cubicBezTo>
                <a:cubicBezTo>
                  <a:pt x="48723" y="0"/>
                  <a:pt x="48691" y="34"/>
                  <a:pt x="48691" y="75"/>
                </a:cubicBezTo>
                <a:lnTo>
                  <a:pt x="48691" y="3017"/>
                </a:lnTo>
                <a:lnTo>
                  <a:pt x="46302" y="3017"/>
                </a:lnTo>
                <a:lnTo>
                  <a:pt x="46302" y="75"/>
                </a:lnTo>
                <a:cubicBezTo>
                  <a:pt x="46302" y="34"/>
                  <a:pt x="46269" y="0"/>
                  <a:pt x="46227" y="0"/>
                </a:cubicBezTo>
                <a:cubicBezTo>
                  <a:pt x="46187" y="0"/>
                  <a:pt x="46153" y="34"/>
                  <a:pt x="46153" y="75"/>
                </a:cubicBezTo>
                <a:lnTo>
                  <a:pt x="46153" y="3017"/>
                </a:lnTo>
                <a:lnTo>
                  <a:pt x="43764" y="3017"/>
                </a:lnTo>
                <a:lnTo>
                  <a:pt x="43764" y="75"/>
                </a:lnTo>
                <a:cubicBezTo>
                  <a:pt x="43764" y="34"/>
                  <a:pt x="43732" y="0"/>
                  <a:pt x="43691" y="0"/>
                </a:cubicBezTo>
                <a:cubicBezTo>
                  <a:pt x="43650" y="0"/>
                  <a:pt x="43616" y="34"/>
                  <a:pt x="43616" y="75"/>
                </a:cubicBezTo>
                <a:lnTo>
                  <a:pt x="43616" y="3017"/>
                </a:lnTo>
                <a:lnTo>
                  <a:pt x="41227" y="3017"/>
                </a:lnTo>
                <a:lnTo>
                  <a:pt x="41227" y="75"/>
                </a:lnTo>
                <a:cubicBezTo>
                  <a:pt x="41227" y="34"/>
                  <a:pt x="41194" y="0"/>
                  <a:pt x="41153" y="0"/>
                </a:cubicBezTo>
                <a:cubicBezTo>
                  <a:pt x="41111" y="0"/>
                  <a:pt x="41078" y="34"/>
                  <a:pt x="41078" y="75"/>
                </a:cubicBezTo>
                <a:lnTo>
                  <a:pt x="41078" y="3017"/>
                </a:lnTo>
                <a:lnTo>
                  <a:pt x="38689" y="3017"/>
                </a:lnTo>
                <a:lnTo>
                  <a:pt x="38689" y="75"/>
                </a:lnTo>
                <a:cubicBezTo>
                  <a:pt x="38689" y="34"/>
                  <a:pt x="38656" y="0"/>
                  <a:pt x="38615" y="0"/>
                </a:cubicBezTo>
                <a:cubicBezTo>
                  <a:pt x="38574" y="0"/>
                  <a:pt x="38541" y="34"/>
                  <a:pt x="38541" y="75"/>
                </a:cubicBezTo>
                <a:lnTo>
                  <a:pt x="38541" y="3017"/>
                </a:lnTo>
                <a:lnTo>
                  <a:pt x="36152" y="3017"/>
                </a:lnTo>
                <a:lnTo>
                  <a:pt x="36152" y="75"/>
                </a:lnTo>
                <a:cubicBezTo>
                  <a:pt x="36152" y="34"/>
                  <a:pt x="36119" y="0"/>
                  <a:pt x="36078" y="0"/>
                </a:cubicBezTo>
                <a:cubicBezTo>
                  <a:pt x="36037" y="0"/>
                  <a:pt x="36004" y="34"/>
                  <a:pt x="36004" y="75"/>
                </a:cubicBezTo>
                <a:lnTo>
                  <a:pt x="36004" y="3017"/>
                </a:lnTo>
                <a:lnTo>
                  <a:pt x="33615" y="3017"/>
                </a:lnTo>
                <a:lnTo>
                  <a:pt x="33615" y="75"/>
                </a:lnTo>
                <a:cubicBezTo>
                  <a:pt x="33615" y="34"/>
                  <a:pt x="33582" y="0"/>
                  <a:pt x="33541" y="0"/>
                </a:cubicBezTo>
                <a:cubicBezTo>
                  <a:pt x="33500" y="0"/>
                  <a:pt x="33466" y="34"/>
                  <a:pt x="33466" y="75"/>
                </a:cubicBezTo>
                <a:lnTo>
                  <a:pt x="33466" y="3017"/>
                </a:lnTo>
                <a:lnTo>
                  <a:pt x="31077" y="3017"/>
                </a:lnTo>
                <a:lnTo>
                  <a:pt x="31077" y="75"/>
                </a:lnTo>
                <a:cubicBezTo>
                  <a:pt x="31077" y="34"/>
                  <a:pt x="31044" y="0"/>
                  <a:pt x="31003" y="0"/>
                </a:cubicBezTo>
                <a:cubicBezTo>
                  <a:pt x="30962" y="0"/>
                  <a:pt x="30928" y="34"/>
                  <a:pt x="30928" y="75"/>
                </a:cubicBezTo>
                <a:lnTo>
                  <a:pt x="30928" y="3017"/>
                </a:lnTo>
                <a:lnTo>
                  <a:pt x="28540" y="3017"/>
                </a:lnTo>
                <a:lnTo>
                  <a:pt x="28540" y="75"/>
                </a:lnTo>
                <a:cubicBezTo>
                  <a:pt x="28540" y="34"/>
                  <a:pt x="28507" y="0"/>
                  <a:pt x="28466" y="0"/>
                </a:cubicBezTo>
                <a:cubicBezTo>
                  <a:pt x="28425" y="0"/>
                  <a:pt x="28391" y="34"/>
                  <a:pt x="28391" y="75"/>
                </a:cubicBezTo>
                <a:lnTo>
                  <a:pt x="28391" y="3017"/>
                </a:lnTo>
                <a:lnTo>
                  <a:pt x="26002" y="3017"/>
                </a:lnTo>
                <a:lnTo>
                  <a:pt x="26002" y="75"/>
                </a:lnTo>
                <a:cubicBezTo>
                  <a:pt x="26002" y="34"/>
                  <a:pt x="25970" y="0"/>
                  <a:pt x="25929" y="0"/>
                </a:cubicBezTo>
                <a:cubicBezTo>
                  <a:pt x="25888" y="0"/>
                  <a:pt x="25854" y="34"/>
                  <a:pt x="25854" y="75"/>
                </a:cubicBezTo>
                <a:lnTo>
                  <a:pt x="25854" y="3017"/>
                </a:lnTo>
                <a:lnTo>
                  <a:pt x="23465" y="3017"/>
                </a:lnTo>
                <a:lnTo>
                  <a:pt x="23465" y="75"/>
                </a:lnTo>
                <a:cubicBezTo>
                  <a:pt x="23465" y="34"/>
                  <a:pt x="23431" y="0"/>
                  <a:pt x="23390" y="0"/>
                </a:cubicBezTo>
                <a:cubicBezTo>
                  <a:pt x="23349" y="0"/>
                  <a:pt x="23316" y="34"/>
                  <a:pt x="23316" y="75"/>
                </a:cubicBezTo>
                <a:lnTo>
                  <a:pt x="23316" y="3017"/>
                </a:lnTo>
                <a:lnTo>
                  <a:pt x="20928" y="3017"/>
                </a:lnTo>
                <a:lnTo>
                  <a:pt x="20928" y="75"/>
                </a:lnTo>
                <a:cubicBezTo>
                  <a:pt x="20928" y="34"/>
                  <a:pt x="20894" y="0"/>
                  <a:pt x="20854" y="0"/>
                </a:cubicBezTo>
                <a:cubicBezTo>
                  <a:pt x="20812" y="0"/>
                  <a:pt x="20779" y="34"/>
                  <a:pt x="20779" y="75"/>
                </a:cubicBezTo>
                <a:lnTo>
                  <a:pt x="20779" y="3017"/>
                </a:lnTo>
                <a:lnTo>
                  <a:pt x="18390" y="3017"/>
                </a:lnTo>
                <a:lnTo>
                  <a:pt x="18390" y="75"/>
                </a:lnTo>
                <a:cubicBezTo>
                  <a:pt x="18390" y="34"/>
                  <a:pt x="18357" y="0"/>
                  <a:pt x="18316" y="0"/>
                </a:cubicBezTo>
                <a:cubicBezTo>
                  <a:pt x="18275" y="0"/>
                  <a:pt x="18242" y="34"/>
                  <a:pt x="18242" y="75"/>
                </a:cubicBezTo>
                <a:lnTo>
                  <a:pt x="18242" y="3017"/>
                </a:lnTo>
                <a:lnTo>
                  <a:pt x="15853" y="3017"/>
                </a:lnTo>
                <a:lnTo>
                  <a:pt x="15853" y="75"/>
                </a:lnTo>
                <a:cubicBezTo>
                  <a:pt x="15853" y="34"/>
                  <a:pt x="15819" y="0"/>
                  <a:pt x="15778" y="0"/>
                </a:cubicBezTo>
                <a:cubicBezTo>
                  <a:pt x="15737" y="0"/>
                  <a:pt x="15704" y="34"/>
                  <a:pt x="15704" y="75"/>
                </a:cubicBezTo>
                <a:lnTo>
                  <a:pt x="15704" y="3017"/>
                </a:lnTo>
                <a:lnTo>
                  <a:pt x="13315" y="3017"/>
                </a:lnTo>
                <a:lnTo>
                  <a:pt x="13315" y="75"/>
                </a:lnTo>
                <a:cubicBezTo>
                  <a:pt x="13315" y="34"/>
                  <a:pt x="13282" y="0"/>
                  <a:pt x="13241" y="0"/>
                </a:cubicBezTo>
                <a:cubicBezTo>
                  <a:pt x="13200" y="0"/>
                  <a:pt x="13167" y="34"/>
                  <a:pt x="13167" y="75"/>
                </a:cubicBezTo>
                <a:lnTo>
                  <a:pt x="13167" y="3017"/>
                </a:lnTo>
                <a:lnTo>
                  <a:pt x="10778" y="3017"/>
                </a:lnTo>
                <a:lnTo>
                  <a:pt x="10778" y="75"/>
                </a:lnTo>
                <a:cubicBezTo>
                  <a:pt x="10778" y="34"/>
                  <a:pt x="10745" y="0"/>
                  <a:pt x="10704" y="0"/>
                </a:cubicBezTo>
                <a:cubicBezTo>
                  <a:pt x="10663" y="0"/>
                  <a:pt x="10630" y="34"/>
                  <a:pt x="10630" y="75"/>
                </a:cubicBezTo>
                <a:lnTo>
                  <a:pt x="10630" y="3017"/>
                </a:lnTo>
                <a:lnTo>
                  <a:pt x="8241" y="3017"/>
                </a:lnTo>
                <a:lnTo>
                  <a:pt x="8241" y="75"/>
                </a:lnTo>
                <a:cubicBezTo>
                  <a:pt x="8241" y="34"/>
                  <a:pt x="8207" y="0"/>
                  <a:pt x="8166" y="0"/>
                </a:cubicBezTo>
                <a:cubicBezTo>
                  <a:pt x="8125" y="0"/>
                  <a:pt x="8092" y="34"/>
                  <a:pt x="8092" y="75"/>
                </a:cubicBezTo>
                <a:lnTo>
                  <a:pt x="8092" y="3017"/>
                </a:lnTo>
                <a:lnTo>
                  <a:pt x="5703" y="3017"/>
                </a:lnTo>
                <a:lnTo>
                  <a:pt x="5703" y="75"/>
                </a:lnTo>
                <a:cubicBezTo>
                  <a:pt x="5703" y="34"/>
                  <a:pt x="5670" y="0"/>
                  <a:pt x="5629" y="0"/>
                </a:cubicBezTo>
                <a:cubicBezTo>
                  <a:pt x="5588" y="0"/>
                  <a:pt x="5554" y="34"/>
                  <a:pt x="5554" y="75"/>
                </a:cubicBezTo>
                <a:lnTo>
                  <a:pt x="5554" y="3017"/>
                </a:lnTo>
                <a:lnTo>
                  <a:pt x="3166" y="3017"/>
                </a:lnTo>
                <a:lnTo>
                  <a:pt x="3166" y="75"/>
                </a:lnTo>
                <a:cubicBezTo>
                  <a:pt x="3166" y="34"/>
                  <a:pt x="3133" y="0"/>
                  <a:pt x="3092" y="0"/>
                </a:cubicBezTo>
                <a:cubicBezTo>
                  <a:pt x="3051" y="0"/>
                  <a:pt x="3018" y="34"/>
                  <a:pt x="3018" y="75"/>
                </a:cubicBezTo>
                <a:lnTo>
                  <a:pt x="3018" y="3017"/>
                </a:lnTo>
                <a:lnTo>
                  <a:pt x="75" y="3017"/>
                </a:lnTo>
                <a:cubicBezTo>
                  <a:pt x="34" y="3017"/>
                  <a:pt x="1" y="3050"/>
                  <a:pt x="1" y="3091"/>
                </a:cubicBezTo>
                <a:cubicBezTo>
                  <a:pt x="1" y="3132"/>
                  <a:pt x="34" y="3165"/>
                  <a:pt x="75" y="3165"/>
                </a:cubicBezTo>
                <a:lnTo>
                  <a:pt x="3018" y="3165"/>
                </a:lnTo>
                <a:lnTo>
                  <a:pt x="3018" y="5554"/>
                </a:lnTo>
                <a:lnTo>
                  <a:pt x="75" y="5554"/>
                </a:lnTo>
                <a:cubicBezTo>
                  <a:pt x="34" y="5554"/>
                  <a:pt x="1" y="5587"/>
                  <a:pt x="1" y="5628"/>
                </a:cubicBezTo>
                <a:cubicBezTo>
                  <a:pt x="1" y="5670"/>
                  <a:pt x="34" y="5703"/>
                  <a:pt x="75" y="5703"/>
                </a:cubicBezTo>
                <a:lnTo>
                  <a:pt x="3018" y="5703"/>
                </a:lnTo>
                <a:lnTo>
                  <a:pt x="3018" y="8092"/>
                </a:lnTo>
                <a:lnTo>
                  <a:pt x="75" y="8092"/>
                </a:lnTo>
                <a:cubicBezTo>
                  <a:pt x="34" y="8092"/>
                  <a:pt x="1" y="8125"/>
                  <a:pt x="1" y="8166"/>
                </a:cubicBezTo>
                <a:cubicBezTo>
                  <a:pt x="1" y="8207"/>
                  <a:pt x="34" y="8240"/>
                  <a:pt x="75" y="8240"/>
                </a:cubicBezTo>
                <a:lnTo>
                  <a:pt x="3018" y="8240"/>
                </a:lnTo>
                <a:lnTo>
                  <a:pt x="3018" y="10629"/>
                </a:lnTo>
                <a:lnTo>
                  <a:pt x="75" y="10629"/>
                </a:lnTo>
                <a:cubicBezTo>
                  <a:pt x="34" y="10629"/>
                  <a:pt x="1" y="10662"/>
                  <a:pt x="1" y="10703"/>
                </a:cubicBezTo>
                <a:cubicBezTo>
                  <a:pt x="1" y="10744"/>
                  <a:pt x="34" y="10777"/>
                  <a:pt x="75" y="10777"/>
                </a:cubicBezTo>
                <a:lnTo>
                  <a:pt x="3018" y="10777"/>
                </a:lnTo>
                <a:lnTo>
                  <a:pt x="3018" y="13166"/>
                </a:lnTo>
                <a:lnTo>
                  <a:pt x="75" y="13166"/>
                </a:lnTo>
                <a:cubicBezTo>
                  <a:pt x="34" y="13166"/>
                  <a:pt x="1" y="13199"/>
                  <a:pt x="1" y="13240"/>
                </a:cubicBezTo>
                <a:cubicBezTo>
                  <a:pt x="1" y="13282"/>
                  <a:pt x="34" y="13316"/>
                  <a:pt x="75" y="13316"/>
                </a:cubicBezTo>
                <a:lnTo>
                  <a:pt x="3018" y="13316"/>
                </a:lnTo>
                <a:lnTo>
                  <a:pt x="3018" y="15704"/>
                </a:lnTo>
                <a:lnTo>
                  <a:pt x="75" y="15704"/>
                </a:lnTo>
                <a:cubicBezTo>
                  <a:pt x="34" y="15704"/>
                  <a:pt x="1" y="15737"/>
                  <a:pt x="1" y="15778"/>
                </a:cubicBezTo>
                <a:cubicBezTo>
                  <a:pt x="1" y="15819"/>
                  <a:pt x="34" y="15853"/>
                  <a:pt x="75" y="15853"/>
                </a:cubicBezTo>
                <a:lnTo>
                  <a:pt x="3018" y="15853"/>
                </a:lnTo>
                <a:lnTo>
                  <a:pt x="3018" y="18242"/>
                </a:lnTo>
                <a:lnTo>
                  <a:pt x="75" y="18242"/>
                </a:lnTo>
                <a:cubicBezTo>
                  <a:pt x="34" y="18242"/>
                  <a:pt x="1" y="18275"/>
                  <a:pt x="1" y="18316"/>
                </a:cubicBezTo>
                <a:cubicBezTo>
                  <a:pt x="1" y="18357"/>
                  <a:pt x="34" y="18389"/>
                  <a:pt x="75" y="18389"/>
                </a:cubicBezTo>
                <a:lnTo>
                  <a:pt x="3018" y="18389"/>
                </a:lnTo>
                <a:lnTo>
                  <a:pt x="3018" y="20778"/>
                </a:lnTo>
                <a:lnTo>
                  <a:pt x="75" y="20778"/>
                </a:lnTo>
                <a:cubicBezTo>
                  <a:pt x="34" y="20778"/>
                  <a:pt x="1" y="20812"/>
                  <a:pt x="1" y="20853"/>
                </a:cubicBezTo>
                <a:cubicBezTo>
                  <a:pt x="1" y="20894"/>
                  <a:pt x="34" y="20928"/>
                  <a:pt x="75" y="20928"/>
                </a:cubicBezTo>
                <a:lnTo>
                  <a:pt x="3018" y="20928"/>
                </a:lnTo>
                <a:lnTo>
                  <a:pt x="3018" y="23316"/>
                </a:lnTo>
                <a:lnTo>
                  <a:pt x="75" y="23316"/>
                </a:lnTo>
                <a:cubicBezTo>
                  <a:pt x="34" y="23316"/>
                  <a:pt x="1" y="23350"/>
                  <a:pt x="1" y="23391"/>
                </a:cubicBezTo>
                <a:cubicBezTo>
                  <a:pt x="1" y="23432"/>
                  <a:pt x="34" y="23465"/>
                  <a:pt x="75" y="23465"/>
                </a:cubicBezTo>
                <a:lnTo>
                  <a:pt x="3018" y="23465"/>
                </a:lnTo>
                <a:lnTo>
                  <a:pt x="3018" y="25854"/>
                </a:lnTo>
                <a:lnTo>
                  <a:pt x="75" y="25854"/>
                </a:lnTo>
                <a:cubicBezTo>
                  <a:pt x="34" y="25854"/>
                  <a:pt x="1" y="25887"/>
                  <a:pt x="1" y="25928"/>
                </a:cubicBezTo>
                <a:cubicBezTo>
                  <a:pt x="1" y="25969"/>
                  <a:pt x="34" y="26002"/>
                  <a:pt x="75" y="26002"/>
                </a:cubicBezTo>
                <a:lnTo>
                  <a:pt x="3018" y="26002"/>
                </a:lnTo>
                <a:lnTo>
                  <a:pt x="3018" y="28391"/>
                </a:lnTo>
                <a:lnTo>
                  <a:pt x="75" y="28391"/>
                </a:lnTo>
                <a:cubicBezTo>
                  <a:pt x="34" y="28391"/>
                  <a:pt x="1" y="28424"/>
                  <a:pt x="1" y="28465"/>
                </a:cubicBezTo>
                <a:cubicBezTo>
                  <a:pt x="1" y="28506"/>
                  <a:pt x="34" y="28540"/>
                  <a:pt x="75" y="28540"/>
                </a:cubicBezTo>
                <a:lnTo>
                  <a:pt x="3018" y="28540"/>
                </a:lnTo>
                <a:lnTo>
                  <a:pt x="3018" y="30928"/>
                </a:lnTo>
                <a:lnTo>
                  <a:pt x="75" y="30928"/>
                </a:lnTo>
                <a:cubicBezTo>
                  <a:pt x="34" y="30928"/>
                  <a:pt x="1" y="30962"/>
                  <a:pt x="1" y="31003"/>
                </a:cubicBezTo>
                <a:cubicBezTo>
                  <a:pt x="1" y="31044"/>
                  <a:pt x="34" y="31077"/>
                  <a:pt x="75" y="31077"/>
                </a:cubicBezTo>
                <a:lnTo>
                  <a:pt x="3018" y="31077"/>
                </a:lnTo>
                <a:lnTo>
                  <a:pt x="3018" y="33466"/>
                </a:lnTo>
                <a:lnTo>
                  <a:pt x="75" y="33466"/>
                </a:lnTo>
                <a:cubicBezTo>
                  <a:pt x="34" y="33466"/>
                  <a:pt x="1" y="33499"/>
                  <a:pt x="1" y="33540"/>
                </a:cubicBezTo>
                <a:cubicBezTo>
                  <a:pt x="1" y="33581"/>
                  <a:pt x="34" y="33614"/>
                  <a:pt x="75" y="33614"/>
                </a:cubicBezTo>
                <a:lnTo>
                  <a:pt x="3018" y="33614"/>
                </a:lnTo>
                <a:lnTo>
                  <a:pt x="3018" y="36003"/>
                </a:lnTo>
                <a:lnTo>
                  <a:pt x="75" y="36003"/>
                </a:lnTo>
                <a:cubicBezTo>
                  <a:pt x="34" y="36003"/>
                  <a:pt x="1" y="36037"/>
                  <a:pt x="1" y="36078"/>
                </a:cubicBezTo>
                <a:cubicBezTo>
                  <a:pt x="1" y="36119"/>
                  <a:pt x="34" y="36152"/>
                  <a:pt x="75" y="36152"/>
                </a:cubicBezTo>
                <a:lnTo>
                  <a:pt x="3018" y="36152"/>
                </a:lnTo>
                <a:lnTo>
                  <a:pt x="3018" y="38540"/>
                </a:lnTo>
                <a:lnTo>
                  <a:pt x="75" y="38540"/>
                </a:lnTo>
                <a:cubicBezTo>
                  <a:pt x="34" y="38540"/>
                  <a:pt x="1" y="38574"/>
                  <a:pt x="1" y="38615"/>
                </a:cubicBezTo>
                <a:cubicBezTo>
                  <a:pt x="1" y="38656"/>
                  <a:pt x="34" y="38690"/>
                  <a:pt x="75" y="38690"/>
                </a:cubicBezTo>
                <a:lnTo>
                  <a:pt x="3018" y="38690"/>
                </a:lnTo>
                <a:lnTo>
                  <a:pt x="3018" y="41079"/>
                </a:lnTo>
                <a:lnTo>
                  <a:pt x="75" y="41079"/>
                </a:lnTo>
                <a:cubicBezTo>
                  <a:pt x="34" y="41079"/>
                  <a:pt x="1" y="41111"/>
                  <a:pt x="1" y="41152"/>
                </a:cubicBezTo>
                <a:cubicBezTo>
                  <a:pt x="1" y="41193"/>
                  <a:pt x="34" y="41226"/>
                  <a:pt x="75" y="41226"/>
                </a:cubicBezTo>
                <a:lnTo>
                  <a:pt x="3018" y="41226"/>
                </a:lnTo>
                <a:lnTo>
                  <a:pt x="3018" y="43616"/>
                </a:lnTo>
                <a:lnTo>
                  <a:pt x="75" y="43616"/>
                </a:lnTo>
                <a:cubicBezTo>
                  <a:pt x="34" y="43616"/>
                  <a:pt x="1" y="43649"/>
                  <a:pt x="1" y="43690"/>
                </a:cubicBezTo>
                <a:cubicBezTo>
                  <a:pt x="1" y="43731"/>
                  <a:pt x="34" y="43764"/>
                  <a:pt x="75" y="43764"/>
                </a:cubicBezTo>
                <a:lnTo>
                  <a:pt x="3018" y="43764"/>
                </a:lnTo>
                <a:lnTo>
                  <a:pt x="3018" y="46152"/>
                </a:lnTo>
                <a:lnTo>
                  <a:pt x="75" y="46152"/>
                </a:lnTo>
                <a:cubicBezTo>
                  <a:pt x="34" y="46152"/>
                  <a:pt x="1" y="46187"/>
                  <a:pt x="1" y="46228"/>
                </a:cubicBezTo>
                <a:cubicBezTo>
                  <a:pt x="1" y="46269"/>
                  <a:pt x="34" y="46302"/>
                  <a:pt x="75" y="46302"/>
                </a:cubicBezTo>
                <a:lnTo>
                  <a:pt x="3018" y="46302"/>
                </a:lnTo>
                <a:lnTo>
                  <a:pt x="3018" y="48691"/>
                </a:lnTo>
                <a:lnTo>
                  <a:pt x="75" y="48691"/>
                </a:lnTo>
                <a:cubicBezTo>
                  <a:pt x="34" y="48691"/>
                  <a:pt x="1" y="48724"/>
                  <a:pt x="1" y="48764"/>
                </a:cubicBezTo>
                <a:cubicBezTo>
                  <a:pt x="1" y="48805"/>
                  <a:pt x="34" y="48839"/>
                  <a:pt x="75" y="48839"/>
                </a:cubicBezTo>
                <a:lnTo>
                  <a:pt x="3018" y="48839"/>
                </a:lnTo>
                <a:lnTo>
                  <a:pt x="3018" y="51228"/>
                </a:lnTo>
                <a:lnTo>
                  <a:pt x="75" y="51228"/>
                </a:lnTo>
                <a:cubicBezTo>
                  <a:pt x="34" y="51228"/>
                  <a:pt x="1" y="51261"/>
                  <a:pt x="1" y="51302"/>
                </a:cubicBezTo>
                <a:cubicBezTo>
                  <a:pt x="1" y="51343"/>
                  <a:pt x="34" y="51376"/>
                  <a:pt x="75" y="51376"/>
                </a:cubicBezTo>
                <a:lnTo>
                  <a:pt x="3018" y="51376"/>
                </a:lnTo>
                <a:lnTo>
                  <a:pt x="3018" y="53765"/>
                </a:lnTo>
                <a:lnTo>
                  <a:pt x="75" y="53765"/>
                </a:lnTo>
                <a:cubicBezTo>
                  <a:pt x="34" y="53765"/>
                  <a:pt x="1" y="53799"/>
                  <a:pt x="1" y="53840"/>
                </a:cubicBezTo>
                <a:cubicBezTo>
                  <a:pt x="1" y="53881"/>
                  <a:pt x="34" y="53914"/>
                  <a:pt x="75" y="53914"/>
                </a:cubicBezTo>
                <a:lnTo>
                  <a:pt x="3018" y="53914"/>
                </a:lnTo>
                <a:lnTo>
                  <a:pt x="3018" y="56303"/>
                </a:lnTo>
                <a:lnTo>
                  <a:pt x="75" y="56303"/>
                </a:lnTo>
                <a:cubicBezTo>
                  <a:pt x="34" y="56303"/>
                  <a:pt x="1" y="56336"/>
                  <a:pt x="1" y="56377"/>
                </a:cubicBezTo>
                <a:cubicBezTo>
                  <a:pt x="1" y="56418"/>
                  <a:pt x="34" y="56451"/>
                  <a:pt x="75" y="56451"/>
                </a:cubicBezTo>
                <a:lnTo>
                  <a:pt x="3018" y="56451"/>
                </a:lnTo>
                <a:lnTo>
                  <a:pt x="3018" y="58840"/>
                </a:lnTo>
                <a:lnTo>
                  <a:pt x="75" y="58840"/>
                </a:lnTo>
                <a:cubicBezTo>
                  <a:pt x="34" y="58840"/>
                  <a:pt x="1" y="58873"/>
                  <a:pt x="1" y="58914"/>
                </a:cubicBezTo>
                <a:cubicBezTo>
                  <a:pt x="1" y="58955"/>
                  <a:pt x="34" y="58988"/>
                  <a:pt x="75" y="58988"/>
                </a:cubicBezTo>
                <a:lnTo>
                  <a:pt x="3018" y="58988"/>
                </a:lnTo>
                <a:lnTo>
                  <a:pt x="3018" y="61558"/>
                </a:lnTo>
                <a:lnTo>
                  <a:pt x="3166" y="61558"/>
                </a:lnTo>
                <a:lnTo>
                  <a:pt x="3166" y="58988"/>
                </a:lnTo>
                <a:lnTo>
                  <a:pt x="5554" y="58988"/>
                </a:lnTo>
                <a:lnTo>
                  <a:pt x="5554" y="61558"/>
                </a:lnTo>
                <a:lnTo>
                  <a:pt x="5703" y="61558"/>
                </a:lnTo>
                <a:lnTo>
                  <a:pt x="5703" y="58988"/>
                </a:lnTo>
                <a:lnTo>
                  <a:pt x="8092" y="58988"/>
                </a:lnTo>
                <a:lnTo>
                  <a:pt x="8092" y="61558"/>
                </a:lnTo>
                <a:lnTo>
                  <a:pt x="8241" y="61558"/>
                </a:lnTo>
                <a:lnTo>
                  <a:pt x="8241" y="58988"/>
                </a:lnTo>
                <a:lnTo>
                  <a:pt x="10630" y="58988"/>
                </a:lnTo>
                <a:lnTo>
                  <a:pt x="10630" y="61558"/>
                </a:lnTo>
                <a:lnTo>
                  <a:pt x="10778" y="61558"/>
                </a:lnTo>
                <a:lnTo>
                  <a:pt x="10778" y="58988"/>
                </a:lnTo>
                <a:lnTo>
                  <a:pt x="13167" y="58988"/>
                </a:lnTo>
                <a:lnTo>
                  <a:pt x="13167" y="61558"/>
                </a:lnTo>
                <a:lnTo>
                  <a:pt x="13315" y="61558"/>
                </a:lnTo>
                <a:lnTo>
                  <a:pt x="13315" y="58988"/>
                </a:lnTo>
                <a:lnTo>
                  <a:pt x="15704" y="58988"/>
                </a:lnTo>
                <a:lnTo>
                  <a:pt x="15704" y="61558"/>
                </a:lnTo>
                <a:lnTo>
                  <a:pt x="15853" y="61558"/>
                </a:lnTo>
                <a:lnTo>
                  <a:pt x="15853" y="58988"/>
                </a:lnTo>
                <a:lnTo>
                  <a:pt x="18242" y="58988"/>
                </a:lnTo>
                <a:lnTo>
                  <a:pt x="18242" y="61558"/>
                </a:lnTo>
                <a:lnTo>
                  <a:pt x="18390" y="61558"/>
                </a:lnTo>
                <a:lnTo>
                  <a:pt x="18390" y="58988"/>
                </a:lnTo>
                <a:lnTo>
                  <a:pt x="20779" y="58988"/>
                </a:lnTo>
                <a:lnTo>
                  <a:pt x="20779" y="61558"/>
                </a:lnTo>
                <a:lnTo>
                  <a:pt x="20928" y="61558"/>
                </a:lnTo>
                <a:lnTo>
                  <a:pt x="20928" y="58988"/>
                </a:lnTo>
                <a:lnTo>
                  <a:pt x="23316" y="58988"/>
                </a:lnTo>
                <a:lnTo>
                  <a:pt x="23316" y="61558"/>
                </a:lnTo>
                <a:lnTo>
                  <a:pt x="23465" y="61558"/>
                </a:lnTo>
                <a:lnTo>
                  <a:pt x="23465" y="58988"/>
                </a:lnTo>
                <a:lnTo>
                  <a:pt x="25854" y="58988"/>
                </a:lnTo>
                <a:lnTo>
                  <a:pt x="25854" y="61558"/>
                </a:lnTo>
                <a:lnTo>
                  <a:pt x="26002" y="61558"/>
                </a:lnTo>
                <a:lnTo>
                  <a:pt x="26002" y="58988"/>
                </a:lnTo>
                <a:lnTo>
                  <a:pt x="28391" y="58988"/>
                </a:lnTo>
                <a:lnTo>
                  <a:pt x="28391" y="61558"/>
                </a:lnTo>
                <a:lnTo>
                  <a:pt x="28540" y="61558"/>
                </a:lnTo>
                <a:lnTo>
                  <a:pt x="28540" y="58988"/>
                </a:lnTo>
                <a:lnTo>
                  <a:pt x="30928" y="58988"/>
                </a:lnTo>
                <a:lnTo>
                  <a:pt x="30928" y="61558"/>
                </a:lnTo>
                <a:lnTo>
                  <a:pt x="31077" y="61558"/>
                </a:lnTo>
                <a:lnTo>
                  <a:pt x="31077" y="58988"/>
                </a:lnTo>
                <a:lnTo>
                  <a:pt x="33466" y="58988"/>
                </a:lnTo>
                <a:lnTo>
                  <a:pt x="33466" y="61558"/>
                </a:lnTo>
                <a:lnTo>
                  <a:pt x="33615" y="61558"/>
                </a:lnTo>
                <a:lnTo>
                  <a:pt x="33615" y="58988"/>
                </a:lnTo>
                <a:lnTo>
                  <a:pt x="36004" y="58988"/>
                </a:lnTo>
                <a:lnTo>
                  <a:pt x="36004" y="61558"/>
                </a:lnTo>
                <a:lnTo>
                  <a:pt x="36152" y="61558"/>
                </a:lnTo>
                <a:lnTo>
                  <a:pt x="36152" y="58988"/>
                </a:lnTo>
                <a:lnTo>
                  <a:pt x="38541" y="58988"/>
                </a:lnTo>
                <a:lnTo>
                  <a:pt x="38541" y="61558"/>
                </a:lnTo>
                <a:lnTo>
                  <a:pt x="38689" y="61558"/>
                </a:lnTo>
                <a:lnTo>
                  <a:pt x="38689" y="58988"/>
                </a:lnTo>
                <a:lnTo>
                  <a:pt x="41078" y="58988"/>
                </a:lnTo>
                <a:lnTo>
                  <a:pt x="41078" y="61558"/>
                </a:lnTo>
                <a:lnTo>
                  <a:pt x="41227" y="61558"/>
                </a:lnTo>
                <a:lnTo>
                  <a:pt x="41227" y="58988"/>
                </a:lnTo>
                <a:lnTo>
                  <a:pt x="43616" y="58988"/>
                </a:lnTo>
                <a:lnTo>
                  <a:pt x="43616" y="61558"/>
                </a:lnTo>
                <a:lnTo>
                  <a:pt x="43764" y="61558"/>
                </a:lnTo>
                <a:lnTo>
                  <a:pt x="43764" y="58988"/>
                </a:lnTo>
                <a:lnTo>
                  <a:pt x="46153" y="58988"/>
                </a:lnTo>
                <a:lnTo>
                  <a:pt x="46153" y="61558"/>
                </a:lnTo>
                <a:lnTo>
                  <a:pt x="46302" y="61558"/>
                </a:lnTo>
                <a:lnTo>
                  <a:pt x="46302" y="58988"/>
                </a:lnTo>
                <a:lnTo>
                  <a:pt x="48691" y="58988"/>
                </a:lnTo>
                <a:lnTo>
                  <a:pt x="48691" y="61558"/>
                </a:lnTo>
                <a:lnTo>
                  <a:pt x="48839" y="61558"/>
                </a:lnTo>
                <a:lnTo>
                  <a:pt x="48839" y="58988"/>
                </a:lnTo>
                <a:lnTo>
                  <a:pt x="51228" y="58988"/>
                </a:lnTo>
                <a:lnTo>
                  <a:pt x="51228" y="61558"/>
                </a:lnTo>
                <a:lnTo>
                  <a:pt x="51376" y="61558"/>
                </a:lnTo>
                <a:lnTo>
                  <a:pt x="51376" y="58988"/>
                </a:lnTo>
                <a:lnTo>
                  <a:pt x="53766" y="58988"/>
                </a:lnTo>
                <a:lnTo>
                  <a:pt x="53766" y="61558"/>
                </a:lnTo>
                <a:lnTo>
                  <a:pt x="53914" y="61558"/>
                </a:lnTo>
                <a:lnTo>
                  <a:pt x="53914" y="58988"/>
                </a:lnTo>
                <a:lnTo>
                  <a:pt x="56303" y="58988"/>
                </a:lnTo>
                <a:lnTo>
                  <a:pt x="56303" y="61558"/>
                </a:lnTo>
                <a:lnTo>
                  <a:pt x="56452" y="61558"/>
                </a:lnTo>
                <a:lnTo>
                  <a:pt x="56452" y="58988"/>
                </a:lnTo>
                <a:lnTo>
                  <a:pt x="58840" y="58988"/>
                </a:lnTo>
                <a:lnTo>
                  <a:pt x="58840" y="61558"/>
                </a:lnTo>
                <a:lnTo>
                  <a:pt x="58989" y="61558"/>
                </a:lnTo>
                <a:lnTo>
                  <a:pt x="58989" y="58988"/>
                </a:lnTo>
                <a:lnTo>
                  <a:pt x="61378" y="58988"/>
                </a:lnTo>
                <a:lnTo>
                  <a:pt x="61378" y="61558"/>
                </a:lnTo>
                <a:lnTo>
                  <a:pt x="61526" y="61558"/>
                </a:lnTo>
                <a:lnTo>
                  <a:pt x="61526" y="58988"/>
                </a:lnTo>
                <a:lnTo>
                  <a:pt x="63915" y="58988"/>
                </a:lnTo>
                <a:lnTo>
                  <a:pt x="63915" y="61558"/>
                </a:lnTo>
                <a:lnTo>
                  <a:pt x="64064" y="61558"/>
                </a:lnTo>
                <a:lnTo>
                  <a:pt x="64064" y="58988"/>
                </a:lnTo>
                <a:lnTo>
                  <a:pt x="66452" y="58988"/>
                </a:lnTo>
                <a:lnTo>
                  <a:pt x="66452" y="61558"/>
                </a:lnTo>
                <a:lnTo>
                  <a:pt x="66601" y="61558"/>
                </a:lnTo>
                <a:lnTo>
                  <a:pt x="66601" y="58988"/>
                </a:lnTo>
                <a:lnTo>
                  <a:pt x="68990" y="58988"/>
                </a:lnTo>
                <a:lnTo>
                  <a:pt x="68990" y="61558"/>
                </a:lnTo>
                <a:lnTo>
                  <a:pt x="69139" y="61558"/>
                </a:lnTo>
                <a:lnTo>
                  <a:pt x="69139" y="58988"/>
                </a:lnTo>
                <a:lnTo>
                  <a:pt x="71527" y="58988"/>
                </a:lnTo>
                <a:lnTo>
                  <a:pt x="71527" y="61558"/>
                </a:lnTo>
                <a:lnTo>
                  <a:pt x="71676" y="61558"/>
                </a:lnTo>
                <a:lnTo>
                  <a:pt x="71676" y="58988"/>
                </a:lnTo>
                <a:lnTo>
                  <a:pt x="74065" y="58988"/>
                </a:lnTo>
                <a:lnTo>
                  <a:pt x="74065" y="61558"/>
                </a:lnTo>
                <a:lnTo>
                  <a:pt x="74214" y="61558"/>
                </a:lnTo>
                <a:lnTo>
                  <a:pt x="74214" y="58988"/>
                </a:lnTo>
                <a:lnTo>
                  <a:pt x="76603" y="58988"/>
                </a:lnTo>
                <a:lnTo>
                  <a:pt x="76603" y="61558"/>
                </a:lnTo>
                <a:lnTo>
                  <a:pt x="76751" y="61558"/>
                </a:lnTo>
                <a:lnTo>
                  <a:pt x="76751" y="58988"/>
                </a:lnTo>
                <a:lnTo>
                  <a:pt x="79139" y="58988"/>
                </a:lnTo>
                <a:lnTo>
                  <a:pt x="79139" y="61558"/>
                </a:lnTo>
                <a:lnTo>
                  <a:pt x="79288" y="61558"/>
                </a:lnTo>
                <a:lnTo>
                  <a:pt x="79288" y="58988"/>
                </a:lnTo>
                <a:lnTo>
                  <a:pt x="81677" y="58988"/>
                </a:lnTo>
                <a:lnTo>
                  <a:pt x="81677" y="61558"/>
                </a:lnTo>
                <a:lnTo>
                  <a:pt x="81826" y="61558"/>
                </a:lnTo>
                <a:lnTo>
                  <a:pt x="81826" y="58988"/>
                </a:lnTo>
                <a:lnTo>
                  <a:pt x="84215" y="58988"/>
                </a:lnTo>
                <a:lnTo>
                  <a:pt x="84215" y="61558"/>
                </a:lnTo>
                <a:lnTo>
                  <a:pt x="84363" y="61558"/>
                </a:lnTo>
                <a:lnTo>
                  <a:pt x="84363" y="58988"/>
                </a:lnTo>
                <a:lnTo>
                  <a:pt x="86752" y="58988"/>
                </a:lnTo>
                <a:lnTo>
                  <a:pt x="86752" y="61558"/>
                </a:lnTo>
                <a:lnTo>
                  <a:pt x="86900" y="61558"/>
                </a:lnTo>
                <a:lnTo>
                  <a:pt x="86900" y="58988"/>
                </a:lnTo>
                <a:lnTo>
                  <a:pt x="89289" y="58988"/>
                </a:lnTo>
                <a:lnTo>
                  <a:pt x="89289" y="61558"/>
                </a:lnTo>
                <a:lnTo>
                  <a:pt x="89438" y="61558"/>
                </a:lnTo>
                <a:lnTo>
                  <a:pt x="89438" y="58988"/>
                </a:lnTo>
                <a:lnTo>
                  <a:pt x="91826" y="58988"/>
                </a:lnTo>
                <a:lnTo>
                  <a:pt x="91826" y="61558"/>
                </a:lnTo>
                <a:lnTo>
                  <a:pt x="91975" y="61558"/>
                </a:lnTo>
                <a:lnTo>
                  <a:pt x="91975" y="58988"/>
                </a:lnTo>
                <a:lnTo>
                  <a:pt x="94364" y="58988"/>
                </a:lnTo>
                <a:lnTo>
                  <a:pt x="94364" y="61558"/>
                </a:lnTo>
                <a:lnTo>
                  <a:pt x="94513" y="61558"/>
                </a:lnTo>
                <a:lnTo>
                  <a:pt x="94513" y="58988"/>
                </a:lnTo>
                <a:lnTo>
                  <a:pt x="96901" y="58988"/>
                </a:lnTo>
                <a:lnTo>
                  <a:pt x="96901" y="61558"/>
                </a:lnTo>
                <a:lnTo>
                  <a:pt x="97050" y="61558"/>
                </a:lnTo>
                <a:lnTo>
                  <a:pt x="97050" y="58988"/>
                </a:lnTo>
                <a:lnTo>
                  <a:pt x="99439" y="58988"/>
                </a:lnTo>
                <a:lnTo>
                  <a:pt x="99439" y="61558"/>
                </a:lnTo>
                <a:lnTo>
                  <a:pt x="99588" y="61558"/>
                </a:lnTo>
                <a:lnTo>
                  <a:pt x="99588" y="58988"/>
                </a:lnTo>
                <a:lnTo>
                  <a:pt x="101977" y="58988"/>
                </a:lnTo>
                <a:lnTo>
                  <a:pt x="101977" y="61558"/>
                </a:lnTo>
                <a:lnTo>
                  <a:pt x="102125" y="61558"/>
                </a:lnTo>
                <a:lnTo>
                  <a:pt x="102125" y="58988"/>
                </a:lnTo>
                <a:lnTo>
                  <a:pt x="104514" y="58988"/>
                </a:lnTo>
                <a:lnTo>
                  <a:pt x="104514" y="61558"/>
                </a:lnTo>
                <a:lnTo>
                  <a:pt x="104662" y="61558"/>
                </a:lnTo>
                <a:lnTo>
                  <a:pt x="104662" y="58988"/>
                </a:lnTo>
                <a:lnTo>
                  <a:pt x="107051" y="58988"/>
                </a:lnTo>
                <a:lnTo>
                  <a:pt x="107051" y="61558"/>
                </a:lnTo>
                <a:lnTo>
                  <a:pt x="107200" y="61558"/>
                </a:lnTo>
                <a:lnTo>
                  <a:pt x="107200" y="58988"/>
                </a:lnTo>
                <a:lnTo>
                  <a:pt x="109437" y="58988"/>
                </a:lnTo>
                <a:lnTo>
                  <a:pt x="109437" y="58840"/>
                </a:lnTo>
                <a:lnTo>
                  <a:pt x="107200" y="58840"/>
                </a:lnTo>
                <a:lnTo>
                  <a:pt x="107200" y="56451"/>
                </a:lnTo>
                <a:lnTo>
                  <a:pt x="109437" y="56451"/>
                </a:lnTo>
                <a:lnTo>
                  <a:pt x="109437" y="56303"/>
                </a:lnTo>
                <a:lnTo>
                  <a:pt x="107200" y="56303"/>
                </a:lnTo>
                <a:lnTo>
                  <a:pt x="107200" y="53914"/>
                </a:lnTo>
                <a:lnTo>
                  <a:pt x="109437" y="53914"/>
                </a:lnTo>
                <a:lnTo>
                  <a:pt x="109437" y="53765"/>
                </a:lnTo>
                <a:lnTo>
                  <a:pt x="107200" y="53765"/>
                </a:lnTo>
                <a:lnTo>
                  <a:pt x="107200" y="51376"/>
                </a:lnTo>
                <a:lnTo>
                  <a:pt x="109437" y="51376"/>
                </a:lnTo>
                <a:lnTo>
                  <a:pt x="109437" y="51228"/>
                </a:lnTo>
                <a:lnTo>
                  <a:pt x="107200" y="51228"/>
                </a:lnTo>
                <a:lnTo>
                  <a:pt x="107200" y="48839"/>
                </a:lnTo>
                <a:lnTo>
                  <a:pt x="109437" y="48839"/>
                </a:lnTo>
                <a:lnTo>
                  <a:pt x="109437" y="48691"/>
                </a:lnTo>
                <a:lnTo>
                  <a:pt x="107200" y="48691"/>
                </a:lnTo>
                <a:lnTo>
                  <a:pt x="107200" y="46302"/>
                </a:lnTo>
                <a:lnTo>
                  <a:pt x="109437" y="46302"/>
                </a:lnTo>
                <a:lnTo>
                  <a:pt x="109437" y="46152"/>
                </a:lnTo>
                <a:lnTo>
                  <a:pt x="107200" y="46152"/>
                </a:lnTo>
                <a:lnTo>
                  <a:pt x="107200" y="43764"/>
                </a:lnTo>
                <a:lnTo>
                  <a:pt x="109437" y="43764"/>
                </a:lnTo>
                <a:lnTo>
                  <a:pt x="109437" y="43616"/>
                </a:lnTo>
                <a:lnTo>
                  <a:pt x="107200" y="43616"/>
                </a:lnTo>
                <a:lnTo>
                  <a:pt x="107200" y="41226"/>
                </a:lnTo>
                <a:lnTo>
                  <a:pt x="109437" y="41226"/>
                </a:lnTo>
                <a:lnTo>
                  <a:pt x="109437" y="41079"/>
                </a:lnTo>
                <a:lnTo>
                  <a:pt x="107200" y="41079"/>
                </a:lnTo>
                <a:lnTo>
                  <a:pt x="107200" y="38690"/>
                </a:lnTo>
                <a:lnTo>
                  <a:pt x="109437" y="38690"/>
                </a:lnTo>
                <a:lnTo>
                  <a:pt x="109437" y="38540"/>
                </a:lnTo>
                <a:lnTo>
                  <a:pt x="107200" y="38540"/>
                </a:lnTo>
                <a:lnTo>
                  <a:pt x="107200" y="36152"/>
                </a:lnTo>
                <a:lnTo>
                  <a:pt x="109437" y="36152"/>
                </a:lnTo>
                <a:lnTo>
                  <a:pt x="109437" y="36003"/>
                </a:lnTo>
                <a:lnTo>
                  <a:pt x="107200" y="36003"/>
                </a:lnTo>
                <a:lnTo>
                  <a:pt x="107200" y="33614"/>
                </a:lnTo>
                <a:lnTo>
                  <a:pt x="109437" y="33614"/>
                </a:lnTo>
                <a:lnTo>
                  <a:pt x="109437" y="33466"/>
                </a:lnTo>
                <a:lnTo>
                  <a:pt x="107200" y="33466"/>
                </a:lnTo>
                <a:lnTo>
                  <a:pt x="107200" y="31077"/>
                </a:lnTo>
                <a:lnTo>
                  <a:pt x="109437" y="31077"/>
                </a:lnTo>
                <a:lnTo>
                  <a:pt x="109437" y="30928"/>
                </a:lnTo>
                <a:lnTo>
                  <a:pt x="107200" y="30928"/>
                </a:lnTo>
                <a:lnTo>
                  <a:pt x="107200" y="28540"/>
                </a:lnTo>
                <a:lnTo>
                  <a:pt x="109437" y="28540"/>
                </a:lnTo>
                <a:lnTo>
                  <a:pt x="109437" y="28391"/>
                </a:lnTo>
                <a:lnTo>
                  <a:pt x="107200" y="28391"/>
                </a:lnTo>
                <a:lnTo>
                  <a:pt x="107200" y="26002"/>
                </a:lnTo>
                <a:lnTo>
                  <a:pt x="109437" y="26002"/>
                </a:lnTo>
                <a:lnTo>
                  <a:pt x="109437" y="25854"/>
                </a:lnTo>
                <a:lnTo>
                  <a:pt x="107200" y="25854"/>
                </a:lnTo>
                <a:lnTo>
                  <a:pt x="107200" y="23465"/>
                </a:lnTo>
                <a:lnTo>
                  <a:pt x="109437" y="23465"/>
                </a:lnTo>
                <a:lnTo>
                  <a:pt x="109437" y="23316"/>
                </a:lnTo>
                <a:lnTo>
                  <a:pt x="107200" y="23316"/>
                </a:lnTo>
                <a:lnTo>
                  <a:pt x="107200" y="20928"/>
                </a:lnTo>
                <a:lnTo>
                  <a:pt x="109437" y="20928"/>
                </a:lnTo>
                <a:lnTo>
                  <a:pt x="109437" y="20778"/>
                </a:lnTo>
                <a:lnTo>
                  <a:pt x="107200" y="20778"/>
                </a:lnTo>
                <a:lnTo>
                  <a:pt x="107200" y="18389"/>
                </a:lnTo>
                <a:lnTo>
                  <a:pt x="109437" y="18389"/>
                </a:lnTo>
                <a:lnTo>
                  <a:pt x="109437" y="18242"/>
                </a:lnTo>
                <a:lnTo>
                  <a:pt x="107200" y="18242"/>
                </a:lnTo>
                <a:lnTo>
                  <a:pt x="107200" y="15853"/>
                </a:lnTo>
                <a:lnTo>
                  <a:pt x="109437" y="15853"/>
                </a:lnTo>
                <a:lnTo>
                  <a:pt x="109437" y="15704"/>
                </a:lnTo>
                <a:lnTo>
                  <a:pt x="107200" y="15704"/>
                </a:lnTo>
                <a:lnTo>
                  <a:pt x="107200" y="13316"/>
                </a:lnTo>
                <a:lnTo>
                  <a:pt x="109437" y="13316"/>
                </a:lnTo>
                <a:lnTo>
                  <a:pt x="109437" y="13166"/>
                </a:lnTo>
                <a:lnTo>
                  <a:pt x="107200" y="13166"/>
                </a:lnTo>
                <a:lnTo>
                  <a:pt x="107200" y="10777"/>
                </a:lnTo>
                <a:lnTo>
                  <a:pt x="109437" y="10777"/>
                </a:lnTo>
                <a:lnTo>
                  <a:pt x="109437" y="10629"/>
                </a:lnTo>
                <a:lnTo>
                  <a:pt x="107200" y="10629"/>
                </a:lnTo>
                <a:lnTo>
                  <a:pt x="107200" y="8240"/>
                </a:lnTo>
                <a:lnTo>
                  <a:pt x="109437" y="8240"/>
                </a:lnTo>
                <a:lnTo>
                  <a:pt x="109437" y="8092"/>
                </a:lnTo>
                <a:lnTo>
                  <a:pt x="107200" y="8092"/>
                </a:lnTo>
                <a:lnTo>
                  <a:pt x="107200" y="5703"/>
                </a:lnTo>
                <a:lnTo>
                  <a:pt x="109437" y="5703"/>
                </a:lnTo>
                <a:lnTo>
                  <a:pt x="109437" y="5554"/>
                </a:lnTo>
                <a:lnTo>
                  <a:pt x="107200" y="5554"/>
                </a:lnTo>
                <a:lnTo>
                  <a:pt x="107200" y="316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3"/>
          <p:cNvSpPr txBox="1">
            <a:spLocks noGrp="1"/>
          </p:cNvSpPr>
          <p:nvPr>
            <p:ph type="title"/>
          </p:nvPr>
        </p:nvSpPr>
        <p:spPr>
          <a:xfrm>
            <a:off x="2497925" y="661763"/>
            <a:ext cx="41481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 dirty="0"/>
          </a:p>
        </p:txBody>
      </p:sp>
      <p:sp>
        <p:nvSpPr>
          <p:cNvPr id="40" name="Google Shape;40;p73"/>
          <p:cNvSpPr txBox="1">
            <a:spLocks noGrp="1"/>
          </p:cNvSpPr>
          <p:nvPr>
            <p:ph type="subTitle" idx="1"/>
          </p:nvPr>
        </p:nvSpPr>
        <p:spPr>
          <a:xfrm>
            <a:off x="2497925" y="1484965"/>
            <a:ext cx="41481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3"/>
          <p:cNvSpPr txBox="1">
            <a:spLocks noGrp="1"/>
          </p:cNvSpPr>
          <p:nvPr>
            <p:ph type="title" idx="2"/>
          </p:nvPr>
        </p:nvSpPr>
        <p:spPr>
          <a:xfrm>
            <a:off x="2497925" y="1937410"/>
            <a:ext cx="41481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solidFill>
                  <a:srgbClr val="51364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 dirty="0"/>
          </a:p>
        </p:txBody>
      </p:sp>
      <p:sp>
        <p:nvSpPr>
          <p:cNvPr id="42" name="Google Shape;42;p73"/>
          <p:cNvSpPr txBox="1">
            <a:spLocks noGrp="1"/>
          </p:cNvSpPr>
          <p:nvPr>
            <p:ph type="subTitle" idx="3"/>
          </p:nvPr>
        </p:nvSpPr>
        <p:spPr>
          <a:xfrm>
            <a:off x="2497925" y="2760751"/>
            <a:ext cx="41481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3"/>
          <p:cNvSpPr txBox="1">
            <a:spLocks noGrp="1"/>
          </p:cNvSpPr>
          <p:nvPr>
            <p:ph type="title" idx="4"/>
          </p:nvPr>
        </p:nvSpPr>
        <p:spPr>
          <a:xfrm>
            <a:off x="2497925" y="3213213"/>
            <a:ext cx="41481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solidFill>
                  <a:srgbClr val="51364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 dirty="0"/>
          </a:p>
        </p:txBody>
      </p:sp>
      <p:sp>
        <p:nvSpPr>
          <p:cNvPr id="44" name="Google Shape;44;p73"/>
          <p:cNvSpPr txBox="1">
            <a:spLocks noGrp="1"/>
          </p:cNvSpPr>
          <p:nvPr>
            <p:ph type="subTitle" idx="5"/>
          </p:nvPr>
        </p:nvSpPr>
        <p:spPr>
          <a:xfrm>
            <a:off x="2497925" y="4036537"/>
            <a:ext cx="41481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9;p59">
            <a:extLst>
              <a:ext uri="{FF2B5EF4-FFF2-40B4-BE49-F238E27FC236}">
                <a16:creationId xmlns:a16="http://schemas.microsoft.com/office/drawing/2014/main" id="{F14034B0-C3CE-5767-5E5D-0001D04EFCEE}"/>
              </a:ext>
            </a:extLst>
          </p:cNvPr>
          <p:cNvSpPr/>
          <p:nvPr userDrawn="1"/>
        </p:nvSpPr>
        <p:spPr>
          <a:xfrm>
            <a:off x="0" y="0"/>
            <a:ext cx="9144009" cy="5143562"/>
          </a:xfrm>
          <a:custGeom>
            <a:avLst/>
            <a:gdLst/>
            <a:ahLst/>
            <a:cxnLst/>
            <a:rect l="l" t="t" r="r" b="b"/>
            <a:pathLst>
              <a:path w="109437" h="61559" extrusionOk="0">
                <a:moveTo>
                  <a:pt x="107051" y="5554"/>
                </a:moveTo>
                <a:lnTo>
                  <a:pt x="104662" y="5554"/>
                </a:lnTo>
                <a:lnTo>
                  <a:pt x="104662" y="3165"/>
                </a:lnTo>
                <a:lnTo>
                  <a:pt x="107051" y="3165"/>
                </a:lnTo>
                <a:close/>
                <a:moveTo>
                  <a:pt x="107051" y="8092"/>
                </a:moveTo>
                <a:lnTo>
                  <a:pt x="104662" y="8092"/>
                </a:lnTo>
                <a:lnTo>
                  <a:pt x="104662" y="5703"/>
                </a:lnTo>
                <a:lnTo>
                  <a:pt x="107051" y="5703"/>
                </a:lnTo>
                <a:close/>
                <a:moveTo>
                  <a:pt x="107051" y="10629"/>
                </a:moveTo>
                <a:lnTo>
                  <a:pt x="104662" y="10629"/>
                </a:lnTo>
                <a:lnTo>
                  <a:pt x="104662" y="8240"/>
                </a:lnTo>
                <a:lnTo>
                  <a:pt x="107051" y="8240"/>
                </a:lnTo>
                <a:close/>
                <a:moveTo>
                  <a:pt x="107051" y="13166"/>
                </a:moveTo>
                <a:lnTo>
                  <a:pt x="104662" y="13166"/>
                </a:lnTo>
                <a:lnTo>
                  <a:pt x="104662" y="10777"/>
                </a:lnTo>
                <a:lnTo>
                  <a:pt x="107051" y="10777"/>
                </a:lnTo>
                <a:close/>
                <a:moveTo>
                  <a:pt x="107051" y="15704"/>
                </a:moveTo>
                <a:lnTo>
                  <a:pt x="104662" y="15704"/>
                </a:lnTo>
                <a:lnTo>
                  <a:pt x="104662" y="13316"/>
                </a:lnTo>
                <a:lnTo>
                  <a:pt x="107051" y="13316"/>
                </a:lnTo>
                <a:close/>
                <a:moveTo>
                  <a:pt x="107051" y="18242"/>
                </a:moveTo>
                <a:lnTo>
                  <a:pt x="104662" y="18242"/>
                </a:lnTo>
                <a:lnTo>
                  <a:pt x="104662" y="15853"/>
                </a:lnTo>
                <a:lnTo>
                  <a:pt x="107051" y="15853"/>
                </a:lnTo>
                <a:close/>
                <a:moveTo>
                  <a:pt x="107051" y="20778"/>
                </a:moveTo>
                <a:lnTo>
                  <a:pt x="104662" y="20778"/>
                </a:lnTo>
                <a:lnTo>
                  <a:pt x="104662" y="18389"/>
                </a:lnTo>
                <a:lnTo>
                  <a:pt x="107051" y="18389"/>
                </a:lnTo>
                <a:close/>
                <a:moveTo>
                  <a:pt x="107051" y="23316"/>
                </a:moveTo>
                <a:lnTo>
                  <a:pt x="104662" y="23316"/>
                </a:lnTo>
                <a:lnTo>
                  <a:pt x="104662" y="20928"/>
                </a:lnTo>
                <a:lnTo>
                  <a:pt x="107051" y="20928"/>
                </a:lnTo>
                <a:close/>
                <a:moveTo>
                  <a:pt x="107051" y="25854"/>
                </a:moveTo>
                <a:lnTo>
                  <a:pt x="104662" y="25854"/>
                </a:lnTo>
                <a:lnTo>
                  <a:pt x="104662" y="23465"/>
                </a:lnTo>
                <a:lnTo>
                  <a:pt x="107051" y="23465"/>
                </a:lnTo>
                <a:close/>
                <a:moveTo>
                  <a:pt x="107051" y="28391"/>
                </a:moveTo>
                <a:lnTo>
                  <a:pt x="104662" y="28391"/>
                </a:lnTo>
                <a:lnTo>
                  <a:pt x="104662" y="26002"/>
                </a:lnTo>
                <a:lnTo>
                  <a:pt x="107051" y="26002"/>
                </a:lnTo>
                <a:close/>
                <a:moveTo>
                  <a:pt x="107051" y="30928"/>
                </a:moveTo>
                <a:lnTo>
                  <a:pt x="104662" y="30928"/>
                </a:lnTo>
                <a:lnTo>
                  <a:pt x="104662" y="28540"/>
                </a:lnTo>
                <a:lnTo>
                  <a:pt x="107051" y="28540"/>
                </a:lnTo>
                <a:close/>
                <a:moveTo>
                  <a:pt x="107051" y="33466"/>
                </a:moveTo>
                <a:lnTo>
                  <a:pt x="104662" y="33466"/>
                </a:lnTo>
                <a:lnTo>
                  <a:pt x="104662" y="31077"/>
                </a:lnTo>
                <a:lnTo>
                  <a:pt x="107051" y="31077"/>
                </a:lnTo>
                <a:close/>
                <a:moveTo>
                  <a:pt x="107051" y="36003"/>
                </a:moveTo>
                <a:lnTo>
                  <a:pt x="104662" y="36003"/>
                </a:lnTo>
                <a:lnTo>
                  <a:pt x="104662" y="33614"/>
                </a:lnTo>
                <a:lnTo>
                  <a:pt x="107051" y="33614"/>
                </a:lnTo>
                <a:close/>
                <a:moveTo>
                  <a:pt x="107051" y="38540"/>
                </a:moveTo>
                <a:lnTo>
                  <a:pt x="104662" y="38540"/>
                </a:lnTo>
                <a:lnTo>
                  <a:pt x="104662" y="36152"/>
                </a:lnTo>
                <a:lnTo>
                  <a:pt x="107051" y="36152"/>
                </a:lnTo>
                <a:close/>
                <a:moveTo>
                  <a:pt x="107051" y="41079"/>
                </a:moveTo>
                <a:lnTo>
                  <a:pt x="104662" y="41079"/>
                </a:lnTo>
                <a:lnTo>
                  <a:pt x="104662" y="38690"/>
                </a:lnTo>
                <a:lnTo>
                  <a:pt x="107051" y="38690"/>
                </a:lnTo>
                <a:close/>
                <a:moveTo>
                  <a:pt x="107051" y="43616"/>
                </a:moveTo>
                <a:lnTo>
                  <a:pt x="104662" y="43616"/>
                </a:lnTo>
                <a:lnTo>
                  <a:pt x="104662" y="41226"/>
                </a:lnTo>
                <a:lnTo>
                  <a:pt x="107051" y="41226"/>
                </a:lnTo>
                <a:close/>
                <a:moveTo>
                  <a:pt x="107051" y="46152"/>
                </a:moveTo>
                <a:lnTo>
                  <a:pt x="104662" y="46152"/>
                </a:lnTo>
                <a:lnTo>
                  <a:pt x="104662" y="43764"/>
                </a:lnTo>
                <a:lnTo>
                  <a:pt x="107051" y="43764"/>
                </a:lnTo>
                <a:close/>
                <a:moveTo>
                  <a:pt x="107051" y="48691"/>
                </a:moveTo>
                <a:lnTo>
                  <a:pt x="104662" y="48691"/>
                </a:lnTo>
                <a:lnTo>
                  <a:pt x="104662" y="46302"/>
                </a:lnTo>
                <a:lnTo>
                  <a:pt x="107051" y="46302"/>
                </a:lnTo>
                <a:close/>
                <a:moveTo>
                  <a:pt x="107051" y="51228"/>
                </a:moveTo>
                <a:lnTo>
                  <a:pt x="104662" y="51228"/>
                </a:lnTo>
                <a:lnTo>
                  <a:pt x="104662" y="48839"/>
                </a:lnTo>
                <a:lnTo>
                  <a:pt x="107051" y="48839"/>
                </a:lnTo>
                <a:close/>
                <a:moveTo>
                  <a:pt x="107051" y="53765"/>
                </a:moveTo>
                <a:lnTo>
                  <a:pt x="104662" y="53765"/>
                </a:lnTo>
                <a:lnTo>
                  <a:pt x="104662" y="51376"/>
                </a:lnTo>
                <a:lnTo>
                  <a:pt x="107051" y="51376"/>
                </a:lnTo>
                <a:close/>
                <a:moveTo>
                  <a:pt x="107051" y="56303"/>
                </a:moveTo>
                <a:lnTo>
                  <a:pt x="104662" y="56303"/>
                </a:lnTo>
                <a:lnTo>
                  <a:pt x="104662" y="53914"/>
                </a:lnTo>
                <a:lnTo>
                  <a:pt x="107051" y="53914"/>
                </a:lnTo>
                <a:close/>
                <a:moveTo>
                  <a:pt x="107051" y="58840"/>
                </a:moveTo>
                <a:lnTo>
                  <a:pt x="104662" y="58840"/>
                </a:lnTo>
                <a:lnTo>
                  <a:pt x="104662" y="56451"/>
                </a:lnTo>
                <a:lnTo>
                  <a:pt x="107051" y="56451"/>
                </a:lnTo>
                <a:close/>
                <a:moveTo>
                  <a:pt x="104514" y="5554"/>
                </a:moveTo>
                <a:lnTo>
                  <a:pt x="102125" y="5554"/>
                </a:lnTo>
                <a:lnTo>
                  <a:pt x="102125" y="3165"/>
                </a:lnTo>
                <a:lnTo>
                  <a:pt x="104514" y="3165"/>
                </a:lnTo>
                <a:close/>
                <a:moveTo>
                  <a:pt x="104514" y="8092"/>
                </a:moveTo>
                <a:lnTo>
                  <a:pt x="102125" y="8092"/>
                </a:lnTo>
                <a:lnTo>
                  <a:pt x="102125" y="5703"/>
                </a:lnTo>
                <a:lnTo>
                  <a:pt x="104514" y="5703"/>
                </a:lnTo>
                <a:close/>
                <a:moveTo>
                  <a:pt x="104514" y="10629"/>
                </a:moveTo>
                <a:lnTo>
                  <a:pt x="102125" y="10629"/>
                </a:lnTo>
                <a:lnTo>
                  <a:pt x="102125" y="8240"/>
                </a:lnTo>
                <a:lnTo>
                  <a:pt x="104514" y="8240"/>
                </a:lnTo>
                <a:close/>
                <a:moveTo>
                  <a:pt x="104514" y="13166"/>
                </a:moveTo>
                <a:lnTo>
                  <a:pt x="102125" y="13166"/>
                </a:lnTo>
                <a:lnTo>
                  <a:pt x="102125" y="10777"/>
                </a:lnTo>
                <a:lnTo>
                  <a:pt x="104514" y="10777"/>
                </a:lnTo>
                <a:close/>
                <a:moveTo>
                  <a:pt x="104514" y="15704"/>
                </a:moveTo>
                <a:lnTo>
                  <a:pt x="102125" y="15704"/>
                </a:lnTo>
                <a:lnTo>
                  <a:pt x="102125" y="13316"/>
                </a:lnTo>
                <a:lnTo>
                  <a:pt x="104514" y="13316"/>
                </a:lnTo>
                <a:close/>
                <a:moveTo>
                  <a:pt x="104514" y="18242"/>
                </a:moveTo>
                <a:lnTo>
                  <a:pt x="102125" y="18242"/>
                </a:lnTo>
                <a:lnTo>
                  <a:pt x="102125" y="15853"/>
                </a:lnTo>
                <a:lnTo>
                  <a:pt x="104514" y="15853"/>
                </a:lnTo>
                <a:close/>
                <a:moveTo>
                  <a:pt x="104514" y="20778"/>
                </a:moveTo>
                <a:lnTo>
                  <a:pt x="102125" y="20778"/>
                </a:lnTo>
                <a:lnTo>
                  <a:pt x="102125" y="18389"/>
                </a:lnTo>
                <a:lnTo>
                  <a:pt x="104514" y="18389"/>
                </a:lnTo>
                <a:close/>
                <a:moveTo>
                  <a:pt x="104514" y="23316"/>
                </a:moveTo>
                <a:lnTo>
                  <a:pt x="102125" y="23316"/>
                </a:lnTo>
                <a:lnTo>
                  <a:pt x="102125" y="20928"/>
                </a:lnTo>
                <a:lnTo>
                  <a:pt x="104514" y="20928"/>
                </a:lnTo>
                <a:close/>
                <a:moveTo>
                  <a:pt x="104514" y="25854"/>
                </a:moveTo>
                <a:lnTo>
                  <a:pt x="102125" y="25854"/>
                </a:lnTo>
                <a:lnTo>
                  <a:pt x="102125" y="23465"/>
                </a:lnTo>
                <a:lnTo>
                  <a:pt x="104514" y="23465"/>
                </a:lnTo>
                <a:close/>
                <a:moveTo>
                  <a:pt x="104514" y="28391"/>
                </a:moveTo>
                <a:lnTo>
                  <a:pt x="102125" y="28391"/>
                </a:lnTo>
                <a:lnTo>
                  <a:pt x="102125" y="26002"/>
                </a:lnTo>
                <a:lnTo>
                  <a:pt x="104514" y="26002"/>
                </a:lnTo>
                <a:close/>
                <a:moveTo>
                  <a:pt x="104514" y="30928"/>
                </a:moveTo>
                <a:lnTo>
                  <a:pt x="102125" y="30928"/>
                </a:lnTo>
                <a:lnTo>
                  <a:pt x="102125" y="28540"/>
                </a:lnTo>
                <a:lnTo>
                  <a:pt x="104514" y="28540"/>
                </a:lnTo>
                <a:close/>
                <a:moveTo>
                  <a:pt x="104514" y="33466"/>
                </a:moveTo>
                <a:lnTo>
                  <a:pt x="102125" y="33466"/>
                </a:lnTo>
                <a:lnTo>
                  <a:pt x="102125" y="31077"/>
                </a:lnTo>
                <a:lnTo>
                  <a:pt x="104514" y="31077"/>
                </a:lnTo>
                <a:close/>
                <a:moveTo>
                  <a:pt x="104514" y="36003"/>
                </a:moveTo>
                <a:lnTo>
                  <a:pt x="102125" y="36003"/>
                </a:lnTo>
                <a:lnTo>
                  <a:pt x="102125" y="33614"/>
                </a:lnTo>
                <a:lnTo>
                  <a:pt x="104514" y="33614"/>
                </a:lnTo>
                <a:close/>
                <a:moveTo>
                  <a:pt x="104514" y="38540"/>
                </a:moveTo>
                <a:lnTo>
                  <a:pt x="102125" y="38540"/>
                </a:lnTo>
                <a:lnTo>
                  <a:pt x="102125" y="36152"/>
                </a:lnTo>
                <a:lnTo>
                  <a:pt x="104514" y="36152"/>
                </a:lnTo>
                <a:close/>
                <a:moveTo>
                  <a:pt x="104514" y="41079"/>
                </a:moveTo>
                <a:lnTo>
                  <a:pt x="102125" y="41079"/>
                </a:lnTo>
                <a:lnTo>
                  <a:pt x="102125" y="38690"/>
                </a:lnTo>
                <a:lnTo>
                  <a:pt x="104514" y="38690"/>
                </a:lnTo>
                <a:close/>
                <a:moveTo>
                  <a:pt x="104514" y="43616"/>
                </a:moveTo>
                <a:lnTo>
                  <a:pt x="102125" y="43616"/>
                </a:lnTo>
                <a:lnTo>
                  <a:pt x="102125" y="41226"/>
                </a:lnTo>
                <a:lnTo>
                  <a:pt x="104514" y="41226"/>
                </a:lnTo>
                <a:close/>
                <a:moveTo>
                  <a:pt x="104514" y="46152"/>
                </a:moveTo>
                <a:lnTo>
                  <a:pt x="102125" y="46152"/>
                </a:lnTo>
                <a:lnTo>
                  <a:pt x="102125" y="43764"/>
                </a:lnTo>
                <a:lnTo>
                  <a:pt x="104514" y="43764"/>
                </a:lnTo>
                <a:close/>
                <a:moveTo>
                  <a:pt x="104514" y="48691"/>
                </a:moveTo>
                <a:lnTo>
                  <a:pt x="102125" y="48691"/>
                </a:lnTo>
                <a:lnTo>
                  <a:pt x="102125" y="46302"/>
                </a:lnTo>
                <a:lnTo>
                  <a:pt x="104514" y="46302"/>
                </a:lnTo>
                <a:close/>
                <a:moveTo>
                  <a:pt x="104514" y="51228"/>
                </a:moveTo>
                <a:lnTo>
                  <a:pt x="102125" y="51228"/>
                </a:lnTo>
                <a:lnTo>
                  <a:pt x="102125" y="48839"/>
                </a:lnTo>
                <a:lnTo>
                  <a:pt x="104514" y="48839"/>
                </a:lnTo>
                <a:close/>
                <a:moveTo>
                  <a:pt x="104514" y="53765"/>
                </a:moveTo>
                <a:lnTo>
                  <a:pt x="102125" y="53765"/>
                </a:lnTo>
                <a:lnTo>
                  <a:pt x="102125" y="51376"/>
                </a:lnTo>
                <a:lnTo>
                  <a:pt x="104514" y="51376"/>
                </a:lnTo>
                <a:close/>
                <a:moveTo>
                  <a:pt x="104514" y="56303"/>
                </a:moveTo>
                <a:lnTo>
                  <a:pt x="102125" y="56303"/>
                </a:lnTo>
                <a:lnTo>
                  <a:pt x="102125" y="53914"/>
                </a:lnTo>
                <a:lnTo>
                  <a:pt x="104514" y="53914"/>
                </a:lnTo>
                <a:close/>
                <a:moveTo>
                  <a:pt x="104514" y="58840"/>
                </a:moveTo>
                <a:lnTo>
                  <a:pt x="102125" y="58840"/>
                </a:lnTo>
                <a:lnTo>
                  <a:pt x="102125" y="56451"/>
                </a:lnTo>
                <a:lnTo>
                  <a:pt x="104514" y="56451"/>
                </a:lnTo>
                <a:close/>
                <a:moveTo>
                  <a:pt x="101977" y="5554"/>
                </a:moveTo>
                <a:lnTo>
                  <a:pt x="99588" y="5554"/>
                </a:lnTo>
                <a:lnTo>
                  <a:pt x="99588" y="3165"/>
                </a:lnTo>
                <a:lnTo>
                  <a:pt x="101977" y="3165"/>
                </a:lnTo>
                <a:close/>
                <a:moveTo>
                  <a:pt x="101977" y="8092"/>
                </a:moveTo>
                <a:lnTo>
                  <a:pt x="99588" y="8092"/>
                </a:lnTo>
                <a:lnTo>
                  <a:pt x="99588" y="5703"/>
                </a:lnTo>
                <a:lnTo>
                  <a:pt x="101977" y="5703"/>
                </a:lnTo>
                <a:close/>
                <a:moveTo>
                  <a:pt x="101977" y="10629"/>
                </a:moveTo>
                <a:lnTo>
                  <a:pt x="99588" y="10629"/>
                </a:lnTo>
                <a:lnTo>
                  <a:pt x="99588" y="8240"/>
                </a:lnTo>
                <a:lnTo>
                  <a:pt x="101977" y="8240"/>
                </a:lnTo>
                <a:close/>
                <a:moveTo>
                  <a:pt x="101977" y="13166"/>
                </a:moveTo>
                <a:lnTo>
                  <a:pt x="99588" y="13166"/>
                </a:lnTo>
                <a:lnTo>
                  <a:pt x="99588" y="10777"/>
                </a:lnTo>
                <a:lnTo>
                  <a:pt x="101977" y="10777"/>
                </a:lnTo>
                <a:close/>
                <a:moveTo>
                  <a:pt x="101977" y="15704"/>
                </a:moveTo>
                <a:lnTo>
                  <a:pt x="99588" y="15704"/>
                </a:lnTo>
                <a:lnTo>
                  <a:pt x="99588" y="13316"/>
                </a:lnTo>
                <a:lnTo>
                  <a:pt x="101977" y="13316"/>
                </a:lnTo>
                <a:close/>
                <a:moveTo>
                  <a:pt x="101977" y="18242"/>
                </a:moveTo>
                <a:lnTo>
                  <a:pt x="99588" y="18242"/>
                </a:lnTo>
                <a:lnTo>
                  <a:pt x="99588" y="15853"/>
                </a:lnTo>
                <a:lnTo>
                  <a:pt x="101977" y="15853"/>
                </a:lnTo>
                <a:close/>
                <a:moveTo>
                  <a:pt x="101977" y="20778"/>
                </a:moveTo>
                <a:lnTo>
                  <a:pt x="99588" y="20778"/>
                </a:lnTo>
                <a:lnTo>
                  <a:pt x="99588" y="18389"/>
                </a:lnTo>
                <a:lnTo>
                  <a:pt x="101977" y="18389"/>
                </a:lnTo>
                <a:close/>
                <a:moveTo>
                  <a:pt x="101977" y="23316"/>
                </a:moveTo>
                <a:lnTo>
                  <a:pt x="99588" y="23316"/>
                </a:lnTo>
                <a:lnTo>
                  <a:pt x="99588" y="20928"/>
                </a:lnTo>
                <a:lnTo>
                  <a:pt x="101977" y="20928"/>
                </a:lnTo>
                <a:close/>
                <a:moveTo>
                  <a:pt x="101977" y="25854"/>
                </a:moveTo>
                <a:lnTo>
                  <a:pt x="99588" y="25854"/>
                </a:lnTo>
                <a:lnTo>
                  <a:pt x="99588" y="23465"/>
                </a:lnTo>
                <a:lnTo>
                  <a:pt x="101977" y="23465"/>
                </a:lnTo>
                <a:close/>
                <a:moveTo>
                  <a:pt x="101977" y="28391"/>
                </a:moveTo>
                <a:lnTo>
                  <a:pt x="99588" y="28391"/>
                </a:lnTo>
                <a:lnTo>
                  <a:pt x="99588" y="26002"/>
                </a:lnTo>
                <a:lnTo>
                  <a:pt x="101977" y="26002"/>
                </a:lnTo>
                <a:close/>
                <a:moveTo>
                  <a:pt x="101977" y="30928"/>
                </a:moveTo>
                <a:lnTo>
                  <a:pt x="99588" y="30928"/>
                </a:lnTo>
                <a:lnTo>
                  <a:pt x="99588" y="28540"/>
                </a:lnTo>
                <a:lnTo>
                  <a:pt x="101977" y="28540"/>
                </a:lnTo>
                <a:close/>
                <a:moveTo>
                  <a:pt x="101977" y="33466"/>
                </a:moveTo>
                <a:lnTo>
                  <a:pt x="99588" y="33466"/>
                </a:lnTo>
                <a:lnTo>
                  <a:pt x="99588" y="31077"/>
                </a:lnTo>
                <a:lnTo>
                  <a:pt x="101977" y="31077"/>
                </a:lnTo>
                <a:close/>
                <a:moveTo>
                  <a:pt x="101977" y="36003"/>
                </a:moveTo>
                <a:lnTo>
                  <a:pt x="99588" y="36003"/>
                </a:lnTo>
                <a:lnTo>
                  <a:pt x="99588" y="33614"/>
                </a:lnTo>
                <a:lnTo>
                  <a:pt x="101977" y="33614"/>
                </a:lnTo>
                <a:close/>
                <a:moveTo>
                  <a:pt x="101977" y="38540"/>
                </a:moveTo>
                <a:lnTo>
                  <a:pt x="99588" y="38540"/>
                </a:lnTo>
                <a:lnTo>
                  <a:pt x="99588" y="36152"/>
                </a:lnTo>
                <a:lnTo>
                  <a:pt x="101977" y="36152"/>
                </a:lnTo>
                <a:close/>
                <a:moveTo>
                  <a:pt x="101977" y="41079"/>
                </a:moveTo>
                <a:lnTo>
                  <a:pt x="99588" y="41079"/>
                </a:lnTo>
                <a:lnTo>
                  <a:pt x="99588" y="38690"/>
                </a:lnTo>
                <a:lnTo>
                  <a:pt x="101977" y="38690"/>
                </a:lnTo>
                <a:close/>
                <a:moveTo>
                  <a:pt x="101977" y="43616"/>
                </a:moveTo>
                <a:lnTo>
                  <a:pt x="99588" y="43616"/>
                </a:lnTo>
                <a:lnTo>
                  <a:pt x="99588" y="41226"/>
                </a:lnTo>
                <a:lnTo>
                  <a:pt x="101977" y="41226"/>
                </a:lnTo>
                <a:close/>
                <a:moveTo>
                  <a:pt x="101977" y="46152"/>
                </a:moveTo>
                <a:lnTo>
                  <a:pt x="99588" y="46152"/>
                </a:lnTo>
                <a:lnTo>
                  <a:pt x="99588" y="43764"/>
                </a:lnTo>
                <a:lnTo>
                  <a:pt x="101977" y="43764"/>
                </a:lnTo>
                <a:close/>
                <a:moveTo>
                  <a:pt x="101977" y="48691"/>
                </a:moveTo>
                <a:lnTo>
                  <a:pt x="99588" y="48691"/>
                </a:lnTo>
                <a:lnTo>
                  <a:pt x="99588" y="46302"/>
                </a:lnTo>
                <a:lnTo>
                  <a:pt x="101977" y="46302"/>
                </a:lnTo>
                <a:close/>
                <a:moveTo>
                  <a:pt x="101977" y="51228"/>
                </a:moveTo>
                <a:lnTo>
                  <a:pt x="99588" y="51228"/>
                </a:lnTo>
                <a:lnTo>
                  <a:pt x="99588" y="48839"/>
                </a:lnTo>
                <a:lnTo>
                  <a:pt x="101977" y="48839"/>
                </a:lnTo>
                <a:close/>
                <a:moveTo>
                  <a:pt x="101977" y="53765"/>
                </a:moveTo>
                <a:lnTo>
                  <a:pt x="99588" y="53765"/>
                </a:lnTo>
                <a:lnTo>
                  <a:pt x="99588" y="51376"/>
                </a:lnTo>
                <a:lnTo>
                  <a:pt x="101977" y="51376"/>
                </a:lnTo>
                <a:close/>
                <a:moveTo>
                  <a:pt x="101977" y="56303"/>
                </a:moveTo>
                <a:lnTo>
                  <a:pt x="99588" y="56303"/>
                </a:lnTo>
                <a:lnTo>
                  <a:pt x="99588" y="53914"/>
                </a:lnTo>
                <a:lnTo>
                  <a:pt x="101977" y="53914"/>
                </a:lnTo>
                <a:close/>
                <a:moveTo>
                  <a:pt x="101977" y="58840"/>
                </a:moveTo>
                <a:lnTo>
                  <a:pt x="99588" y="58840"/>
                </a:lnTo>
                <a:lnTo>
                  <a:pt x="99588" y="56451"/>
                </a:lnTo>
                <a:lnTo>
                  <a:pt x="101977" y="56451"/>
                </a:lnTo>
                <a:close/>
                <a:moveTo>
                  <a:pt x="99439" y="5554"/>
                </a:moveTo>
                <a:lnTo>
                  <a:pt x="97050" y="5554"/>
                </a:lnTo>
                <a:lnTo>
                  <a:pt x="97050" y="3165"/>
                </a:lnTo>
                <a:lnTo>
                  <a:pt x="99439" y="3165"/>
                </a:lnTo>
                <a:close/>
                <a:moveTo>
                  <a:pt x="99439" y="8092"/>
                </a:moveTo>
                <a:lnTo>
                  <a:pt x="97050" y="8092"/>
                </a:lnTo>
                <a:lnTo>
                  <a:pt x="97050" y="5703"/>
                </a:lnTo>
                <a:lnTo>
                  <a:pt x="99439" y="5703"/>
                </a:lnTo>
                <a:close/>
                <a:moveTo>
                  <a:pt x="99439" y="10629"/>
                </a:moveTo>
                <a:lnTo>
                  <a:pt x="97050" y="10629"/>
                </a:lnTo>
                <a:lnTo>
                  <a:pt x="97050" y="8240"/>
                </a:lnTo>
                <a:lnTo>
                  <a:pt x="99439" y="8240"/>
                </a:lnTo>
                <a:close/>
                <a:moveTo>
                  <a:pt x="99439" y="13166"/>
                </a:moveTo>
                <a:lnTo>
                  <a:pt x="97050" y="13166"/>
                </a:lnTo>
                <a:lnTo>
                  <a:pt x="97050" y="10777"/>
                </a:lnTo>
                <a:lnTo>
                  <a:pt x="99439" y="10777"/>
                </a:lnTo>
                <a:close/>
                <a:moveTo>
                  <a:pt x="99439" y="15704"/>
                </a:moveTo>
                <a:lnTo>
                  <a:pt x="97050" y="15704"/>
                </a:lnTo>
                <a:lnTo>
                  <a:pt x="97050" y="13316"/>
                </a:lnTo>
                <a:lnTo>
                  <a:pt x="99439" y="13316"/>
                </a:lnTo>
                <a:close/>
                <a:moveTo>
                  <a:pt x="99439" y="18242"/>
                </a:moveTo>
                <a:lnTo>
                  <a:pt x="97050" y="18242"/>
                </a:lnTo>
                <a:lnTo>
                  <a:pt x="97050" y="15853"/>
                </a:lnTo>
                <a:lnTo>
                  <a:pt x="99439" y="15853"/>
                </a:lnTo>
                <a:close/>
                <a:moveTo>
                  <a:pt x="99439" y="20778"/>
                </a:moveTo>
                <a:lnTo>
                  <a:pt x="97050" y="20778"/>
                </a:lnTo>
                <a:lnTo>
                  <a:pt x="97050" y="18389"/>
                </a:lnTo>
                <a:lnTo>
                  <a:pt x="99439" y="18389"/>
                </a:lnTo>
                <a:close/>
                <a:moveTo>
                  <a:pt x="99439" y="23316"/>
                </a:moveTo>
                <a:lnTo>
                  <a:pt x="97050" y="23316"/>
                </a:lnTo>
                <a:lnTo>
                  <a:pt x="97050" y="20928"/>
                </a:lnTo>
                <a:lnTo>
                  <a:pt x="99439" y="20928"/>
                </a:lnTo>
                <a:close/>
                <a:moveTo>
                  <a:pt x="99439" y="25854"/>
                </a:moveTo>
                <a:lnTo>
                  <a:pt x="97050" y="25854"/>
                </a:lnTo>
                <a:lnTo>
                  <a:pt x="97050" y="23465"/>
                </a:lnTo>
                <a:lnTo>
                  <a:pt x="99439" y="23465"/>
                </a:lnTo>
                <a:close/>
                <a:moveTo>
                  <a:pt x="99439" y="28391"/>
                </a:moveTo>
                <a:lnTo>
                  <a:pt x="97050" y="28391"/>
                </a:lnTo>
                <a:lnTo>
                  <a:pt x="97050" y="26002"/>
                </a:lnTo>
                <a:lnTo>
                  <a:pt x="99439" y="26002"/>
                </a:lnTo>
                <a:close/>
                <a:moveTo>
                  <a:pt x="99439" y="30928"/>
                </a:moveTo>
                <a:lnTo>
                  <a:pt x="97050" y="30928"/>
                </a:lnTo>
                <a:lnTo>
                  <a:pt x="97050" y="28540"/>
                </a:lnTo>
                <a:lnTo>
                  <a:pt x="99439" y="28540"/>
                </a:lnTo>
                <a:close/>
                <a:moveTo>
                  <a:pt x="99439" y="33466"/>
                </a:moveTo>
                <a:lnTo>
                  <a:pt x="97050" y="33466"/>
                </a:lnTo>
                <a:lnTo>
                  <a:pt x="97050" y="31077"/>
                </a:lnTo>
                <a:lnTo>
                  <a:pt x="99439" y="31077"/>
                </a:lnTo>
                <a:close/>
                <a:moveTo>
                  <a:pt x="99439" y="36003"/>
                </a:moveTo>
                <a:lnTo>
                  <a:pt x="97050" y="36003"/>
                </a:lnTo>
                <a:lnTo>
                  <a:pt x="97050" y="33614"/>
                </a:lnTo>
                <a:lnTo>
                  <a:pt x="99439" y="33614"/>
                </a:lnTo>
                <a:close/>
                <a:moveTo>
                  <a:pt x="99439" y="38540"/>
                </a:moveTo>
                <a:lnTo>
                  <a:pt x="97050" y="38540"/>
                </a:lnTo>
                <a:lnTo>
                  <a:pt x="97050" y="36152"/>
                </a:lnTo>
                <a:lnTo>
                  <a:pt x="99439" y="36152"/>
                </a:lnTo>
                <a:close/>
                <a:moveTo>
                  <a:pt x="99439" y="41079"/>
                </a:moveTo>
                <a:lnTo>
                  <a:pt x="97050" y="41079"/>
                </a:lnTo>
                <a:lnTo>
                  <a:pt x="97050" y="38690"/>
                </a:lnTo>
                <a:lnTo>
                  <a:pt x="99439" y="38690"/>
                </a:lnTo>
                <a:close/>
                <a:moveTo>
                  <a:pt x="99439" y="43616"/>
                </a:moveTo>
                <a:lnTo>
                  <a:pt x="97050" y="43616"/>
                </a:lnTo>
                <a:lnTo>
                  <a:pt x="97050" y="41226"/>
                </a:lnTo>
                <a:lnTo>
                  <a:pt x="99439" y="41226"/>
                </a:lnTo>
                <a:close/>
                <a:moveTo>
                  <a:pt x="99439" y="46152"/>
                </a:moveTo>
                <a:lnTo>
                  <a:pt x="97050" y="46152"/>
                </a:lnTo>
                <a:lnTo>
                  <a:pt x="97050" y="43764"/>
                </a:lnTo>
                <a:lnTo>
                  <a:pt x="99439" y="43764"/>
                </a:lnTo>
                <a:close/>
                <a:moveTo>
                  <a:pt x="99439" y="48691"/>
                </a:moveTo>
                <a:lnTo>
                  <a:pt x="97050" y="48691"/>
                </a:lnTo>
                <a:lnTo>
                  <a:pt x="97050" y="46302"/>
                </a:lnTo>
                <a:lnTo>
                  <a:pt x="99439" y="46302"/>
                </a:lnTo>
                <a:close/>
                <a:moveTo>
                  <a:pt x="99439" y="51228"/>
                </a:moveTo>
                <a:lnTo>
                  <a:pt x="97050" y="51228"/>
                </a:lnTo>
                <a:lnTo>
                  <a:pt x="97050" y="48839"/>
                </a:lnTo>
                <a:lnTo>
                  <a:pt x="99439" y="48839"/>
                </a:lnTo>
                <a:close/>
                <a:moveTo>
                  <a:pt x="99439" y="53765"/>
                </a:moveTo>
                <a:lnTo>
                  <a:pt x="97050" y="53765"/>
                </a:lnTo>
                <a:lnTo>
                  <a:pt x="97050" y="51376"/>
                </a:lnTo>
                <a:lnTo>
                  <a:pt x="99439" y="51376"/>
                </a:lnTo>
                <a:close/>
                <a:moveTo>
                  <a:pt x="99439" y="56303"/>
                </a:moveTo>
                <a:lnTo>
                  <a:pt x="97050" y="56303"/>
                </a:lnTo>
                <a:lnTo>
                  <a:pt x="97050" y="53914"/>
                </a:lnTo>
                <a:lnTo>
                  <a:pt x="99439" y="53914"/>
                </a:lnTo>
                <a:close/>
                <a:moveTo>
                  <a:pt x="99439" y="58840"/>
                </a:moveTo>
                <a:lnTo>
                  <a:pt x="97050" y="58840"/>
                </a:lnTo>
                <a:lnTo>
                  <a:pt x="97050" y="56451"/>
                </a:lnTo>
                <a:lnTo>
                  <a:pt x="99439" y="56451"/>
                </a:lnTo>
                <a:close/>
                <a:moveTo>
                  <a:pt x="96901" y="5554"/>
                </a:moveTo>
                <a:lnTo>
                  <a:pt x="94513" y="5554"/>
                </a:lnTo>
                <a:lnTo>
                  <a:pt x="94513" y="3165"/>
                </a:lnTo>
                <a:lnTo>
                  <a:pt x="96901" y="3165"/>
                </a:lnTo>
                <a:close/>
                <a:moveTo>
                  <a:pt x="96901" y="8092"/>
                </a:moveTo>
                <a:lnTo>
                  <a:pt x="94513" y="8092"/>
                </a:lnTo>
                <a:lnTo>
                  <a:pt x="94513" y="5703"/>
                </a:lnTo>
                <a:lnTo>
                  <a:pt x="96901" y="5703"/>
                </a:lnTo>
                <a:close/>
                <a:moveTo>
                  <a:pt x="96901" y="10629"/>
                </a:moveTo>
                <a:lnTo>
                  <a:pt x="94513" y="10629"/>
                </a:lnTo>
                <a:lnTo>
                  <a:pt x="94513" y="8240"/>
                </a:lnTo>
                <a:lnTo>
                  <a:pt x="96901" y="8240"/>
                </a:lnTo>
                <a:close/>
                <a:moveTo>
                  <a:pt x="96901" y="13166"/>
                </a:moveTo>
                <a:lnTo>
                  <a:pt x="94513" y="13166"/>
                </a:lnTo>
                <a:lnTo>
                  <a:pt x="94513" y="10777"/>
                </a:lnTo>
                <a:lnTo>
                  <a:pt x="96901" y="10777"/>
                </a:lnTo>
                <a:close/>
                <a:moveTo>
                  <a:pt x="96901" y="15704"/>
                </a:moveTo>
                <a:lnTo>
                  <a:pt x="94513" y="15704"/>
                </a:lnTo>
                <a:lnTo>
                  <a:pt x="94513" y="13316"/>
                </a:lnTo>
                <a:lnTo>
                  <a:pt x="96901" y="13316"/>
                </a:lnTo>
                <a:close/>
                <a:moveTo>
                  <a:pt x="96901" y="18242"/>
                </a:moveTo>
                <a:lnTo>
                  <a:pt x="94513" y="18242"/>
                </a:lnTo>
                <a:lnTo>
                  <a:pt x="94513" y="15853"/>
                </a:lnTo>
                <a:lnTo>
                  <a:pt x="96901" y="15853"/>
                </a:lnTo>
                <a:close/>
                <a:moveTo>
                  <a:pt x="96901" y="20778"/>
                </a:moveTo>
                <a:lnTo>
                  <a:pt x="94513" y="20778"/>
                </a:lnTo>
                <a:lnTo>
                  <a:pt x="94513" y="18389"/>
                </a:lnTo>
                <a:lnTo>
                  <a:pt x="96901" y="18389"/>
                </a:lnTo>
                <a:close/>
                <a:moveTo>
                  <a:pt x="96901" y="23316"/>
                </a:moveTo>
                <a:lnTo>
                  <a:pt x="94513" y="23316"/>
                </a:lnTo>
                <a:lnTo>
                  <a:pt x="94513" y="20928"/>
                </a:lnTo>
                <a:lnTo>
                  <a:pt x="96901" y="20928"/>
                </a:lnTo>
                <a:close/>
                <a:moveTo>
                  <a:pt x="96901" y="25854"/>
                </a:moveTo>
                <a:lnTo>
                  <a:pt x="94513" y="25854"/>
                </a:lnTo>
                <a:lnTo>
                  <a:pt x="94513" y="23465"/>
                </a:lnTo>
                <a:lnTo>
                  <a:pt x="96901" y="23465"/>
                </a:lnTo>
                <a:close/>
                <a:moveTo>
                  <a:pt x="96901" y="28391"/>
                </a:moveTo>
                <a:lnTo>
                  <a:pt x="94513" y="28391"/>
                </a:lnTo>
                <a:lnTo>
                  <a:pt x="94513" y="26002"/>
                </a:lnTo>
                <a:lnTo>
                  <a:pt x="96901" y="26002"/>
                </a:lnTo>
                <a:close/>
                <a:moveTo>
                  <a:pt x="96901" y="30928"/>
                </a:moveTo>
                <a:lnTo>
                  <a:pt x="94513" y="30928"/>
                </a:lnTo>
                <a:lnTo>
                  <a:pt x="94513" y="28540"/>
                </a:lnTo>
                <a:lnTo>
                  <a:pt x="96901" y="28540"/>
                </a:lnTo>
                <a:close/>
                <a:moveTo>
                  <a:pt x="96901" y="33466"/>
                </a:moveTo>
                <a:lnTo>
                  <a:pt x="94513" y="33466"/>
                </a:lnTo>
                <a:lnTo>
                  <a:pt x="94513" y="31077"/>
                </a:lnTo>
                <a:lnTo>
                  <a:pt x="96901" y="31077"/>
                </a:lnTo>
                <a:close/>
                <a:moveTo>
                  <a:pt x="96901" y="36003"/>
                </a:moveTo>
                <a:lnTo>
                  <a:pt x="94513" y="36003"/>
                </a:lnTo>
                <a:lnTo>
                  <a:pt x="94513" y="33614"/>
                </a:lnTo>
                <a:lnTo>
                  <a:pt x="96901" y="33614"/>
                </a:lnTo>
                <a:close/>
                <a:moveTo>
                  <a:pt x="96901" y="38540"/>
                </a:moveTo>
                <a:lnTo>
                  <a:pt x="94513" y="38540"/>
                </a:lnTo>
                <a:lnTo>
                  <a:pt x="94513" y="36152"/>
                </a:lnTo>
                <a:lnTo>
                  <a:pt x="96901" y="36152"/>
                </a:lnTo>
                <a:close/>
                <a:moveTo>
                  <a:pt x="96901" y="41079"/>
                </a:moveTo>
                <a:lnTo>
                  <a:pt x="94513" y="41079"/>
                </a:lnTo>
                <a:lnTo>
                  <a:pt x="94513" y="38690"/>
                </a:lnTo>
                <a:lnTo>
                  <a:pt x="96901" y="38690"/>
                </a:lnTo>
                <a:close/>
                <a:moveTo>
                  <a:pt x="96901" y="43616"/>
                </a:moveTo>
                <a:lnTo>
                  <a:pt x="94513" y="43616"/>
                </a:lnTo>
                <a:lnTo>
                  <a:pt x="94513" y="41226"/>
                </a:lnTo>
                <a:lnTo>
                  <a:pt x="96901" y="41226"/>
                </a:lnTo>
                <a:close/>
                <a:moveTo>
                  <a:pt x="96901" y="46152"/>
                </a:moveTo>
                <a:lnTo>
                  <a:pt x="94513" y="46152"/>
                </a:lnTo>
                <a:lnTo>
                  <a:pt x="94513" y="43764"/>
                </a:lnTo>
                <a:lnTo>
                  <a:pt x="96901" y="43764"/>
                </a:lnTo>
                <a:close/>
                <a:moveTo>
                  <a:pt x="96901" y="48691"/>
                </a:moveTo>
                <a:lnTo>
                  <a:pt x="94513" y="48691"/>
                </a:lnTo>
                <a:lnTo>
                  <a:pt x="94513" y="46302"/>
                </a:lnTo>
                <a:lnTo>
                  <a:pt x="96901" y="46302"/>
                </a:lnTo>
                <a:close/>
                <a:moveTo>
                  <a:pt x="96901" y="51228"/>
                </a:moveTo>
                <a:lnTo>
                  <a:pt x="94513" y="51228"/>
                </a:lnTo>
                <a:lnTo>
                  <a:pt x="94513" y="48839"/>
                </a:lnTo>
                <a:lnTo>
                  <a:pt x="96901" y="48839"/>
                </a:lnTo>
                <a:close/>
                <a:moveTo>
                  <a:pt x="96901" y="53765"/>
                </a:moveTo>
                <a:lnTo>
                  <a:pt x="94513" y="53765"/>
                </a:lnTo>
                <a:lnTo>
                  <a:pt x="94513" y="51376"/>
                </a:lnTo>
                <a:lnTo>
                  <a:pt x="96901" y="51376"/>
                </a:lnTo>
                <a:close/>
                <a:moveTo>
                  <a:pt x="96901" y="56303"/>
                </a:moveTo>
                <a:lnTo>
                  <a:pt x="94513" y="56303"/>
                </a:lnTo>
                <a:lnTo>
                  <a:pt x="94513" y="53914"/>
                </a:lnTo>
                <a:lnTo>
                  <a:pt x="96901" y="53914"/>
                </a:lnTo>
                <a:close/>
                <a:moveTo>
                  <a:pt x="96901" y="58840"/>
                </a:moveTo>
                <a:lnTo>
                  <a:pt x="94513" y="58840"/>
                </a:lnTo>
                <a:lnTo>
                  <a:pt x="94513" y="56451"/>
                </a:lnTo>
                <a:lnTo>
                  <a:pt x="96901" y="56451"/>
                </a:lnTo>
                <a:close/>
                <a:moveTo>
                  <a:pt x="94364" y="5554"/>
                </a:moveTo>
                <a:lnTo>
                  <a:pt x="91975" y="5554"/>
                </a:lnTo>
                <a:lnTo>
                  <a:pt x="91975" y="3165"/>
                </a:lnTo>
                <a:lnTo>
                  <a:pt x="94364" y="3165"/>
                </a:lnTo>
                <a:close/>
                <a:moveTo>
                  <a:pt x="94364" y="8092"/>
                </a:moveTo>
                <a:lnTo>
                  <a:pt x="91975" y="8092"/>
                </a:lnTo>
                <a:lnTo>
                  <a:pt x="91975" y="5703"/>
                </a:lnTo>
                <a:lnTo>
                  <a:pt x="94364" y="5703"/>
                </a:lnTo>
                <a:close/>
                <a:moveTo>
                  <a:pt x="94364" y="10629"/>
                </a:moveTo>
                <a:lnTo>
                  <a:pt x="91975" y="10629"/>
                </a:lnTo>
                <a:lnTo>
                  <a:pt x="91975" y="8240"/>
                </a:lnTo>
                <a:lnTo>
                  <a:pt x="94364" y="8240"/>
                </a:lnTo>
                <a:close/>
                <a:moveTo>
                  <a:pt x="94364" y="13166"/>
                </a:moveTo>
                <a:lnTo>
                  <a:pt x="91975" y="13166"/>
                </a:lnTo>
                <a:lnTo>
                  <a:pt x="91975" y="10777"/>
                </a:lnTo>
                <a:lnTo>
                  <a:pt x="94364" y="10777"/>
                </a:lnTo>
                <a:close/>
                <a:moveTo>
                  <a:pt x="94364" y="15704"/>
                </a:moveTo>
                <a:lnTo>
                  <a:pt x="91975" y="15704"/>
                </a:lnTo>
                <a:lnTo>
                  <a:pt x="91975" y="13316"/>
                </a:lnTo>
                <a:lnTo>
                  <a:pt x="94364" y="13316"/>
                </a:lnTo>
                <a:close/>
                <a:moveTo>
                  <a:pt x="94364" y="18242"/>
                </a:moveTo>
                <a:lnTo>
                  <a:pt x="91975" y="18242"/>
                </a:lnTo>
                <a:lnTo>
                  <a:pt x="91975" y="15853"/>
                </a:lnTo>
                <a:lnTo>
                  <a:pt x="94364" y="15853"/>
                </a:lnTo>
                <a:close/>
                <a:moveTo>
                  <a:pt x="94364" y="20778"/>
                </a:moveTo>
                <a:lnTo>
                  <a:pt x="91975" y="20778"/>
                </a:lnTo>
                <a:lnTo>
                  <a:pt x="91975" y="18389"/>
                </a:lnTo>
                <a:lnTo>
                  <a:pt x="94364" y="18389"/>
                </a:lnTo>
                <a:close/>
                <a:moveTo>
                  <a:pt x="94364" y="23316"/>
                </a:moveTo>
                <a:lnTo>
                  <a:pt x="91975" y="23316"/>
                </a:lnTo>
                <a:lnTo>
                  <a:pt x="91975" y="20928"/>
                </a:lnTo>
                <a:lnTo>
                  <a:pt x="94364" y="20928"/>
                </a:lnTo>
                <a:close/>
                <a:moveTo>
                  <a:pt x="94364" y="25854"/>
                </a:moveTo>
                <a:lnTo>
                  <a:pt x="91975" y="25854"/>
                </a:lnTo>
                <a:lnTo>
                  <a:pt x="91975" y="23465"/>
                </a:lnTo>
                <a:lnTo>
                  <a:pt x="94364" y="23465"/>
                </a:lnTo>
                <a:close/>
                <a:moveTo>
                  <a:pt x="94364" y="28391"/>
                </a:moveTo>
                <a:lnTo>
                  <a:pt x="91975" y="28391"/>
                </a:lnTo>
                <a:lnTo>
                  <a:pt x="91975" y="26002"/>
                </a:lnTo>
                <a:lnTo>
                  <a:pt x="94364" y="26002"/>
                </a:lnTo>
                <a:close/>
                <a:moveTo>
                  <a:pt x="94364" y="30928"/>
                </a:moveTo>
                <a:lnTo>
                  <a:pt x="91975" y="30928"/>
                </a:lnTo>
                <a:lnTo>
                  <a:pt x="91975" y="28540"/>
                </a:lnTo>
                <a:lnTo>
                  <a:pt x="94364" y="28540"/>
                </a:lnTo>
                <a:close/>
                <a:moveTo>
                  <a:pt x="94364" y="33466"/>
                </a:moveTo>
                <a:lnTo>
                  <a:pt x="91975" y="33466"/>
                </a:lnTo>
                <a:lnTo>
                  <a:pt x="91975" y="31077"/>
                </a:lnTo>
                <a:lnTo>
                  <a:pt x="94364" y="31077"/>
                </a:lnTo>
                <a:close/>
                <a:moveTo>
                  <a:pt x="94364" y="36003"/>
                </a:moveTo>
                <a:lnTo>
                  <a:pt x="91975" y="36003"/>
                </a:lnTo>
                <a:lnTo>
                  <a:pt x="91975" y="33614"/>
                </a:lnTo>
                <a:lnTo>
                  <a:pt x="94364" y="33614"/>
                </a:lnTo>
                <a:close/>
                <a:moveTo>
                  <a:pt x="94364" y="38540"/>
                </a:moveTo>
                <a:lnTo>
                  <a:pt x="91975" y="38540"/>
                </a:lnTo>
                <a:lnTo>
                  <a:pt x="91975" y="36152"/>
                </a:lnTo>
                <a:lnTo>
                  <a:pt x="94364" y="36152"/>
                </a:lnTo>
                <a:close/>
                <a:moveTo>
                  <a:pt x="94364" y="41079"/>
                </a:moveTo>
                <a:lnTo>
                  <a:pt x="91975" y="41079"/>
                </a:lnTo>
                <a:lnTo>
                  <a:pt x="91975" y="38690"/>
                </a:lnTo>
                <a:lnTo>
                  <a:pt x="94364" y="38690"/>
                </a:lnTo>
                <a:close/>
                <a:moveTo>
                  <a:pt x="94364" y="43616"/>
                </a:moveTo>
                <a:lnTo>
                  <a:pt x="91975" y="43616"/>
                </a:lnTo>
                <a:lnTo>
                  <a:pt x="91975" y="41226"/>
                </a:lnTo>
                <a:lnTo>
                  <a:pt x="94364" y="41226"/>
                </a:lnTo>
                <a:close/>
                <a:moveTo>
                  <a:pt x="94364" y="46152"/>
                </a:moveTo>
                <a:lnTo>
                  <a:pt x="91975" y="46152"/>
                </a:lnTo>
                <a:lnTo>
                  <a:pt x="91975" y="43764"/>
                </a:lnTo>
                <a:lnTo>
                  <a:pt x="94364" y="43764"/>
                </a:lnTo>
                <a:close/>
                <a:moveTo>
                  <a:pt x="94364" y="48691"/>
                </a:moveTo>
                <a:lnTo>
                  <a:pt x="91975" y="48691"/>
                </a:lnTo>
                <a:lnTo>
                  <a:pt x="91975" y="46302"/>
                </a:lnTo>
                <a:lnTo>
                  <a:pt x="94364" y="46302"/>
                </a:lnTo>
                <a:close/>
                <a:moveTo>
                  <a:pt x="94364" y="51228"/>
                </a:moveTo>
                <a:lnTo>
                  <a:pt x="91975" y="51228"/>
                </a:lnTo>
                <a:lnTo>
                  <a:pt x="91975" y="48839"/>
                </a:lnTo>
                <a:lnTo>
                  <a:pt x="94364" y="48839"/>
                </a:lnTo>
                <a:close/>
                <a:moveTo>
                  <a:pt x="94364" y="53765"/>
                </a:moveTo>
                <a:lnTo>
                  <a:pt x="91975" y="53765"/>
                </a:lnTo>
                <a:lnTo>
                  <a:pt x="91975" y="51376"/>
                </a:lnTo>
                <a:lnTo>
                  <a:pt x="94364" y="51376"/>
                </a:lnTo>
                <a:close/>
                <a:moveTo>
                  <a:pt x="94364" y="56303"/>
                </a:moveTo>
                <a:lnTo>
                  <a:pt x="91975" y="56303"/>
                </a:lnTo>
                <a:lnTo>
                  <a:pt x="91975" y="53914"/>
                </a:lnTo>
                <a:lnTo>
                  <a:pt x="94364" y="53914"/>
                </a:lnTo>
                <a:close/>
                <a:moveTo>
                  <a:pt x="94364" y="58840"/>
                </a:moveTo>
                <a:lnTo>
                  <a:pt x="91975" y="58840"/>
                </a:lnTo>
                <a:lnTo>
                  <a:pt x="91975" y="56451"/>
                </a:lnTo>
                <a:lnTo>
                  <a:pt x="94364" y="56451"/>
                </a:lnTo>
                <a:close/>
                <a:moveTo>
                  <a:pt x="91826" y="5554"/>
                </a:moveTo>
                <a:lnTo>
                  <a:pt x="89438" y="5554"/>
                </a:lnTo>
                <a:lnTo>
                  <a:pt x="89438" y="3165"/>
                </a:lnTo>
                <a:lnTo>
                  <a:pt x="91826" y="3165"/>
                </a:lnTo>
                <a:close/>
                <a:moveTo>
                  <a:pt x="91826" y="8092"/>
                </a:moveTo>
                <a:lnTo>
                  <a:pt x="89438" y="8092"/>
                </a:lnTo>
                <a:lnTo>
                  <a:pt x="89438" y="5703"/>
                </a:lnTo>
                <a:lnTo>
                  <a:pt x="91826" y="5703"/>
                </a:lnTo>
                <a:close/>
                <a:moveTo>
                  <a:pt x="91826" y="10629"/>
                </a:moveTo>
                <a:lnTo>
                  <a:pt x="89438" y="10629"/>
                </a:lnTo>
                <a:lnTo>
                  <a:pt x="89438" y="8240"/>
                </a:lnTo>
                <a:lnTo>
                  <a:pt x="91826" y="8240"/>
                </a:lnTo>
                <a:close/>
                <a:moveTo>
                  <a:pt x="91826" y="13166"/>
                </a:moveTo>
                <a:lnTo>
                  <a:pt x="89438" y="13166"/>
                </a:lnTo>
                <a:lnTo>
                  <a:pt x="89438" y="10777"/>
                </a:lnTo>
                <a:lnTo>
                  <a:pt x="91826" y="10777"/>
                </a:lnTo>
                <a:close/>
                <a:moveTo>
                  <a:pt x="91826" y="15704"/>
                </a:moveTo>
                <a:lnTo>
                  <a:pt x="89438" y="15704"/>
                </a:lnTo>
                <a:lnTo>
                  <a:pt x="89438" y="13316"/>
                </a:lnTo>
                <a:lnTo>
                  <a:pt x="91826" y="13316"/>
                </a:lnTo>
                <a:close/>
                <a:moveTo>
                  <a:pt x="91826" y="18242"/>
                </a:moveTo>
                <a:lnTo>
                  <a:pt x="89438" y="18242"/>
                </a:lnTo>
                <a:lnTo>
                  <a:pt x="89438" y="15853"/>
                </a:lnTo>
                <a:lnTo>
                  <a:pt x="91826" y="15853"/>
                </a:lnTo>
                <a:close/>
                <a:moveTo>
                  <a:pt x="91826" y="20778"/>
                </a:moveTo>
                <a:lnTo>
                  <a:pt x="89438" y="20778"/>
                </a:lnTo>
                <a:lnTo>
                  <a:pt x="89438" y="18389"/>
                </a:lnTo>
                <a:lnTo>
                  <a:pt x="91826" y="18389"/>
                </a:lnTo>
                <a:close/>
                <a:moveTo>
                  <a:pt x="91826" y="23316"/>
                </a:moveTo>
                <a:lnTo>
                  <a:pt x="89438" y="23316"/>
                </a:lnTo>
                <a:lnTo>
                  <a:pt x="89438" y="20928"/>
                </a:lnTo>
                <a:lnTo>
                  <a:pt x="91826" y="20928"/>
                </a:lnTo>
                <a:close/>
                <a:moveTo>
                  <a:pt x="91826" y="25854"/>
                </a:moveTo>
                <a:lnTo>
                  <a:pt x="89438" y="25854"/>
                </a:lnTo>
                <a:lnTo>
                  <a:pt x="89438" y="23465"/>
                </a:lnTo>
                <a:lnTo>
                  <a:pt x="91826" y="23465"/>
                </a:lnTo>
                <a:close/>
                <a:moveTo>
                  <a:pt x="91826" y="28391"/>
                </a:moveTo>
                <a:lnTo>
                  <a:pt x="89438" y="28391"/>
                </a:lnTo>
                <a:lnTo>
                  <a:pt x="89438" y="26002"/>
                </a:lnTo>
                <a:lnTo>
                  <a:pt x="91826" y="26002"/>
                </a:lnTo>
                <a:close/>
                <a:moveTo>
                  <a:pt x="91826" y="30928"/>
                </a:moveTo>
                <a:lnTo>
                  <a:pt x="89438" y="30928"/>
                </a:lnTo>
                <a:lnTo>
                  <a:pt x="89438" y="28540"/>
                </a:lnTo>
                <a:lnTo>
                  <a:pt x="91826" y="28540"/>
                </a:lnTo>
                <a:close/>
                <a:moveTo>
                  <a:pt x="91826" y="33466"/>
                </a:moveTo>
                <a:lnTo>
                  <a:pt x="89438" y="33466"/>
                </a:lnTo>
                <a:lnTo>
                  <a:pt x="89438" y="31077"/>
                </a:lnTo>
                <a:lnTo>
                  <a:pt x="91826" y="31077"/>
                </a:lnTo>
                <a:close/>
                <a:moveTo>
                  <a:pt x="91826" y="36003"/>
                </a:moveTo>
                <a:lnTo>
                  <a:pt x="89438" y="36003"/>
                </a:lnTo>
                <a:lnTo>
                  <a:pt x="89438" y="33614"/>
                </a:lnTo>
                <a:lnTo>
                  <a:pt x="91826" y="33614"/>
                </a:lnTo>
                <a:close/>
                <a:moveTo>
                  <a:pt x="91826" y="38540"/>
                </a:moveTo>
                <a:lnTo>
                  <a:pt x="89438" y="38540"/>
                </a:lnTo>
                <a:lnTo>
                  <a:pt x="89438" y="36152"/>
                </a:lnTo>
                <a:lnTo>
                  <a:pt x="91826" y="36152"/>
                </a:lnTo>
                <a:close/>
                <a:moveTo>
                  <a:pt x="91826" y="41079"/>
                </a:moveTo>
                <a:lnTo>
                  <a:pt x="89438" y="41079"/>
                </a:lnTo>
                <a:lnTo>
                  <a:pt x="89438" y="38690"/>
                </a:lnTo>
                <a:lnTo>
                  <a:pt x="91826" y="38690"/>
                </a:lnTo>
                <a:close/>
                <a:moveTo>
                  <a:pt x="91826" y="43616"/>
                </a:moveTo>
                <a:lnTo>
                  <a:pt x="89438" y="43616"/>
                </a:lnTo>
                <a:lnTo>
                  <a:pt x="89438" y="41226"/>
                </a:lnTo>
                <a:lnTo>
                  <a:pt x="91826" y="41226"/>
                </a:lnTo>
                <a:close/>
                <a:moveTo>
                  <a:pt x="91826" y="46152"/>
                </a:moveTo>
                <a:lnTo>
                  <a:pt x="89438" y="46152"/>
                </a:lnTo>
                <a:lnTo>
                  <a:pt x="89438" y="43764"/>
                </a:lnTo>
                <a:lnTo>
                  <a:pt x="91826" y="43764"/>
                </a:lnTo>
                <a:close/>
                <a:moveTo>
                  <a:pt x="91826" y="48691"/>
                </a:moveTo>
                <a:lnTo>
                  <a:pt x="89438" y="48691"/>
                </a:lnTo>
                <a:lnTo>
                  <a:pt x="89438" y="46302"/>
                </a:lnTo>
                <a:lnTo>
                  <a:pt x="91826" y="46302"/>
                </a:lnTo>
                <a:close/>
                <a:moveTo>
                  <a:pt x="91826" y="51228"/>
                </a:moveTo>
                <a:lnTo>
                  <a:pt x="89438" y="51228"/>
                </a:lnTo>
                <a:lnTo>
                  <a:pt x="89438" y="48839"/>
                </a:lnTo>
                <a:lnTo>
                  <a:pt x="91826" y="48839"/>
                </a:lnTo>
                <a:close/>
                <a:moveTo>
                  <a:pt x="91826" y="53765"/>
                </a:moveTo>
                <a:lnTo>
                  <a:pt x="89438" y="53765"/>
                </a:lnTo>
                <a:lnTo>
                  <a:pt x="89438" y="51376"/>
                </a:lnTo>
                <a:lnTo>
                  <a:pt x="91826" y="51376"/>
                </a:lnTo>
                <a:close/>
                <a:moveTo>
                  <a:pt x="91826" y="56303"/>
                </a:moveTo>
                <a:lnTo>
                  <a:pt x="89438" y="56303"/>
                </a:lnTo>
                <a:lnTo>
                  <a:pt x="89438" y="53914"/>
                </a:lnTo>
                <a:lnTo>
                  <a:pt x="91826" y="53914"/>
                </a:lnTo>
                <a:close/>
                <a:moveTo>
                  <a:pt x="91826" y="58840"/>
                </a:moveTo>
                <a:lnTo>
                  <a:pt x="89438" y="58840"/>
                </a:lnTo>
                <a:lnTo>
                  <a:pt x="89438" y="56451"/>
                </a:lnTo>
                <a:lnTo>
                  <a:pt x="91826" y="56451"/>
                </a:lnTo>
                <a:close/>
                <a:moveTo>
                  <a:pt x="89289" y="5554"/>
                </a:moveTo>
                <a:lnTo>
                  <a:pt x="86900" y="5554"/>
                </a:lnTo>
                <a:lnTo>
                  <a:pt x="86900" y="3165"/>
                </a:lnTo>
                <a:lnTo>
                  <a:pt x="89289" y="3165"/>
                </a:lnTo>
                <a:close/>
                <a:moveTo>
                  <a:pt x="89289" y="8092"/>
                </a:moveTo>
                <a:lnTo>
                  <a:pt x="86900" y="8092"/>
                </a:lnTo>
                <a:lnTo>
                  <a:pt x="86900" y="5703"/>
                </a:lnTo>
                <a:lnTo>
                  <a:pt x="89289" y="5703"/>
                </a:lnTo>
                <a:close/>
                <a:moveTo>
                  <a:pt x="89289" y="10629"/>
                </a:moveTo>
                <a:lnTo>
                  <a:pt x="86900" y="10629"/>
                </a:lnTo>
                <a:lnTo>
                  <a:pt x="86900" y="8240"/>
                </a:lnTo>
                <a:lnTo>
                  <a:pt x="89289" y="8240"/>
                </a:lnTo>
                <a:close/>
                <a:moveTo>
                  <a:pt x="89289" y="13166"/>
                </a:moveTo>
                <a:lnTo>
                  <a:pt x="86900" y="13166"/>
                </a:lnTo>
                <a:lnTo>
                  <a:pt x="86900" y="10777"/>
                </a:lnTo>
                <a:lnTo>
                  <a:pt x="89289" y="10777"/>
                </a:lnTo>
                <a:close/>
                <a:moveTo>
                  <a:pt x="89289" y="15704"/>
                </a:moveTo>
                <a:lnTo>
                  <a:pt x="86900" y="15704"/>
                </a:lnTo>
                <a:lnTo>
                  <a:pt x="86900" y="13316"/>
                </a:lnTo>
                <a:lnTo>
                  <a:pt x="89289" y="13316"/>
                </a:lnTo>
                <a:close/>
                <a:moveTo>
                  <a:pt x="89289" y="18242"/>
                </a:moveTo>
                <a:lnTo>
                  <a:pt x="86900" y="18242"/>
                </a:lnTo>
                <a:lnTo>
                  <a:pt x="86900" y="15853"/>
                </a:lnTo>
                <a:lnTo>
                  <a:pt x="89289" y="15853"/>
                </a:lnTo>
                <a:close/>
                <a:moveTo>
                  <a:pt x="89289" y="20778"/>
                </a:moveTo>
                <a:lnTo>
                  <a:pt x="86900" y="20778"/>
                </a:lnTo>
                <a:lnTo>
                  <a:pt x="86900" y="18389"/>
                </a:lnTo>
                <a:lnTo>
                  <a:pt x="89289" y="18389"/>
                </a:lnTo>
                <a:close/>
                <a:moveTo>
                  <a:pt x="89289" y="23316"/>
                </a:moveTo>
                <a:lnTo>
                  <a:pt x="86900" y="23316"/>
                </a:lnTo>
                <a:lnTo>
                  <a:pt x="86900" y="20928"/>
                </a:lnTo>
                <a:lnTo>
                  <a:pt x="89289" y="20928"/>
                </a:lnTo>
                <a:close/>
                <a:moveTo>
                  <a:pt x="89289" y="25854"/>
                </a:moveTo>
                <a:lnTo>
                  <a:pt x="86900" y="25854"/>
                </a:lnTo>
                <a:lnTo>
                  <a:pt x="86900" y="23465"/>
                </a:lnTo>
                <a:lnTo>
                  <a:pt x="89289" y="23465"/>
                </a:lnTo>
                <a:close/>
                <a:moveTo>
                  <a:pt x="89289" y="28391"/>
                </a:moveTo>
                <a:lnTo>
                  <a:pt x="86900" y="28391"/>
                </a:lnTo>
                <a:lnTo>
                  <a:pt x="86900" y="26002"/>
                </a:lnTo>
                <a:lnTo>
                  <a:pt x="89289" y="26002"/>
                </a:lnTo>
                <a:close/>
                <a:moveTo>
                  <a:pt x="89289" y="30928"/>
                </a:moveTo>
                <a:lnTo>
                  <a:pt x="86900" y="30928"/>
                </a:lnTo>
                <a:lnTo>
                  <a:pt x="86900" y="28540"/>
                </a:lnTo>
                <a:lnTo>
                  <a:pt x="89289" y="28540"/>
                </a:lnTo>
                <a:close/>
                <a:moveTo>
                  <a:pt x="89289" y="33466"/>
                </a:moveTo>
                <a:lnTo>
                  <a:pt x="86900" y="33466"/>
                </a:lnTo>
                <a:lnTo>
                  <a:pt x="86900" y="31077"/>
                </a:lnTo>
                <a:lnTo>
                  <a:pt x="89289" y="31077"/>
                </a:lnTo>
                <a:close/>
                <a:moveTo>
                  <a:pt x="89289" y="36003"/>
                </a:moveTo>
                <a:lnTo>
                  <a:pt x="86900" y="36003"/>
                </a:lnTo>
                <a:lnTo>
                  <a:pt x="86900" y="33614"/>
                </a:lnTo>
                <a:lnTo>
                  <a:pt x="89289" y="33614"/>
                </a:lnTo>
                <a:close/>
                <a:moveTo>
                  <a:pt x="89289" y="38540"/>
                </a:moveTo>
                <a:lnTo>
                  <a:pt x="86900" y="38540"/>
                </a:lnTo>
                <a:lnTo>
                  <a:pt x="86900" y="36152"/>
                </a:lnTo>
                <a:lnTo>
                  <a:pt x="89289" y="36152"/>
                </a:lnTo>
                <a:close/>
                <a:moveTo>
                  <a:pt x="89289" y="41079"/>
                </a:moveTo>
                <a:lnTo>
                  <a:pt x="86900" y="41079"/>
                </a:lnTo>
                <a:lnTo>
                  <a:pt x="86900" y="38690"/>
                </a:lnTo>
                <a:lnTo>
                  <a:pt x="89289" y="38690"/>
                </a:lnTo>
                <a:close/>
                <a:moveTo>
                  <a:pt x="89289" y="43616"/>
                </a:moveTo>
                <a:lnTo>
                  <a:pt x="86900" y="43616"/>
                </a:lnTo>
                <a:lnTo>
                  <a:pt x="86900" y="41226"/>
                </a:lnTo>
                <a:lnTo>
                  <a:pt x="89289" y="41226"/>
                </a:lnTo>
                <a:close/>
                <a:moveTo>
                  <a:pt x="89289" y="46152"/>
                </a:moveTo>
                <a:lnTo>
                  <a:pt x="86900" y="46152"/>
                </a:lnTo>
                <a:lnTo>
                  <a:pt x="86900" y="43764"/>
                </a:lnTo>
                <a:lnTo>
                  <a:pt x="89289" y="43764"/>
                </a:lnTo>
                <a:close/>
                <a:moveTo>
                  <a:pt x="89289" y="48691"/>
                </a:moveTo>
                <a:lnTo>
                  <a:pt x="86900" y="48691"/>
                </a:lnTo>
                <a:lnTo>
                  <a:pt x="86900" y="46302"/>
                </a:lnTo>
                <a:lnTo>
                  <a:pt x="89289" y="46302"/>
                </a:lnTo>
                <a:close/>
                <a:moveTo>
                  <a:pt x="89289" y="51228"/>
                </a:moveTo>
                <a:lnTo>
                  <a:pt x="86900" y="51228"/>
                </a:lnTo>
                <a:lnTo>
                  <a:pt x="86900" y="48839"/>
                </a:lnTo>
                <a:lnTo>
                  <a:pt x="89289" y="48839"/>
                </a:lnTo>
                <a:close/>
                <a:moveTo>
                  <a:pt x="89289" y="53765"/>
                </a:moveTo>
                <a:lnTo>
                  <a:pt x="86900" y="53765"/>
                </a:lnTo>
                <a:lnTo>
                  <a:pt x="86900" y="51376"/>
                </a:lnTo>
                <a:lnTo>
                  <a:pt x="89289" y="51376"/>
                </a:lnTo>
                <a:close/>
                <a:moveTo>
                  <a:pt x="89289" y="56303"/>
                </a:moveTo>
                <a:lnTo>
                  <a:pt x="86900" y="56303"/>
                </a:lnTo>
                <a:lnTo>
                  <a:pt x="86900" y="53914"/>
                </a:lnTo>
                <a:lnTo>
                  <a:pt x="89289" y="53914"/>
                </a:lnTo>
                <a:close/>
                <a:moveTo>
                  <a:pt x="89289" y="58840"/>
                </a:moveTo>
                <a:lnTo>
                  <a:pt x="86900" y="58840"/>
                </a:lnTo>
                <a:lnTo>
                  <a:pt x="86900" y="56451"/>
                </a:lnTo>
                <a:lnTo>
                  <a:pt x="89289" y="56451"/>
                </a:lnTo>
                <a:close/>
                <a:moveTo>
                  <a:pt x="86752" y="5554"/>
                </a:moveTo>
                <a:lnTo>
                  <a:pt x="84363" y="5554"/>
                </a:lnTo>
                <a:lnTo>
                  <a:pt x="84363" y="3165"/>
                </a:lnTo>
                <a:lnTo>
                  <a:pt x="86752" y="3165"/>
                </a:lnTo>
                <a:close/>
                <a:moveTo>
                  <a:pt x="86752" y="8092"/>
                </a:moveTo>
                <a:lnTo>
                  <a:pt x="84363" y="8092"/>
                </a:lnTo>
                <a:lnTo>
                  <a:pt x="84363" y="5703"/>
                </a:lnTo>
                <a:lnTo>
                  <a:pt x="86752" y="5703"/>
                </a:lnTo>
                <a:close/>
                <a:moveTo>
                  <a:pt x="86752" y="10629"/>
                </a:moveTo>
                <a:lnTo>
                  <a:pt x="84363" y="10629"/>
                </a:lnTo>
                <a:lnTo>
                  <a:pt x="84363" y="8240"/>
                </a:lnTo>
                <a:lnTo>
                  <a:pt x="86752" y="8240"/>
                </a:lnTo>
                <a:close/>
                <a:moveTo>
                  <a:pt x="86752" y="13166"/>
                </a:moveTo>
                <a:lnTo>
                  <a:pt x="84363" y="13166"/>
                </a:lnTo>
                <a:lnTo>
                  <a:pt x="84363" y="10777"/>
                </a:lnTo>
                <a:lnTo>
                  <a:pt x="86752" y="10777"/>
                </a:lnTo>
                <a:close/>
                <a:moveTo>
                  <a:pt x="86752" y="15704"/>
                </a:moveTo>
                <a:lnTo>
                  <a:pt x="84363" y="15704"/>
                </a:lnTo>
                <a:lnTo>
                  <a:pt x="84363" y="13316"/>
                </a:lnTo>
                <a:lnTo>
                  <a:pt x="86752" y="13316"/>
                </a:lnTo>
                <a:close/>
                <a:moveTo>
                  <a:pt x="86752" y="18242"/>
                </a:moveTo>
                <a:lnTo>
                  <a:pt x="84363" y="18242"/>
                </a:lnTo>
                <a:lnTo>
                  <a:pt x="84363" y="15853"/>
                </a:lnTo>
                <a:lnTo>
                  <a:pt x="86752" y="15853"/>
                </a:lnTo>
                <a:close/>
                <a:moveTo>
                  <a:pt x="86752" y="20778"/>
                </a:moveTo>
                <a:lnTo>
                  <a:pt x="84363" y="20778"/>
                </a:lnTo>
                <a:lnTo>
                  <a:pt x="84363" y="18389"/>
                </a:lnTo>
                <a:lnTo>
                  <a:pt x="86752" y="18389"/>
                </a:lnTo>
                <a:close/>
                <a:moveTo>
                  <a:pt x="86752" y="23316"/>
                </a:moveTo>
                <a:lnTo>
                  <a:pt x="84363" y="23316"/>
                </a:lnTo>
                <a:lnTo>
                  <a:pt x="84363" y="20928"/>
                </a:lnTo>
                <a:lnTo>
                  <a:pt x="86752" y="20928"/>
                </a:lnTo>
                <a:close/>
                <a:moveTo>
                  <a:pt x="86752" y="25854"/>
                </a:moveTo>
                <a:lnTo>
                  <a:pt x="84363" y="25854"/>
                </a:lnTo>
                <a:lnTo>
                  <a:pt x="84363" y="23465"/>
                </a:lnTo>
                <a:lnTo>
                  <a:pt x="86752" y="23465"/>
                </a:lnTo>
                <a:close/>
                <a:moveTo>
                  <a:pt x="86752" y="28391"/>
                </a:moveTo>
                <a:lnTo>
                  <a:pt x="84363" y="28391"/>
                </a:lnTo>
                <a:lnTo>
                  <a:pt x="84363" y="26002"/>
                </a:lnTo>
                <a:lnTo>
                  <a:pt x="86752" y="26002"/>
                </a:lnTo>
                <a:close/>
                <a:moveTo>
                  <a:pt x="86752" y="30928"/>
                </a:moveTo>
                <a:lnTo>
                  <a:pt x="84363" y="30928"/>
                </a:lnTo>
                <a:lnTo>
                  <a:pt x="84363" y="28540"/>
                </a:lnTo>
                <a:lnTo>
                  <a:pt x="86752" y="28540"/>
                </a:lnTo>
                <a:close/>
                <a:moveTo>
                  <a:pt x="86752" y="33466"/>
                </a:moveTo>
                <a:lnTo>
                  <a:pt x="84363" y="33466"/>
                </a:lnTo>
                <a:lnTo>
                  <a:pt x="84363" y="31077"/>
                </a:lnTo>
                <a:lnTo>
                  <a:pt x="86752" y="31077"/>
                </a:lnTo>
                <a:close/>
                <a:moveTo>
                  <a:pt x="86752" y="36003"/>
                </a:moveTo>
                <a:lnTo>
                  <a:pt x="84363" y="36003"/>
                </a:lnTo>
                <a:lnTo>
                  <a:pt x="84363" y="33614"/>
                </a:lnTo>
                <a:lnTo>
                  <a:pt x="86752" y="33614"/>
                </a:lnTo>
                <a:close/>
                <a:moveTo>
                  <a:pt x="86752" y="38540"/>
                </a:moveTo>
                <a:lnTo>
                  <a:pt x="84363" y="38540"/>
                </a:lnTo>
                <a:lnTo>
                  <a:pt x="84363" y="36152"/>
                </a:lnTo>
                <a:lnTo>
                  <a:pt x="86752" y="36152"/>
                </a:lnTo>
                <a:close/>
                <a:moveTo>
                  <a:pt x="86752" y="41079"/>
                </a:moveTo>
                <a:lnTo>
                  <a:pt x="84363" y="41079"/>
                </a:lnTo>
                <a:lnTo>
                  <a:pt x="84363" y="38690"/>
                </a:lnTo>
                <a:lnTo>
                  <a:pt x="86752" y="38690"/>
                </a:lnTo>
                <a:close/>
                <a:moveTo>
                  <a:pt x="86752" y="43616"/>
                </a:moveTo>
                <a:lnTo>
                  <a:pt x="84363" y="43616"/>
                </a:lnTo>
                <a:lnTo>
                  <a:pt x="84363" y="41226"/>
                </a:lnTo>
                <a:lnTo>
                  <a:pt x="86752" y="41226"/>
                </a:lnTo>
                <a:close/>
                <a:moveTo>
                  <a:pt x="86752" y="46152"/>
                </a:moveTo>
                <a:lnTo>
                  <a:pt x="84363" y="46152"/>
                </a:lnTo>
                <a:lnTo>
                  <a:pt x="84363" y="43764"/>
                </a:lnTo>
                <a:lnTo>
                  <a:pt x="86752" y="43764"/>
                </a:lnTo>
                <a:close/>
                <a:moveTo>
                  <a:pt x="86752" y="48691"/>
                </a:moveTo>
                <a:lnTo>
                  <a:pt x="84363" y="48691"/>
                </a:lnTo>
                <a:lnTo>
                  <a:pt x="84363" y="46302"/>
                </a:lnTo>
                <a:lnTo>
                  <a:pt x="86752" y="46302"/>
                </a:lnTo>
                <a:close/>
                <a:moveTo>
                  <a:pt x="86752" y="51228"/>
                </a:moveTo>
                <a:lnTo>
                  <a:pt x="84363" y="51228"/>
                </a:lnTo>
                <a:lnTo>
                  <a:pt x="84363" y="48839"/>
                </a:lnTo>
                <a:lnTo>
                  <a:pt x="86752" y="48839"/>
                </a:lnTo>
                <a:close/>
                <a:moveTo>
                  <a:pt x="86752" y="53765"/>
                </a:moveTo>
                <a:lnTo>
                  <a:pt x="84363" y="53765"/>
                </a:lnTo>
                <a:lnTo>
                  <a:pt x="84363" y="51376"/>
                </a:lnTo>
                <a:lnTo>
                  <a:pt x="86752" y="51376"/>
                </a:lnTo>
                <a:close/>
                <a:moveTo>
                  <a:pt x="86752" y="56303"/>
                </a:moveTo>
                <a:lnTo>
                  <a:pt x="84363" y="56303"/>
                </a:lnTo>
                <a:lnTo>
                  <a:pt x="84363" y="53914"/>
                </a:lnTo>
                <a:lnTo>
                  <a:pt x="86752" y="53914"/>
                </a:lnTo>
                <a:close/>
                <a:moveTo>
                  <a:pt x="86752" y="58840"/>
                </a:moveTo>
                <a:lnTo>
                  <a:pt x="84363" y="58840"/>
                </a:lnTo>
                <a:lnTo>
                  <a:pt x="84363" y="56451"/>
                </a:lnTo>
                <a:lnTo>
                  <a:pt x="86752" y="56451"/>
                </a:lnTo>
                <a:close/>
                <a:moveTo>
                  <a:pt x="84215" y="5554"/>
                </a:moveTo>
                <a:lnTo>
                  <a:pt x="81826" y="5554"/>
                </a:lnTo>
                <a:lnTo>
                  <a:pt x="81826" y="3165"/>
                </a:lnTo>
                <a:lnTo>
                  <a:pt x="84215" y="3165"/>
                </a:lnTo>
                <a:close/>
                <a:moveTo>
                  <a:pt x="84215" y="8092"/>
                </a:moveTo>
                <a:lnTo>
                  <a:pt x="81826" y="8092"/>
                </a:lnTo>
                <a:lnTo>
                  <a:pt x="81826" y="5703"/>
                </a:lnTo>
                <a:lnTo>
                  <a:pt x="84215" y="5703"/>
                </a:lnTo>
                <a:close/>
                <a:moveTo>
                  <a:pt x="84215" y="10629"/>
                </a:moveTo>
                <a:lnTo>
                  <a:pt x="81826" y="10629"/>
                </a:lnTo>
                <a:lnTo>
                  <a:pt x="81826" y="8240"/>
                </a:lnTo>
                <a:lnTo>
                  <a:pt x="84215" y="8240"/>
                </a:lnTo>
                <a:close/>
                <a:moveTo>
                  <a:pt x="84215" y="13166"/>
                </a:moveTo>
                <a:lnTo>
                  <a:pt x="81826" y="13166"/>
                </a:lnTo>
                <a:lnTo>
                  <a:pt x="81826" y="10777"/>
                </a:lnTo>
                <a:lnTo>
                  <a:pt x="84215" y="10777"/>
                </a:lnTo>
                <a:close/>
                <a:moveTo>
                  <a:pt x="84215" y="15704"/>
                </a:moveTo>
                <a:lnTo>
                  <a:pt x="81826" y="15704"/>
                </a:lnTo>
                <a:lnTo>
                  <a:pt x="81826" y="13316"/>
                </a:lnTo>
                <a:lnTo>
                  <a:pt x="84215" y="13316"/>
                </a:lnTo>
                <a:close/>
                <a:moveTo>
                  <a:pt x="84215" y="18242"/>
                </a:moveTo>
                <a:lnTo>
                  <a:pt x="81826" y="18242"/>
                </a:lnTo>
                <a:lnTo>
                  <a:pt x="81826" y="15853"/>
                </a:lnTo>
                <a:lnTo>
                  <a:pt x="84215" y="15853"/>
                </a:lnTo>
                <a:close/>
                <a:moveTo>
                  <a:pt x="84215" y="20778"/>
                </a:moveTo>
                <a:lnTo>
                  <a:pt x="81826" y="20778"/>
                </a:lnTo>
                <a:lnTo>
                  <a:pt x="81826" y="18389"/>
                </a:lnTo>
                <a:lnTo>
                  <a:pt x="84215" y="18389"/>
                </a:lnTo>
                <a:close/>
                <a:moveTo>
                  <a:pt x="84215" y="23316"/>
                </a:moveTo>
                <a:lnTo>
                  <a:pt x="81826" y="23316"/>
                </a:lnTo>
                <a:lnTo>
                  <a:pt x="81826" y="20928"/>
                </a:lnTo>
                <a:lnTo>
                  <a:pt x="84215" y="20928"/>
                </a:lnTo>
                <a:close/>
                <a:moveTo>
                  <a:pt x="84215" y="25854"/>
                </a:moveTo>
                <a:lnTo>
                  <a:pt x="81826" y="25854"/>
                </a:lnTo>
                <a:lnTo>
                  <a:pt x="81826" y="23465"/>
                </a:lnTo>
                <a:lnTo>
                  <a:pt x="84215" y="23465"/>
                </a:lnTo>
                <a:close/>
                <a:moveTo>
                  <a:pt x="84215" y="28391"/>
                </a:moveTo>
                <a:lnTo>
                  <a:pt x="81826" y="28391"/>
                </a:lnTo>
                <a:lnTo>
                  <a:pt x="81826" y="26002"/>
                </a:lnTo>
                <a:lnTo>
                  <a:pt x="84215" y="26002"/>
                </a:lnTo>
                <a:close/>
                <a:moveTo>
                  <a:pt x="84215" y="30928"/>
                </a:moveTo>
                <a:lnTo>
                  <a:pt x="81826" y="30928"/>
                </a:lnTo>
                <a:lnTo>
                  <a:pt x="81826" y="28540"/>
                </a:lnTo>
                <a:lnTo>
                  <a:pt x="84215" y="28540"/>
                </a:lnTo>
                <a:close/>
                <a:moveTo>
                  <a:pt x="84215" y="33466"/>
                </a:moveTo>
                <a:lnTo>
                  <a:pt x="81826" y="33466"/>
                </a:lnTo>
                <a:lnTo>
                  <a:pt x="81826" y="31077"/>
                </a:lnTo>
                <a:lnTo>
                  <a:pt x="84215" y="31077"/>
                </a:lnTo>
                <a:close/>
                <a:moveTo>
                  <a:pt x="84215" y="36003"/>
                </a:moveTo>
                <a:lnTo>
                  <a:pt x="81826" y="36003"/>
                </a:lnTo>
                <a:lnTo>
                  <a:pt x="81826" y="33614"/>
                </a:lnTo>
                <a:lnTo>
                  <a:pt x="84215" y="33614"/>
                </a:lnTo>
                <a:close/>
                <a:moveTo>
                  <a:pt x="84215" y="38540"/>
                </a:moveTo>
                <a:lnTo>
                  <a:pt x="81826" y="38540"/>
                </a:lnTo>
                <a:lnTo>
                  <a:pt x="81826" y="36152"/>
                </a:lnTo>
                <a:lnTo>
                  <a:pt x="84215" y="36152"/>
                </a:lnTo>
                <a:close/>
                <a:moveTo>
                  <a:pt x="84215" y="41079"/>
                </a:moveTo>
                <a:lnTo>
                  <a:pt x="81826" y="41079"/>
                </a:lnTo>
                <a:lnTo>
                  <a:pt x="81826" y="38690"/>
                </a:lnTo>
                <a:lnTo>
                  <a:pt x="84215" y="38690"/>
                </a:lnTo>
                <a:close/>
                <a:moveTo>
                  <a:pt x="84215" y="43616"/>
                </a:moveTo>
                <a:lnTo>
                  <a:pt x="81826" y="43616"/>
                </a:lnTo>
                <a:lnTo>
                  <a:pt x="81826" y="41226"/>
                </a:lnTo>
                <a:lnTo>
                  <a:pt x="84215" y="41226"/>
                </a:lnTo>
                <a:close/>
                <a:moveTo>
                  <a:pt x="84215" y="46152"/>
                </a:moveTo>
                <a:lnTo>
                  <a:pt x="81826" y="46152"/>
                </a:lnTo>
                <a:lnTo>
                  <a:pt x="81826" y="43764"/>
                </a:lnTo>
                <a:lnTo>
                  <a:pt x="84215" y="43764"/>
                </a:lnTo>
                <a:close/>
                <a:moveTo>
                  <a:pt x="84215" y="48691"/>
                </a:moveTo>
                <a:lnTo>
                  <a:pt x="81826" y="48691"/>
                </a:lnTo>
                <a:lnTo>
                  <a:pt x="81826" y="46302"/>
                </a:lnTo>
                <a:lnTo>
                  <a:pt x="84215" y="46302"/>
                </a:lnTo>
                <a:close/>
                <a:moveTo>
                  <a:pt x="84215" y="51228"/>
                </a:moveTo>
                <a:lnTo>
                  <a:pt x="81826" y="51228"/>
                </a:lnTo>
                <a:lnTo>
                  <a:pt x="81826" y="48839"/>
                </a:lnTo>
                <a:lnTo>
                  <a:pt x="84215" y="48839"/>
                </a:lnTo>
                <a:close/>
                <a:moveTo>
                  <a:pt x="84215" y="53765"/>
                </a:moveTo>
                <a:lnTo>
                  <a:pt x="81826" y="53765"/>
                </a:lnTo>
                <a:lnTo>
                  <a:pt x="81826" y="51376"/>
                </a:lnTo>
                <a:lnTo>
                  <a:pt x="84215" y="51376"/>
                </a:lnTo>
                <a:close/>
                <a:moveTo>
                  <a:pt x="84215" y="56303"/>
                </a:moveTo>
                <a:lnTo>
                  <a:pt x="81826" y="56303"/>
                </a:lnTo>
                <a:lnTo>
                  <a:pt x="81826" y="53914"/>
                </a:lnTo>
                <a:lnTo>
                  <a:pt x="84215" y="53914"/>
                </a:lnTo>
                <a:close/>
                <a:moveTo>
                  <a:pt x="84215" y="58840"/>
                </a:moveTo>
                <a:lnTo>
                  <a:pt x="81826" y="58840"/>
                </a:lnTo>
                <a:lnTo>
                  <a:pt x="81826" y="56451"/>
                </a:lnTo>
                <a:lnTo>
                  <a:pt x="84215" y="56451"/>
                </a:lnTo>
                <a:close/>
                <a:moveTo>
                  <a:pt x="81677" y="5554"/>
                </a:moveTo>
                <a:lnTo>
                  <a:pt x="79288" y="5554"/>
                </a:lnTo>
                <a:lnTo>
                  <a:pt x="79288" y="3165"/>
                </a:lnTo>
                <a:lnTo>
                  <a:pt x="81677" y="3165"/>
                </a:lnTo>
                <a:close/>
                <a:moveTo>
                  <a:pt x="81677" y="8092"/>
                </a:moveTo>
                <a:lnTo>
                  <a:pt x="79288" y="8092"/>
                </a:lnTo>
                <a:lnTo>
                  <a:pt x="79288" y="5703"/>
                </a:lnTo>
                <a:lnTo>
                  <a:pt x="81677" y="5703"/>
                </a:lnTo>
                <a:close/>
                <a:moveTo>
                  <a:pt x="81677" y="10629"/>
                </a:moveTo>
                <a:lnTo>
                  <a:pt x="79288" y="10629"/>
                </a:lnTo>
                <a:lnTo>
                  <a:pt x="79288" y="8240"/>
                </a:lnTo>
                <a:lnTo>
                  <a:pt x="81677" y="8240"/>
                </a:lnTo>
                <a:close/>
                <a:moveTo>
                  <a:pt x="81677" y="13166"/>
                </a:moveTo>
                <a:lnTo>
                  <a:pt x="79288" y="13166"/>
                </a:lnTo>
                <a:lnTo>
                  <a:pt x="79288" y="10777"/>
                </a:lnTo>
                <a:lnTo>
                  <a:pt x="81677" y="10777"/>
                </a:lnTo>
                <a:close/>
                <a:moveTo>
                  <a:pt x="81677" y="15704"/>
                </a:moveTo>
                <a:lnTo>
                  <a:pt x="79288" y="15704"/>
                </a:lnTo>
                <a:lnTo>
                  <a:pt x="79288" y="13316"/>
                </a:lnTo>
                <a:lnTo>
                  <a:pt x="81677" y="13316"/>
                </a:lnTo>
                <a:close/>
                <a:moveTo>
                  <a:pt x="81677" y="18242"/>
                </a:moveTo>
                <a:lnTo>
                  <a:pt x="79288" y="18242"/>
                </a:lnTo>
                <a:lnTo>
                  <a:pt x="79288" y="15853"/>
                </a:lnTo>
                <a:lnTo>
                  <a:pt x="81677" y="15853"/>
                </a:lnTo>
                <a:close/>
                <a:moveTo>
                  <a:pt x="81677" y="20778"/>
                </a:moveTo>
                <a:lnTo>
                  <a:pt x="79288" y="20778"/>
                </a:lnTo>
                <a:lnTo>
                  <a:pt x="79288" y="18389"/>
                </a:lnTo>
                <a:lnTo>
                  <a:pt x="81677" y="18389"/>
                </a:lnTo>
                <a:close/>
                <a:moveTo>
                  <a:pt x="81677" y="23316"/>
                </a:moveTo>
                <a:lnTo>
                  <a:pt x="79288" y="23316"/>
                </a:lnTo>
                <a:lnTo>
                  <a:pt x="79288" y="20928"/>
                </a:lnTo>
                <a:lnTo>
                  <a:pt x="81677" y="20928"/>
                </a:lnTo>
                <a:close/>
                <a:moveTo>
                  <a:pt x="81677" y="25854"/>
                </a:moveTo>
                <a:lnTo>
                  <a:pt x="79288" y="25854"/>
                </a:lnTo>
                <a:lnTo>
                  <a:pt x="79288" y="23465"/>
                </a:lnTo>
                <a:lnTo>
                  <a:pt x="81677" y="23465"/>
                </a:lnTo>
                <a:close/>
                <a:moveTo>
                  <a:pt x="81677" y="28391"/>
                </a:moveTo>
                <a:lnTo>
                  <a:pt x="79288" y="28391"/>
                </a:lnTo>
                <a:lnTo>
                  <a:pt x="79288" y="26002"/>
                </a:lnTo>
                <a:lnTo>
                  <a:pt x="81677" y="26002"/>
                </a:lnTo>
                <a:close/>
                <a:moveTo>
                  <a:pt x="81677" y="30928"/>
                </a:moveTo>
                <a:lnTo>
                  <a:pt x="79288" y="30928"/>
                </a:lnTo>
                <a:lnTo>
                  <a:pt x="79288" y="28540"/>
                </a:lnTo>
                <a:lnTo>
                  <a:pt x="81677" y="28540"/>
                </a:lnTo>
                <a:close/>
                <a:moveTo>
                  <a:pt x="81677" y="33466"/>
                </a:moveTo>
                <a:lnTo>
                  <a:pt x="79288" y="33466"/>
                </a:lnTo>
                <a:lnTo>
                  <a:pt x="79288" y="31077"/>
                </a:lnTo>
                <a:lnTo>
                  <a:pt x="81677" y="31077"/>
                </a:lnTo>
                <a:close/>
                <a:moveTo>
                  <a:pt x="81677" y="36003"/>
                </a:moveTo>
                <a:lnTo>
                  <a:pt x="79288" y="36003"/>
                </a:lnTo>
                <a:lnTo>
                  <a:pt x="79288" y="33614"/>
                </a:lnTo>
                <a:lnTo>
                  <a:pt x="81677" y="33614"/>
                </a:lnTo>
                <a:close/>
                <a:moveTo>
                  <a:pt x="81677" y="38540"/>
                </a:moveTo>
                <a:lnTo>
                  <a:pt x="79288" y="38540"/>
                </a:lnTo>
                <a:lnTo>
                  <a:pt x="79288" y="36152"/>
                </a:lnTo>
                <a:lnTo>
                  <a:pt x="81677" y="36152"/>
                </a:lnTo>
                <a:close/>
                <a:moveTo>
                  <a:pt x="81677" y="41079"/>
                </a:moveTo>
                <a:lnTo>
                  <a:pt x="79288" y="41079"/>
                </a:lnTo>
                <a:lnTo>
                  <a:pt x="79288" y="38690"/>
                </a:lnTo>
                <a:lnTo>
                  <a:pt x="81677" y="38690"/>
                </a:lnTo>
                <a:close/>
                <a:moveTo>
                  <a:pt x="81677" y="43616"/>
                </a:moveTo>
                <a:lnTo>
                  <a:pt x="79288" y="43616"/>
                </a:lnTo>
                <a:lnTo>
                  <a:pt x="79288" y="41226"/>
                </a:lnTo>
                <a:lnTo>
                  <a:pt x="81677" y="41226"/>
                </a:lnTo>
                <a:close/>
                <a:moveTo>
                  <a:pt x="81677" y="46152"/>
                </a:moveTo>
                <a:lnTo>
                  <a:pt x="79288" y="46152"/>
                </a:lnTo>
                <a:lnTo>
                  <a:pt x="79288" y="43764"/>
                </a:lnTo>
                <a:lnTo>
                  <a:pt x="81677" y="43764"/>
                </a:lnTo>
                <a:close/>
                <a:moveTo>
                  <a:pt x="81677" y="48691"/>
                </a:moveTo>
                <a:lnTo>
                  <a:pt x="79288" y="48691"/>
                </a:lnTo>
                <a:lnTo>
                  <a:pt x="79288" y="46302"/>
                </a:lnTo>
                <a:lnTo>
                  <a:pt x="81677" y="46302"/>
                </a:lnTo>
                <a:close/>
                <a:moveTo>
                  <a:pt x="81677" y="51228"/>
                </a:moveTo>
                <a:lnTo>
                  <a:pt x="79288" y="51228"/>
                </a:lnTo>
                <a:lnTo>
                  <a:pt x="79288" y="48839"/>
                </a:lnTo>
                <a:lnTo>
                  <a:pt x="81677" y="48839"/>
                </a:lnTo>
                <a:close/>
                <a:moveTo>
                  <a:pt x="81677" y="53765"/>
                </a:moveTo>
                <a:lnTo>
                  <a:pt x="79288" y="53765"/>
                </a:lnTo>
                <a:lnTo>
                  <a:pt x="79288" y="51376"/>
                </a:lnTo>
                <a:lnTo>
                  <a:pt x="81677" y="51376"/>
                </a:lnTo>
                <a:close/>
                <a:moveTo>
                  <a:pt x="81677" y="56303"/>
                </a:moveTo>
                <a:lnTo>
                  <a:pt x="79288" y="56303"/>
                </a:lnTo>
                <a:lnTo>
                  <a:pt x="79288" y="53914"/>
                </a:lnTo>
                <a:lnTo>
                  <a:pt x="81677" y="53914"/>
                </a:lnTo>
                <a:close/>
                <a:moveTo>
                  <a:pt x="81677" y="58840"/>
                </a:moveTo>
                <a:lnTo>
                  <a:pt x="79288" y="58840"/>
                </a:lnTo>
                <a:lnTo>
                  <a:pt x="79288" y="56451"/>
                </a:lnTo>
                <a:lnTo>
                  <a:pt x="81677" y="56451"/>
                </a:lnTo>
                <a:close/>
                <a:moveTo>
                  <a:pt x="79139" y="5554"/>
                </a:moveTo>
                <a:lnTo>
                  <a:pt x="76751" y="5554"/>
                </a:lnTo>
                <a:lnTo>
                  <a:pt x="76751" y="3165"/>
                </a:lnTo>
                <a:lnTo>
                  <a:pt x="79139" y="3165"/>
                </a:lnTo>
                <a:close/>
                <a:moveTo>
                  <a:pt x="79139" y="8092"/>
                </a:moveTo>
                <a:lnTo>
                  <a:pt x="76751" y="8092"/>
                </a:lnTo>
                <a:lnTo>
                  <a:pt x="76751" y="5703"/>
                </a:lnTo>
                <a:lnTo>
                  <a:pt x="79139" y="5703"/>
                </a:lnTo>
                <a:close/>
                <a:moveTo>
                  <a:pt x="79139" y="10629"/>
                </a:moveTo>
                <a:lnTo>
                  <a:pt x="76751" y="10629"/>
                </a:lnTo>
                <a:lnTo>
                  <a:pt x="76751" y="8240"/>
                </a:lnTo>
                <a:lnTo>
                  <a:pt x="79139" y="8240"/>
                </a:lnTo>
                <a:close/>
                <a:moveTo>
                  <a:pt x="79139" y="13166"/>
                </a:moveTo>
                <a:lnTo>
                  <a:pt x="76751" y="13166"/>
                </a:lnTo>
                <a:lnTo>
                  <a:pt x="76751" y="10777"/>
                </a:lnTo>
                <a:lnTo>
                  <a:pt x="79139" y="10777"/>
                </a:lnTo>
                <a:close/>
                <a:moveTo>
                  <a:pt x="79139" y="15704"/>
                </a:moveTo>
                <a:lnTo>
                  <a:pt x="76751" y="15704"/>
                </a:lnTo>
                <a:lnTo>
                  <a:pt x="76751" y="13316"/>
                </a:lnTo>
                <a:lnTo>
                  <a:pt x="79139" y="13316"/>
                </a:lnTo>
                <a:close/>
                <a:moveTo>
                  <a:pt x="79139" y="18242"/>
                </a:moveTo>
                <a:lnTo>
                  <a:pt x="76751" y="18242"/>
                </a:lnTo>
                <a:lnTo>
                  <a:pt x="76751" y="15853"/>
                </a:lnTo>
                <a:lnTo>
                  <a:pt x="79139" y="15853"/>
                </a:lnTo>
                <a:close/>
                <a:moveTo>
                  <a:pt x="79139" y="20778"/>
                </a:moveTo>
                <a:lnTo>
                  <a:pt x="76751" y="20778"/>
                </a:lnTo>
                <a:lnTo>
                  <a:pt x="76751" y="18389"/>
                </a:lnTo>
                <a:lnTo>
                  <a:pt x="79139" y="18389"/>
                </a:lnTo>
                <a:close/>
                <a:moveTo>
                  <a:pt x="79139" y="23316"/>
                </a:moveTo>
                <a:lnTo>
                  <a:pt x="76751" y="23316"/>
                </a:lnTo>
                <a:lnTo>
                  <a:pt x="76751" y="20928"/>
                </a:lnTo>
                <a:lnTo>
                  <a:pt x="79139" y="20928"/>
                </a:lnTo>
                <a:close/>
                <a:moveTo>
                  <a:pt x="79139" y="25854"/>
                </a:moveTo>
                <a:lnTo>
                  <a:pt x="76751" y="25854"/>
                </a:lnTo>
                <a:lnTo>
                  <a:pt x="76751" y="23465"/>
                </a:lnTo>
                <a:lnTo>
                  <a:pt x="79139" y="23465"/>
                </a:lnTo>
                <a:close/>
                <a:moveTo>
                  <a:pt x="79139" y="28391"/>
                </a:moveTo>
                <a:lnTo>
                  <a:pt x="76751" y="28391"/>
                </a:lnTo>
                <a:lnTo>
                  <a:pt x="76751" y="26002"/>
                </a:lnTo>
                <a:lnTo>
                  <a:pt x="79139" y="26002"/>
                </a:lnTo>
                <a:close/>
                <a:moveTo>
                  <a:pt x="79139" y="30928"/>
                </a:moveTo>
                <a:lnTo>
                  <a:pt x="76751" y="30928"/>
                </a:lnTo>
                <a:lnTo>
                  <a:pt x="76751" y="28540"/>
                </a:lnTo>
                <a:lnTo>
                  <a:pt x="79139" y="28540"/>
                </a:lnTo>
                <a:close/>
                <a:moveTo>
                  <a:pt x="79139" y="33466"/>
                </a:moveTo>
                <a:lnTo>
                  <a:pt x="76751" y="33466"/>
                </a:lnTo>
                <a:lnTo>
                  <a:pt x="76751" y="31077"/>
                </a:lnTo>
                <a:lnTo>
                  <a:pt x="79139" y="31077"/>
                </a:lnTo>
                <a:close/>
                <a:moveTo>
                  <a:pt x="79139" y="36003"/>
                </a:moveTo>
                <a:lnTo>
                  <a:pt x="76751" y="36003"/>
                </a:lnTo>
                <a:lnTo>
                  <a:pt x="76751" y="33614"/>
                </a:lnTo>
                <a:lnTo>
                  <a:pt x="79139" y="33614"/>
                </a:lnTo>
                <a:close/>
                <a:moveTo>
                  <a:pt x="79139" y="38540"/>
                </a:moveTo>
                <a:lnTo>
                  <a:pt x="76751" y="38540"/>
                </a:lnTo>
                <a:lnTo>
                  <a:pt x="76751" y="36152"/>
                </a:lnTo>
                <a:lnTo>
                  <a:pt x="79139" y="36152"/>
                </a:lnTo>
                <a:close/>
                <a:moveTo>
                  <a:pt x="79139" y="41079"/>
                </a:moveTo>
                <a:lnTo>
                  <a:pt x="76751" y="41079"/>
                </a:lnTo>
                <a:lnTo>
                  <a:pt x="76751" y="38690"/>
                </a:lnTo>
                <a:lnTo>
                  <a:pt x="79139" y="38690"/>
                </a:lnTo>
                <a:close/>
                <a:moveTo>
                  <a:pt x="79139" y="43616"/>
                </a:moveTo>
                <a:lnTo>
                  <a:pt x="76751" y="43616"/>
                </a:lnTo>
                <a:lnTo>
                  <a:pt x="76751" y="41226"/>
                </a:lnTo>
                <a:lnTo>
                  <a:pt x="79139" y="41226"/>
                </a:lnTo>
                <a:close/>
                <a:moveTo>
                  <a:pt x="79139" y="46152"/>
                </a:moveTo>
                <a:lnTo>
                  <a:pt x="76751" y="46152"/>
                </a:lnTo>
                <a:lnTo>
                  <a:pt x="76751" y="43764"/>
                </a:lnTo>
                <a:lnTo>
                  <a:pt x="79139" y="43764"/>
                </a:lnTo>
                <a:close/>
                <a:moveTo>
                  <a:pt x="79139" y="48691"/>
                </a:moveTo>
                <a:lnTo>
                  <a:pt x="76751" y="48691"/>
                </a:lnTo>
                <a:lnTo>
                  <a:pt x="76751" y="46302"/>
                </a:lnTo>
                <a:lnTo>
                  <a:pt x="79139" y="46302"/>
                </a:lnTo>
                <a:close/>
                <a:moveTo>
                  <a:pt x="79139" y="51228"/>
                </a:moveTo>
                <a:lnTo>
                  <a:pt x="76751" y="51228"/>
                </a:lnTo>
                <a:lnTo>
                  <a:pt x="76751" y="48839"/>
                </a:lnTo>
                <a:lnTo>
                  <a:pt x="79139" y="48839"/>
                </a:lnTo>
                <a:close/>
                <a:moveTo>
                  <a:pt x="79139" y="53765"/>
                </a:moveTo>
                <a:lnTo>
                  <a:pt x="76751" y="53765"/>
                </a:lnTo>
                <a:lnTo>
                  <a:pt x="76751" y="51376"/>
                </a:lnTo>
                <a:lnTo>
                  <a:pt x="79139" y="51376"/>
                </a:lnTo>
                <a:close/>
                <a:moveTo>
                  <a:pt x="79139" y="56303"/>
                </a:moveTo>
                <a:lnTo>
                  <a:pt x="76751" y="56303"/>
                </a:lnTo>
                <a:lnTo>
                  <a:pt x="76751" y="53914"/>
                </a:lnTo>
                <a:lnTo>
                  <a:pt x="79139" y="53914"/>
                </a:lnTo>
                <a:close/>
                <a:moveTo>
                  <a:pt x="79139" y="58840"/>
                </a:moveTo>
                <a:lnTo>
                  <a:pt x="76751" y="58840"/>
                </a:lnTo>
                <a:lnTo>
                  <a:pt x="76751" y="56451"/>
                </a:lnTo>
                <a:lnTo>
                  <a:pt x="79139" y="56451"/>
                </a:lnTo>
                <a:close/>
                <a:moveTo>
                  <a:pt x="76603" y="5554"/>
                </a:moveTo>
                <a:lnTo>
                  <a:pt x="74214" y="5554"/>
                </a:lnTo>
                <a:lnTo>
                  <a:pt x="74214" y="3165"/>
                </a:lnTo>
                <a:lnTo>
                  <a:pt x="76603" y="3165"/>
                </a:lnTo>
                <a:close/>
                <a:moveTo>
                  <a:pt x="76603" y="8092"/>
                </a:moveTo>
                <a:lnTo>
                  <a:pt x="74214" y="8092"/>
                </a:lnTo>
                <a:lnTo>
                  <a:pt x="74214" y="5703"/>
                </a:lnTo>
                <a:lnTo>
                  <a:pt x="76603" y="5703"/>
                </a:lnTo>
                <a:close/>
                <a:moveTo>
                  <a:pt x="76603" y="10629"/>
                </a:moveTo>
                <a:lnTo>
                  <a:pt x="74214" y="10629"/>
                </a:lnTo>
                <a:lnTo>
                  <a:pt x="74214" y="8240"/>
                </a:lnTo>
                <a:lnTo>
                  <a:pt x="76603" y="8240"/>
                </a:lnTo>
                <a:close/>
                <a:moveTo>
                  <a:pt x="76603" y="13166"/>
                </a:moveTo>
                <a:lnTo>
                  <a:pt x="74214" y="13166"/>
                </a:lnTo>
                <a:lnTo>
                  <a:pt x="74214" y="10777"/>
                </a:lnTo>
                <a:lnTo>
                  <a:pt x="76603" y="10777"/>
                </a:lnTo>
                <a:close/>
                <a:moveTo>
                  <a:pt x="76603" y="15704"/>
                </a:moveTo>
                <a:lnTo>
                  <a:pt x="74214" y="15704"/>
                </a:lnTo>
                <a:lnTo>
                  <a:pt x="74214" y="13316"/>
                </a:lnTo>
                <a:lnTo>
                  <a:pt x="76603" y="13316"/>
                </a:lnTo>
                <a:close/>
                <a:moveTo>
                  <a:pt x="76603" y="18242"/>
                </a:moveTo>
                <a:lnTo>
                  <a:pt x="74214" y="18242"/>
                </a:lnTo>
                <a:lnTo>
                  <a:pt x="74214" y="15853"/>
                </a:lnTo>
                <a:lnTo>
                  <a:pt x="76603" y="15853"/>
                </a:lnTo>
                <a:close/>
                <a:moveTo>
                  <a:pt x="76603" y="20778"/>
                </a:moveTo>
                <a:lnTo>
                  <a:pt x="74214" y="20778"/>
                </a:lnTo>
                <a:lnTo>
                  <a:pt x="74214" y="18389"/>
                </a:lnTo>
                <a:lnTo>
                  <a:pt x="76603" y="18389"/>
                </a:lnTo>
                <a:close/>
                <a:moveTo>
                  <a:pt x="76603" y="23316"/>
                </a:moveTo>
                <a:lnTo>
                  <a:pt x="74214" y="23316"/>
                </a:lnTo>
                <a:lnTo>
                  <a:pt x="74214" y="20928"/>
                </a:lnTo>
                <a:lnTo>
                  <a:pt x="76603" y="20928"/>
                </a:lnTo>
                <a:close/>
                <a:moveTo>
                  <a:pt x="76603" y="25854"/>
                </a:moveTo>
                <a:lnTo>
                  <a:pt x="74214" y="25854"/>
                </a:lnTo>
                <a:lnTo>
                  <a:pt x="74214" y="23465"/>
                </a:lnTo>
                <a:lnTo>
                  <a:pt x="76603" y="23465"/>
                </a:lnTo>
                <a:close/>
                <a:moveTo>
                  <a:pt x="76603" y="28391"/>
                </a:moveTo>
                <a:lnTo>
                  <a:pt x="74214" y="28391"/>
                </a:lnTo>
                <a:lnTo>
                  <a:pt x="74214" y="26002"/>
                </a:lnTo>
                <a:lnTo>
                  <a:pt x="76603" y="26002"/>
                </a:lnTo>
                <a:close/>
                <a:moveTo>
                  <a:pt x="76603" y="30928"/>
                </a:moveTo>
                <a:lnTo>
                  <a:pt x="74214" y="30928"/>
                </a:lnTo>
                <a:lnTo>
                  <a:pt x="74214" y="28540"/>
                </a:lnTo>
                <a:lnTo>
                  <a:pt x="76603" y="28540"/>
                </a:lnTo>
                <a:close/>
                <a:moveTo>
                  <a:pt x="76603" y="33466"/>
                </a:moveTo>
                <a:lnTo>
                  <a:pt x="74214" y="33466"/>
                </a:lnTo>
                <a:lnTo>
                  <a:pt x="74214" y="31077"/>
                </a:lnTo>
                <a:lnTo>
                  <a:pt x="76603" y="31077"/>
                </a:lnTo>
                <a:close/>
                <a:moveTo>
                  <a:pt x="76603" y="36003"/>
                </a:moveTo>
                <a:lnTo>
                  <a:pt x="74214" y="36003"/>
                </a:lnTo>
                <a:lnTo>
                  <a:pt x="74214" y="33614"/>
                </a:lnTo>
                <a:lnTo>
                  <a:pt x="76603" y="33614"/>
                </a:lnTo>
                <a:close/>
                <a:moveTo>
                  <a:pt x="76603" y="38540"/>
                </a:moveTo>
                <a:lnTo>
                  <a:pt x="74214" y="38540"/>
                </a:lnTo>
                <a:lnTo>
                  <a:pt x="74214" y="36152"/>
                </a:lnTo>
                <a:lnTo>
                  <a:pt x="76603" y="36152"/>
                </a:lnTo>
                <a:close/>
                <a:moveTo>
                  <a:pt x="76603" y="41079"/>
                </a:moveTo>
                <a:lnTo>
                  <a:pt x="74214" y="41079"/>
                </a:lnTo>
                <a:lnTo>
                  <a:pt x="74214" y="38690"/>
                </a:lnTo>
                <a:lnTo>
                  <a:pt x="76603" y="38690"/>
                </a:lnTo>
                <a:close/>
                <a:moveTo>
                  <a:pt x="76603" y="43616"/>
                </a:moveTo>
                <a:lnTo>
                  <a:pt x="74214" y="43616"/>
                </a:lnTo>
                <a:lnTo>
                  <a:pt x="74214" y="41226"/>
                </a:lnTo>
                <a:lnTo>
                  <a:pt x="76603" y="41226"/>
                </a:lnTo>
                <a:close/>
                <a:moveTo>
                  <a:pt x="76603" y="46152"/>
                </a:moveTo>
                <a:lnTo>
                  <a:pt x="74214" y="46152"/>
                </a:lnTo>
                <a:lnTo>
                  <a:pt x="74214" y="43764"/>
                </a:lnTo>
                <a:lnTo>
                  <a:pt x="76603" y="43764"/>
                </a:lnTo>
                <a:close/>
                <a:moveTo>
                  <a:pt x="76603" y="48691"/>
                </a:moveTo>
                <a:lnTo>
                  <a:pt x="74214" y="48691"/>
                </a:lnTo>
                <a:lnTo>
                  <a:pt x="74214" y="46302"/>
                </a:lnTo>
                <a:lnTo>
                  <a:pt x="76603" y="46302"/>
                </a:lnTo>
                <a:close/>
                <a:moveTo>
                  <a:pt x="76603" y="51228"/>
                </a:moveTo>
                <a:lnTo>
                  <a:pt x="74214" y="51228"/>
                </a:lnTo>
                <a:lnTo>
                  <a:pt x="74214" y="48839"/>
                </a:lnTo>
                <a:lnTo>
                  <a:pt x="76603" y="48839"/>
                </a:lnTo>
                <a:close/>
                <a:moveTo>
                  <a:pt x="76603" y="53765"/>
                </a:moveTo>
                <a:lnTo>
                  <a:pt x="74214" y="53765"/>
                </a:lnTo>
                <a:lnTo>
                  <a:pt x="74214" y="51376"/>
                </a:lnTo>
                <a:lnTo>
                  <a:pt x="76603" y="51376"/>
                </a:lnTo>
                <a:close/>
                <a:moveTo>
                  <a:pt x="76603" y="56303"/>
                </a:moveTo>
                <a:lnTo>
                  <a:pt x="74214" y="56303"/>
                </a:lnTo>
                <a:lnTo>
                  <a:pt x="74214" y="53914"/>
                </a:lnTo>
                <a:lnTo>
                  <a:pt x="76603" y="53914"/>
                </a:lnTo>
                <a:close/>
                <a:moveTo>
                  <a:pt x="76603" y="58840"/>
                </a:moveTo>
                <a:lnTo>
                  <a:pt x="74214" y="58840"/>
                </a:lnTo>
                <a:lnTo>
                  <a:pt x="74214" y="56451"/>
                </a:lnTo>
                <a:lnTo>
                  <a:pt x="76603" y="56451"/>
                </a:lnTo>
                <a:close/>
                <a:moveTo>
                  <a:pt x="74065" y="5554"/>
                </a:moveTo>
                <a:lnTo>
                  <a:pt x="71676" y="5554"/>
                </a:lnTo>
                <a:lnTo>
                  <a:pt x="71676" y="3165"/>
                </a:lnTo>
                <a:lnTo>
                  <a:pt x="74065" y="3165"/>
                </a:lnTo>
                <a:close/>
                <a:moveTo>
                  <a:pt x="74065" y="8092"/>
                </a:moveTo>
                <a:lnTo>
                  <a:pt x="71676" y="8092"/>
                </a:lnTo>
                <a:lnTo>
                  <a:pt x="71676" y="5703"/>
                </a:lnTo>
                <a:lnTo>
                  <a:pt x="74065" y="5703"/>
                </a:lnTo>
                <a:close/>
                <a:moveTo>
                  <a:pt x="74065" y="10629"/>
                </a:moveTo>
                <a:lnTo>
                  <a:pt x="71676" y="10629"/>
                </a:lnTo>
                <a:lnTo>
                  <a:pt x="71676" y="8240"/>
                </a:lnTo>
                <a:lnTo>
                  <a:pt x="74065" y="8240"/>
                </a:lnTo>
                <a:close/>
                <a:moveTo>
                  <a:pt x="74065" y="13166"/>
                </a:moveTo>
                <a:lnTo>
                  <a:pt x="71676" y="13166"/>
                </a:lnTo>
                <a:lnTo>
                  <a:pt x="71676" y="10777"/>
                </a:lnTo>
                <a:lnTo>
                  <a:pt x="74065" y="10777"/>
                </a:lnTo>
                <a:close/>
                <a:moveTo>
                  <a:pt x="74065" y="15704"/>
                </a:moveTo>
                <a:lnTo>
                  <a:pt x="71676" y="15704"/>
                </a:lnTo>
                <a:lnTo>
                  <a:pt x="71676" y="13316"/>
                </a:lnTo>
                <a:lnTo>
                  <a:pt x="74065" y="13316"/>
                </a:lnTo>
                <a:close/>
                <a:moveTo>
                  <a:pt x="74065" y="18242"/>
                </a:moveTo>
                <a:lnTo>
                  <a:pt x="71676" y="18242"/>
                </a:lnTo>
                <a:lnTo>
                  <a:pt x="71676" y="15853"/>
                </a:lnTo>
                <a:lnTo>
                  <a:pt x="74065" y="15853"/>
                </a:lnTo>
                <a:close/>
                <a:moveTo>
                  <a:pt x="74065" y="20778"/>
                </a:moveTo>
                <a:lnTo>
                  <a:pt x="71676" y="20778"/>
                </a:lnTo>
                <a:lnTo>
                  <a:pt x="71676" y="18389"/>
                </a:lnTo>
                <a:lnTo>
                  <a:pt x="74065" y="18389"/>
                </a:lnTo>
                <a:close/>
                <a:moveTo>
                  <a:pt x="74065" y="23316"/>
                </a:moveTo>
                <a:lnTo>
                  <a:pt x="71676" y="23316"/>
                </a:lnTo>
                <a:lnTo>
                  <a:pt x="71676" y="20928"/>
                </a:lnTo>
                <a:lnTo>
                  <a:pt x="74065" y="20928"/>
                </a:lnTo>
                <a:close/>
                <a:moveTo>
                  <a:pt x="74065" y="25854"/>
                </a:moveTo>
                <a:lnTo>
                  <a:pt x="71676" y="25854"/>
                </a:lnTo>
                <a:lnTo>
                  <a:pt x="71676" y="23465"/>
                </a:lnTo>
                <a:lnTo>
                  <a:pt x="74065" y="23465"/>
                </a:lnTo>
                <a:close/>
                <a:moveTo>
                  <a:pt x="74065" y="28391"/>
                </a:moveTo>
                <a:lnTo>
                  <a:pt x="71676" y="28391"/>
                </a:lnTo>
                <a:lnTo>
                  <a:pt x="71676" y="26002"/>
                </a:lnTo>
                <a:lnTo>
                  <a:pt x="74065" y="26002"/>
                </a:lnTo>
                <a:close/>
                <a:moveTo>
                  <a:pt x="74065" y="30928"/>
                </a:moveTo>
                <a:lnTo>
                  <a:pt x="71676" y="30928"/>
                </a:lnTo>
                <a:lnTo>
                  <a:pt x="71676" y="28540"/>
                </a:lnTo>
                <a:lnTo>
                  <a:pt x="74065" y="28540"/>
                </a:lnTo>
                <a:close/>
                <a:moveTo>
                  <a:pt x="74065" y="33466"/>
                </a:moveTo>
                <a:lnTo>
                  <a:pt x="71676" y="33466"/>
                </a:lnTo>
                <a:lnTo>
                  <a:pt x="71676" y="31077"/>
                </a:lnTo>
                <a:lnTo>
                  <a:pt x="74065" y="31077"/>
                </a:lnTo>
                <a:close/>
                <a:moveTo>
                  <a:pt x="74065" y="36003"/>
                </a:moveTo>
                <a:lnTo>
                  <a:pt x="71676" y="36003"/>
                </a:lnTo>
                <a:lnTo>
                  <a:pt x="71676" y="33614"/>
                </a:lnTo>
                <a:lnTo>
                  <a:pt x="74065" y="33614"/>
                </a:lnTo>
                <a:close/>
                <a:moveTo>
                  <a:pt x="74065" y="38540"/>
                </a:moveTo>
                <a:lnTo>
                  <a:pt x="71676" y="38540"/>
                </a:lnTo>
                <a:lnTo>
                  <a:pt x="71676" y="36152"/>
                </a:lnTo>
                <a:lnTo>
                  <a:pt x="74065" y="36152"/>
                </a:lnTo>
                <a:close/>
                <a:moveTo>
                  <a:pt x="74065" y="41079"/>
                </a:moveTo>
                <a:lnTo>
                  <a:pt x="71676" y="41079"/>
                </a:lnTo>
                <a:lnTo>
                  <a:pt x="71676" y="38690"/>
                </a:lnTo>
                <a:lnTo>
                  <a:pt x="74065" y="38690"/>
                </a:lnTo>
                <a:close/>
                <a:moveTo>
                  <a:pt x="74065" y="43616"/>
                </a:moveTo>
                <a:lnTo>
                  <a:pt x="71676" y="43616"/>
                </a:lnTo>
                <a:lnTo>
                  <a:pt x="71676" y="41226"/>
                </a:lnTo>
                <a:lnTo>
                  <a:pt x="74065" y="41226"/>
                </a:lnTo>
                <a:close/>
                <a:moveTo>
                  <a:pt x="74065" y="46152"/>
                </a:moveTo>
                <a:lnTo>
                  <a:pt x="71676" y="46152"/>
                </a:lnTo>
                <a:lnTo>
                  <a:pt x="71676" y="43764"/>
                </a:lnTo>
                <a:lnTo>
                  <a:pt x="74065" y="43764"/>
                </a:lnTo>
                <a:close/>
                <a:moveTo>
                  <a:pt x="74065" y="48691"/>
                </a:moveTo>
                <a:lnTo>
                  <a:pt x="71676" y="48691"/>
                </a:lnTo>
                <a:lnTo>
                  <a:pt x="71676" y="46302"/>
                </a:lnTo>
                <a:lnTo>
                  <a:pt x="74065" y="46302"/>
                </a:lnTo>
                <a:close/>
                <a:moveTo>
                  <a:pt x="74065" y="51228"/>
                </a:moveTo>
                <a:lnTo>
                  <a:pt x="71676" y="51228"/>
                </a:lnTo>
                <a:lnTo>
                  <a:pt x="71676" y="48839"/>
                </a:lnTo>
                <a:lnTo>
                  <a:pt x="74065" y="48839"/>
                </a:lnTo>
                <a:close/>
                <a:moveTo>
                  <a:pt x="74065" y="53765"/>
                </a:moveTo>
                <a:lnTo>
                  <a:pt x="71676" y="53765"/>
                </a:lnTo>
                <a:lnTo>
                  <a:pt x="71676" y="51376"/>
                </a:lnTo>
                <a:lnTo>
                  <a:pt x="74065" y="51376"/>
                </a:lnTo>
                <a:close/>
                <a:moveTo>
                  <a:pt x="74065" y="56303"/>
                </a:moveTo>
                <a:lnTo>
                  <a:pt x="71676" y="56303"/>
                </a:lnTo>
                <a:lnTo>
                  <a:pt x="71676" y="53914"/>
                </a:lnTo>
                <a:lnTo>
                  <a:pt x="74065" y="53914"/>
                </a:lnTo>
                <a:close/>
                <a:moveTo>
                  <a:pt x="74065" y="58840"/>
                </a:moveTo>
                <a:lnTo>
                  <a:pt x="71676" y="58840"/>
                </a:lnTo>
                <a:lnTo>
                  <a:pt x="71676" y="56451"/>
                </a:lnTo>
                <a:lnTo>
                  <a:pt x="74065" y="56451"/>
                </a:lnTo>
                <a:close/>
                <a:moveTo>
                  <a:pt x="71527" y="5554"/>
                </a:moveTo>
                <a:lnTo>
                  <a:pt x="69139" y="5554"/>
                </a:lnTo>
                <a:lnTo>
                  <a:pt x="69139" y="3165"/>
                </a:lnTo>
                <a:lnTo>
                  <a:pt x="71527" y="3165"/>
                </a:lnTo>
                <a:close/>
                <a:moveTo>
                  <a:pt x="71527" y="8092"/>
                </a:moveTo>
                <a:lnTo>
                  <a:pt x="69139" y="8092"/>
                </a:lnTo>
                <a:lnTo>
                  <a:pt x="69139" y="5703"/>
                </a:lnTo>
                <a:lnTo>
                  <a:pt x="71527" y="5703"/>
                </a:lnTo>
                <a:close/>
                <a:moveTo>
                  <a:pt x="71527" y="10629"/>
                </a:moveTo>
                <a:lnTo>
                  <a:pt x="69139" y="10629"/>
                </a:lnTo>
                <a:lnTo>
                  <a:pt x="69139" y="8240"/>
                </a:lnTo>
                <a:lnTo>
                  <a:pt x="71527" y="8240"/>
                </a:lnTo>
                <a:close/>
                <a:moveTo>
                  <a:pt x="71527" y="13166"/>
                </a:moveTo>
                <a:lnTo>
                  <a:pt x="69139" y="13166"/>
                </a:lnTo>
                <a:lnTo>
                  <a:pt x="69139" y="10777"/>
                </a:lnTo>
                <a:lnTo>
                  <a:pt x="71527" y="10777"/>
                </a:lnTo>
                <a:close/>
                <a:moveTo>
                  <a:pt x="71527" y="15704"/>
                </a:moveTo>
                <a:lnTo>
                  <a:pt x="69139" y="15704"/>
                </a:lnTo>
                <a:lnTo>
                  <a:pt x="69139" y="13316"/>
                </a:lnTo>
                <a:lnTo>
                  <a:pt x="71527" y="13316"/>
                </a:lnTo>
                <a:close/>
                <a:moveTo>
                  <a:pt x="71527" y="18242"/>
                </a:moveTo>
                <a:lnTo>
                  <a:pt x="69139" y="18242"/>
                </a:lnTo>
                <a:lnTo>
                  <a:pt x="69139" y="15853"/>
                </a:lnTo>
                <a:lnTo>
                  <a:pt x="71527" y="15853"/>
                </a:lnTo>
                <a:close/>
                <a:moveTo>
                  <a:pt x="71527" y="20778"/>
                </a:moveTo>
                <a:lnTo>
                  <a:pt x="69139" y="20778"/>
                </a:lnTo>
                <a:lnTo>
                  <a:pt x="69139" y="18389"/>
                </a:lnTo>
                <a:lnTo>
                  <a:pt x="71527" y="18389"/>
                </a:lnTo>
                <a:close/>
                <a:moveTo>
                  <a:pt x="71527" y="23316"/>
                </a:moveTo>
                <a:lnTo>
                  <a:pt x="69139" y="23316"/>
                </a:lnTo>
                <a:lnTo>
                  <a:pt x="69139" y="20928"/>
                </a:lnTo>
                <a:lnTo>
                  <a:pt x="71527" y="20928"/>
                </a:lnTo>
                <a:close/>
                <a:moveTo>
                  <a:pt x="71527" y="25854"/>
                </a:moveTo>
                <a:lnTo>
                  <a:pt x="69139" y="25854"/>
                </a:lnTo>
                <a:lnTo>
                  <a:pt x="69139" y="23465"/>
                </a:lnTo>
                <a:lnTo>
                  <a:pt x="71527" y="23465"/>
                </a:lnTo>
                <a:close/>
                <a:moveTo>
                  <a:pt x="71527" y="28391"/>
                </a:moveTo>
                <a:lnTo>
                  <a:pt x="69139" y="28391"/>
                </a:lnTo>
                <a:lnTo>
                  <a:pt x="69139" y="26002"/>
                </a:lnTo>
                <a:lnTo>
                  <a:pt x="71527" y="26002"/>
                </a:lnTo>
                <a:close/>
                <a:moveTo>
                  <a:pt x="71527" y="30928"/>
                </a:moveTo>
                <a:lnTo>
                  <a:pt x="69139" y="30928"/>
                </a:lnTo>
                <a:lnTo>
                  <a:pt x="69139" y="28540"/>
                </a:lnTo>
                <a:lnTo>
                  <a:pt x="71527" y="28540"/>
                </a:lnTo>
                <a:close/>
                <a:moveTo>
                  <a:pt x="71527" y="33466"/>
                </a:moveTo>
                <a:lnTo>
                  <a:pt x="69139" y="33466"/>
                </a:lnTo>
                <a:lnTo>
                  <a:pt x="69139" y="31077"/>
                </a:lnTo>
                <a:lnTo>
                  <a:pt x="71527" y="31077"/>
                </a:lnTo>
                <a:close/>
                <a:moveTo>
                  <a:pt x="71527" y="36003"/>
                </a:moveTo>
                <a:lnTo>
                  <a:pt x="69139" y="36003"/>
                </a:lnTo>
                <a:lnTo>
                  <a:pt x="69139" y="33614"/>
                </a:lnTo>
                <a:lnTo>
                  <a:pt x="71527" y="33614"/>
                </a:lnTo>
                <a:close/>
                <a:moveTo>
                  <a:pt x="71527" y="38540"/>
                </a:moveTo>
                <a:lnTo>
                  <a:pt x="69139" y="38540"/>
                </a:lnTo>
                <a:lnTo>
                  <a:pt x="69139" y="36152"/>
                </a:lnTo>
                <a:lnTo>
                  <a:pt x="71527" y="36152"/>
                </a:lnTo>
                <a:close/>
                <a:moveTo>
                  <a:pt x="71527" y="41079"/>
                </a:moveTo>
                <a:lnTo>
                  <a:pt x="69139" y="41079"/>
                </a:lnTo>
                <a:lnTo>
                  <a:pt x="69139" y="38690"/>
                </a:lnTo>
                <a:lnTo>
                  <a:pt x="71527" y="38690"/>
                </a:lnTo>
                <a:close/>
                <a:moveTo>
                  <a:pt x="71527" y="43616"/>
                </a:moveTo>
                <a:lnTo>
                  <a:pt x="69139" y="43616"/>
                </a:lnTo>
                <a:lnTo>
                  <a:pt x="69139" y="41226"/>
                </a:lnTo>
                <a:lnTo>
                  <a:pt x="71527" y="41226"/>
                </a:lnTo>
                <a:close/>
                <a:moveTo>
                  <a:pt x="71527" y="46152"/>
                </a:moveTo>
                <a:lnTo>
                  <a:pt x="69139" y="46152"/>
                </a:lnTo>
                <a:lnTo>
                  <a:pt x="69139" y="43764"/>
                </a:lnTo>
                <a:lnTo>
                  <a:pt x="71527" y="43764"/>
                </a:lnTo>
                <a:close/>
                <a:moveTo>
                  <a:pt x="71527" y="48691"/>
                </a:moveTo>
                <a:lnTo>
                  <a:pt x="69139" y="48691"/>
                </a:lnTo>
                <a:lnTo>
                  <a:pt x="69139" y="46302"/>
                </a:lnTo>
                <a:lnTo>
                  <a:pt x="71527" y="46302"/>
                </a:lnTo>
                <a:close/>
                <a:moveTo>
                  <a:pt x="71527" y="51228"/>
                </a:moveTo>
                <a:lnTo>
                  <a:pt x="69139" y="51228"/>
                </a:lnTo>
                <a:lnTo>
                  <a:pt x="69139" y="48839"/>
                </a:lnTo>
                <a:lnTo>
                  <a:pt x="71527" y="48839"/>
                </a:lnTo>
                <a:close/>
                <a:moveTo>
                  <a:pt x="71527" y="53765"/>
                </a:moveTo>
                <a:lnTo>
                  <a:pt x="69139" y="53765"/>
                </a:lnTo>
                <a:lnTo>
                  <a:pt x="69139" y="51376"/>
                </a:lnTo>
                <a:lnTo>
                  <a:pt x="71527" y="51376"/>
                </a:lnTo>
                <a:close/>
                <a:moveTo>
                  <a:pt x="71527" y="56303"/>
                </a:moveTo>
                <a:lnTo>
                  <a:pt x="69139" y="56303"/>
                </a:lnTo>
                <a:lnTo>
                  <a:pt x="69139" y="53914"/>
                </a:lnTo>
                <a:lnTo>
                  <a:pt x="71527" y="53914"/>
                </a:lnTo>
                <a:close/>
                <a:moveTo>
                  <a:pt x="71527" y="58840"/>
                </a:moveTo>
                <a:lnTo>
                  <a:pt x="69139" y="58840"/>
                </a:lnTo>
                <a:lnTo>
                  <a:pt x="69139" y="56451"/>
                </a:lnTo>
                <a:lnTo>
                  <a:pt x="71527" y="56451"/>
                </a:lnTo>
                <a:close/>
                <a:moveTo>
                  <a:pt x="68990" y="5554"/>
                </a:moveTo>
                <a:lnTo>
                  <a:pt x="66601" y="5554"/>
                </a:lnTo>
                <a:lnTo>
                  <a:pt x="66601" y="3165"/>
                </a:lnTo>
                <a:lnTo>
                  <a:pt x="68990" y="3165"/>
                </a:lnTo>
                <a:close/>
                <a:moveTo>
                  <a:pt x="68990" y="8092"/>
                </a:moveTo>
                <a:lnTo>
                  <a:pt x="66601" y="8092"/>
                </a:lnTo>
                <a:lnTo>
                  <a:pt x="66601" y="5703"/>
                </a:lnTo>
                <a:lnTo>
                  <a:pt x="68990" y="5703"/>
                </a:lnTo>
                <a:close/>
                <a:moveTo>
                  <a:pt x="68990" y="10629"/>
                </a:moveTo>
                <a:lnTo>
                  <a:pt x="66601" y="10629"/>
                </a:lnTo>
                <a:lnTo>
                  <a:pt x="66601" y="8240"/>
                </a:lnTo>
                <a:lnTo>
                  <a:pt x="68990" y="8240"/>
                </a:lnTo>
                <a:close/>
                <a:moveTo>
                  <a:pt x="68990" y="13166"/>
                </a:moveTo>
                <a:lnTo>
                  <a:pt x="66601" y="13166"/>
                </a:lnTo>
                <a:lnTo>
                  <a:pt x="66601" y="10777"/>
                </a:lnTo>
                <a:lnTo>
                  <a:pt x="68990" y="10777"/>
                </a:lnTo>
                <a:close/>
                <a:moveTo>
                  <a:pt x="68990" y="15704"/>
                </a:moveTo>
                <a:lnTo>
                  <a:pt x="66601" y="15704"/>
                </a:lnTo>
                <a:lnTo>
                  <a:pt x="66601" y="13316"/>
                </a:lnTo>
                <a:lnTo>
                  <a:pt x="68990" y="13316"/>
                </a:lnTo>
                <a:close/>
                <a:moveTo>
                  <a:pt x="68990" y="18242"/>
                </a:moveTo>
                <a:lnTo>
                  <a:pt x="66601" y="18242"/>
                </a:lnTo>
                <a:lnTo>
                  <a:pt x="66601" y="15853"/>
                </a:lnTo>
                <a:lnTo>
                  <a:pt x="68990" y="15853"/>
                </a:lnTo>
                <a:close/>
                <a:moveTo>
                  <a:pt x="68990" y="20778"/>
                </a:moveTo>
                <a:lnTo>
                  <a:pt x="66601" y="20778"/>
                </a:lnTo>
                <a:lnTo>
                  <a:pt x="66601" y="18389"/>
                </a:lnTo>
                <a:lnTo>
                  <a:pt x="68990" y="18389"/>
                </a:lnTo>
                <a:close/>
                <a:moveTo>
                  <a:pt x="68990" y="23316"/>
                </a:moveTo>
                <a:lnTo>
                  <a:pt x="66601" y="23316"/>
                </a:lnTo>
                <a:lnTo>
                  <a:pt x="66601" y="20928"/>
                </a:lnTo>
                <a:lnTo>
                  <a:pt x="68990" y="20928"/>
                </a:lnTo>
                <a:close/>
                <a:moveTo>
                  <a:pt x="68990" y="25854"/>
                </a:moveTo>
                <a:lnTo>
                  <a:pt x="66601" y="25854"/>
                </a:lnTo>
                <a:lnTo>
                  <a:pt x="66601" y="23465"/>
                </a:lnTo>
                <a:lnTo>
                  <a:pt x="68990" y="23465"/>
                </a:lnTo>
                <a:close/>
                <a:moveTo>
                  <a:pt x="68990" y="28391"/>
                </a:moveTo>
                <a:lnTo>
                  <a:pt x="66601" y="28391"/>
                </a:lnTo>
                <a:lnTo>
                  <a:pt x="66601" y="26002"/>
                </a:lnTo>
                <a:lnTo>
                  <a:pt x="68990" y="26002"/>
                </a:lnTo>
                <a:close/>
                <a:moveTo>
                  <a:pt x="68990" y="30928"/>
                </a:moveTo>
                <a:lnTo>
                  <a:pt x="66601" y="30928"/>
                </a:lnTo>
                <a:lnTo>
                  <a:pt x="66601" y="28540"/>
                </a:lnTo>
                <a:lnTo>
                  <a:pt x="68990" y="28540"/>
                </a:lnTo>
                <a:close/>
                <a:moveTo>
                  <a:pt x="68990" y="33466"/>
                </a:moveTo>
                <a:lnTo>
                  <a:pt x="66601" y="33466"/>
                </a:lnTo>
                <a:lnTo>
                  <a:pt x="66601" y="31077"/>
                </a:lnTo>
                <a:lnTo>
                  <a:pt x="68990" y="31077"/>
                </a:lnTo>
                <a:close/>
                <a:moveTo>
                  <a:pt x="68990" y="36003"/>
                </a:moveTo>
                <a:lnTo>
                  <a:pt x="66601" y="36003"/>
                </a:lnTo>
                <a:lnTo>
                  <a:pt x="66601" y="33614"/>
                </a:lnTo>
                <a:lnTo>
                  <a:pt x="68990" y="33614"/>
                </a:lnTo>
                <a:close/>
                <a:moveTo>
                  <a:pt x="68990" y="38540"/>
                </a:moveTo>
                <a:lnTo>
                  <a:pt x="66601" y="38540"/>
                </a:lnTo>
                <a:lnTo>
                  <a:pt x="66601" y="36152"/>
                </a:lnTo>
                <a:lnTo>
                  <a:pt x="68990" y="36152"/>
                </a:lnTo>
                <a:close/>
                <a:moveTo>
                  <a:pt x="68990" y="41079"/>
                </a:moveTo>
                <a:lnTo>
                  <a:pt x="66601" y="41079"/>
                </a:lnTo>
                <a:lnTo>
                  <a:pt x="66601" y="38690"/>
                </a:lnTo>
                <a:lnTo>
                  <a:pt x="68990" y="38690"/>
                </a:lnTo>
                <a:close/>
                <a:moveTo>
                  <a:pt x="68990" y="43616"/>
                </a:moveTo>
                <a:lnTo>
                  <a:pt x="66601" y="43616"/>
                </a:lnTo>
                <a:lnTo>
                  <a:pt x="66601" y="41226"/>
                </a:lnTo>
                <a:lnTo>
                  <a:pt x="68990" y="41226"/>
                </a:lnTo>
                <a:close/>
                <a:moveTo>
                  <a:pt x="68990" y="46152"/>
                </a:moveTo>
                <a:lnTo>
                  <a:pt x="66601" y="46152"/>
                </a:lnTo>
                <a:lnTo>
                  <a:pt x="66601" y="43764"/>
                </a:lnTo>
                <a:lnTo>
                  <a:pt x="68990" y="43764"/>
                </a:lnTo>
                <a:close/>
                <a:moveTo>
                  <a:pt x="68990" y="48691"/>
                </a:moveTo>
                <a:lnTo>
                  <a:pt x="66601" y="48691"/>
                </a:lnTo>
                <a:lnTo>
                  <a:pt x="66601" y="46302"/>
                </a:lnTo>
                <a:lnTo>
                  <a:pt x="68990" y="46302"/>
                </a:lnTo>
                <a:close/>
                <a:moveTo>
                  <a:pt x="68990" y="51228"/>
                </a:moveTo>
                <a:lnTo>
                  <a:pt x="66601" y="51228"/>
                </a:lnTo>
                <a:lnTo>
                  <a:pt x="66601" y="48839"/>
                </a:lnTo>
                <a:lnTo>
                  <a:pt x="68990" y="48839"/>
                </a:lnTo>
                <a:close/>
                <a:moveTo>
                  <a:pt x="68990" y="53765"/>
                </a:moveTo>
                <a:lnTo>
                  <a:pt x="66601" y="53765"/>
                </a:lnTo>
                <a:lnTo>
                  <a:pt x="66601" y="51376"/>
                </a:lnTo>
                <a:lnTo>
                  <a:pt x="68990" y="51376"/>
                </a:lnTo>
                <a:close/>
                <a:moveTo>
                  <a:pt x="68990" y="56303"/>
                </a:moveTo>
                <a:lnTo>
                  <a:pt x="66601" y="56303"/>
                </a:lnTo>
                <a:lnTo>
                  <a:pt x="66601" y="53914"/>
                </a:lnTo>
                <a:lnTo>
                  <a:pt x="68990" y="53914"/>
                </a:lnTo>
                <a:close/>
                <a:moveTo>
                  <a:pt x="68990" y="58840"/>
                </a:moveTo>
                <a:lnTo>
                  <a:pt x="66601" y="58840"/>
                </a:lnTo>
                <a:lnTo>
                  <a:pt x="66601" y="56451"/>
                </a:lnTo>
                <a:lnTo>
                  <a:pt x="68990" y="56451"/>
                </a:lnTo>
                <a:close/>
                <a:moveTo>
                  <a:pt x="66452" y="5554"/>
                </a:moveTo>
                <a:lnTo>
                  <a:pt x="64064" y="5554"/>
                </a:lnTo>
                <a:lnTo>
                  <a:pt x="64064" y="3165"/>
                </a:lnTo>
                <a:lnTo>
                  <a:pt x="66452" y="3165"/>
                </a:lnTo>
                <a:close/>
                <a:moveTo>
                  <a:pt x="66452" y="8092"/>
                </a:moveTo>
                <a:lnTo>
                  <a:pt x="64064" y="8092"/>
                </a:lnTo>
                <a:lnTo>
                  <a:pt x="64064" y="5703"/>
                </a:lnTo>
                <a:lnTo>
                  <a:pt x="66452" y="5703"/>
                </a:lnTo>
                <a:close/>
                <a:moveTo>
                  <a:pt x="66452" y="10629"/>
                </a:moveTo>
                <a:lnTo>
                  <a:pt x="64064" y="10629"/>
                </a:lnTo>
                <a:lnTo>
                  <a:pt x="64064" y="8240"/>
                </a:lnTo>
                <a:lnTo>
                  <a:pt x="66452" y="8240"/>
                </a:lnTo>
                <a:close/>
                <a:moveTo>
                  <a:pt x="66452" y="13166"/>
                </a:moveTo>
                <a:lnTo>
                  <a:pt x="64064" y="13166"/>
                </a:lnTo>
                <a:lnTo>
                  <a:pt x="64064" y="10777"/>
                </a:lnTo>
                <a:lnTo>
                  <a:pt x="66452" y="10777"/>
                </a:lnTo>
                <a:close/>
                <a:moveTo>
                  <a:pt x="66452" y="15704"/>
                </a:moveTo>
                <a:lnTo>
                  <a:pt x="64064" y="15704"/>
                </a:lnTo>
                <a:lnTo>
                  <a:pt x="64064" y="13316"/>
                </a:lnTo>
                <a:lnTo>
                  <a:pt x="66452" y="13316"/>
                </a:lnTo>
                <a:close/>
                <a:moveTo>
                  <a:pt x="66452" y="18242"/>
                </a:moveTo>
                <a:lnTo>
                  <a:pt x="64064" y="18242"/>
                </a:lnTo>
                <a:lnTo>
                  <a:pt x="64064" y="15853"/>
                </a:lnTo>
                <a:lnTo>
                  <a:pt x="66452" y="15853"/>
                </a:lnTo>
                <a:close/>
                <a:moveTo>
                  <a:pt x="66452" y="20778"/>
                </a:moveTo>
                <a:lnTo>
                  <a:pt x="64064" y="20778"/>
                </a:lnTo>
                <a:lnTo>
                  <a:pt x="64064" y="18389"/>
                </a:lnTo>
                <a:lnTo>
                  <a:pt x="66452" y="18389"/>
                </a:lnTo>
                <a:close/>
                <a:moveTo>
                  <a:pt x="66452" y="23316"/>
                </a:moveTo>
                <a:lnTo>
                  <a:pt x="64064" y="23316"/>
                </a:lnTo>
                <a:lnTo>
                  <a:pt x="64064" y="20928"/>
                </a:lnTo>
                <a:lnTo>
                  <a:pt x="66452" y="20928"/>
                </a:lnTo>
                <a:close/>
                <a:moveTo>
                  <a:pt x="66452" y="25854"/>
                </a:moveTo>
                <a:lnTo>
                  <a:pt x="64064" y="25854"/>
                </a:lnTo>
                <a:lnTo>
                  <a:pt x="64064" y="23465"/>
                </a:lnTo>
                <a:lnTo>
                  <a:pt x="66452" y="23465"/>
                </a:lnTo>
                <a:close/>
                <a:moveTo>
                  <a:pt x="66452" y="28391"/>
                </a:moveTo>
                <a:lnTo>
                  <a:pt x="64064" y="28391"/>
                </a:lnTo>
                <a:lnTo>
                  <a:pt x="64064" y="26002"/>
                </a:lnTo>
                <a:lnTo>
                  <a:pt x="66452" y="26002"/>
                </a:lnTo>
                <a:close/>
                <a:moveTo>
                  <a:pt x="66452" y="30928"/>
                </a:moveTo>
                <a:lnTo>
                  <a:pt x="64064" y="30928"/>
                </a:lnTo>
                <a:lnTo>
                  <a:pt x="64064" y="28540"/>
                </a:lnTo>
                <a:lnTo>
                  <a:pt x="66452" y="28540"/>
                </a:lnTo>
                <a:close/>
                <a:moveTo>
                  <a:pt x="66452" y="33466"/>
                </a:moveTo>
                <a:lnTo>
                  <a:pt x="64064" y="33466"/>
                </a:lnTo>
                <a:lnTo>
                  <a:pt x="64064" y="31077"/>
                </a:lnTo>
                <a:lnTo>
                  <a:pt x="66452" y="31077"/>
                </a:lnTo>
                <a:close/>
                <a:moveTo>
                  <a:pt x="66452" y="36003"/>
                </a:moveTo>
                <a:lnTo>
                  <a:pt x="64064" y="36003"/>
                </a:lnTo>
                <a:lnTo>
                  <a:pt x="64064" y="33614"/>
                </a:lnTo>
                <a:lnTo>
                  <a:pt x="66452" y="33614"/>
                </a:lnTo>
                <a:close/>
                <a:moveTo>
                  <a:pt x="66452" y="38540"/>
                </a:moveTo>
                <a:lnTo>
                  <a:pt x="64064" y="38540"/>
                </a:lnTo>
                <a:lnTo>
                  <a:pt x="64064" y="36152"/>
                </a:lnTo>
                <a:lnTo>
                  <a:pt x="66452" y="36152"/>
                </a:lnTo>
                <a:close/>
                <a:moveTo>
                  <a:pt x="66452" y="41079"/>
                </a:moveTo>
                <a:lnTo>
                  <a:pt x="64064" y="41079"/>
                </a:lnTo>
                <a:lnTo>
                  <a:pt x="64064" y="38690"/>
                </a:lnTo>
                <a:lnTo>
                  <a:pt x="66452" y="38690"/>
                </a:lnTo>
                <a:close/>
                <a:moveTo>
                  <a:pt x="66452" y="43616"/>
                </a:moveTo>
                <a:lnTo>
                  <a:pt x="64064" y="43616"/>
                </a:lnTo>
                <a:lnTo>
                  <a:pt x="64064" y="41226"/>
                </a:lnTo>
                <a:lnTo>
                  <a:pt x="66452" y="41226"/>
                </a:lnTo>
                <a:close/>
                <a:moveTo>
                  <a:pt x="66452" y="46152"/>
                </a:moveTo>
                <a:lnTo>
                  <a:pt x="64064" y="46152"/>
                </a:lnTo>
                <a:lnTo>
                  <a:pt x="64064" y="43764"/>
                </a:lnTo>
                <a:lnTo>
                  <a:pt x="66452" y="43764"/>
                </a:lnTo>
                <a:close/>
                <a:moveTo>
                  <a:pt x="66452" y="48691"/>
                </a:moveTo>
                <a:lnTo>
                  <a:pt x="64064" y="48691"/>
                </a:lnTo>
                <a:lnTo>
                  <a:pt x="64064" y="46302"/>
                </a:lnTo>
                <a:lnTo>
                  <a:pt x="66452" y="46302"/>
                </a:lnTo>
                <a:close/>
                <a:moveTo>
                  <a:pt x="66452" y="51228"/>
                </a:moveTo>
                <a:lnTo>
                  <a:pt x="64064" y="51228"/>
                </a:lnTo>
                <a:lnTo>
                  <a:pt x="64064" y="48839"/>
                </a:lnTo>
                <a:lnTo>
                  <a:pt x="66452" y="48839"/>
                </a:lnTo>
                <a:close/>
                <a:moveTo>
                  <a:pt x="66452" y="53765"/>
                </a:moveTo>
                <a:lnTo>
                  <a:pt x="64064" y="53765"/>
                </a:lnTo>
                <a:lnTo>
                  <a:pt x="64064" y="51376"/>
                </a:lnTo>
                <a:lnTo>
                  <a:pt x="66452" y="51376"/>
                </a:lnTo>
                <a:close/>
                <a:moveTo>
                  <a:pt x="66452" y="56303"/>
                </a:moveTo>
                <a:lnTo>
                  <a:pt x="64064" y="56303"/>
                </a:lnTo>
                <a:lnTo>
                  <a:pt x="64064" y="53914"/>
                </a:lnTo>
                <a:lnTo>
                  <a:pt x="66452" y="53914"/>
                </a:lnTo>
                <a:close/>
                <a:moveTo>
                  <a:pt x="66452" y="58840"/>
                </a:moveTo>
                <a:lnTo>
                  <a:pt x="64064" y="58840"/>
                </a:lnTo>
                <a:lnTo>
                  <a:pt x="64064" y="56451"/>
                </a:lnTo>
                <a:lnTo>
                  <a:pt x="66452" y="56451"/>
                </a:lnTo>
                <a:close/>
                <a:moveTo>
                  <a:pt x="63915" y="5554"/>
                </a:moveTo>
                <a:lnTo>
                  <a:pt x="61526" y="5554"/>
                </a:lnTo>
                <a:lnTo>
                  <a:pt x="61526" y="3165"/>
                </a:lnTo>
                <a:lnTo>
                  <a:pt x="63915" y="3165"/>
                </a:lnTo>
                <a:close/>
                <a:moveTo>
                  <a:pt x="63915" y="8092"/>
                </a:moveTo>
                <a:lnTo>
                  <a:pt x="61526" y="8092"/>
                </a:lnTo>
                <a:lnTo>
                  <a:pt x="61526" y="5703"/>
                </a:lnTo>
                <a:lnTo>
                  <a:pt x="63915" y="5703"/>
                </a:lnTo>
                <a:close/>
                <a:moveTo>
                  <a:pt x="63915" y="10629"/>
                </a:moveTo>
                <a:lnTo>
                  <a:pt x="61526" y="10629"/>
                </a:lnTo>
                <a:lnTo>
                  <a:pt x="61526" y="8240"/>
                </a:lnTo>
                <a:lnTo>
                  <a:pt x="63915" y="8240"/>
                </a:lnTo>
                <a:close/>
                <a:moveTo>
                  <a:pt x="63915" y="13166"/>
                </a:moveTo>
                <a:lnTo>
                  <a:pt x="61526" y="13166"/>
                </a:lnTo>
                <a:lnTo>
                  <a:pt x="61526" y="10777"/>
                </a:lnTo>
                <a:lnTo>
                  <a:pt x="63915" y="10777"/>
                </a:lnTo>
                <a:close/>
                <a:moveTo>
                  <a:pt x="63915" y="15704"/>
                </a:moveTo>
                <a:lnTo>
                  <a:pt x="61526" y="15704"/>
                </a:lnTo>
                <a:lnTo>
                  <a:pt x="61526" y="13316"/>
                </a:lnTo>
                <a:lnTo>
                  <a:pt x="63915" y="13316"/>
                </a:lnTo>
                <a:close/>
                <a:moveTo>
                  <a:pt x="63915" y="18242"/>
                </a:moveTo>
                <a:lnTo>
                  <a:pt x="61526" y="18242"/>
                </a:lnTo>
                <a:lnTo>
                  <a:pt x="61526" y="15853"/>
                </a:lnTo>
                <a:lnTo>
                  <a:pt x="63915" y="15853"/>
                </a:lnTo>
                <a:close/>
                <a:moveTo>
                  <a:pt x="63915" y="20778"/>
                </a:moveTo>
                <a:lnTo>
                  <a:pt x="61526" y="20778"/>
                </a:lnTo>
                <a:lnTo>
                  <a:pt x="61526" y="18389"/>
                </a:lnTo>
                <a:lnTo>
                  <a:pt x="63915" y="18389"/>
                </a:lnTo>
                <a:close/>
                <a:moveTo>
                  <a:pt x="63915" y="23316"/>
                </a:moveTo>
                <a:lnTo>
                  <a:pt x="61526" y="23316"/>
                </a:lnTo>
                <a:lnTo>
                  <a:pt x="61526" y="20928"/>
                </a:lnTo>
                <a:lnTo>
                  <a:pt x="63915" y="20928"/>
                </a:lnTo>
                <a:close/>
                <a:moveTo>
                  <a:pt x="63915" y="25854"/>
                </a:moveTo>
                <a:lnTo>
                  <a:pt x="61526" y="25854"/>
                </a:lnTo>
                <a:lnTo>
                  <a:pt x="61526" y="23465"/>
                </a:lnTo>
                <a:lnTo>
                  <a:pt x="63915" y="23465"/>
                </a:lnTo>
                <a:close/>
                <a:moveTo>
                  <a:pt x="63915" y="28391"/>
                </a:moveTo>
                <a:lnTo>
                  <a:pt x="61526" y="28391"/>
                </a:lnTo>
                <a:lnTo>
                  <a:pt x="61526" y="26002"/>
                </a:lnTo>
                <a:lnTo>
                  <a:pt x="63915" y="26002"/>
                </a:lnTo>
                <a:close/>
                <a:moveTo>
                  <a:pt x="63915" y="30928"/>
                </a:moveTo>
                <a:lnTo>
                  <a:pt x="61526" y="30928"/>
                </a:lnTo>
                <a:lnTo>
                  <a:pt x="61526" y="28540"/>
                </a:lnTo>
                <a:lnTo>
                  <a:pt x="63915" y="28540"/>
                </a:lnTo>
                <a:close/>
                <a:moveTo>
                  <a:pt x="63915" y="33466"/>
                </a:moveTo>
                <a:lnTo>
                  <a:pt x="61526" y="33466"/>
                </a:lnTo>
                <a:lnTo>
                  <a:pt x="61526" y="31077"/>
                </a:lnTo>
                <a:lnTo>
                  <a:pt x="63915" y="31077"/>
                </a:lnTo>
                <a:close/>
                <a:moveTo>
                  <a:pt x="63915" y="36003"/>
                </a:moveTo>
                <a:lnTo>
                  <a:pt x="61526" y="36003"/>
                </a:lnTo>
                <a:lnTo>
                  <a:pt x="61526" y="33614"/>
                </a:lnTo>
                <a:lnTo>
                  <a:pt x="63915" y="33614"/>
                </a:lnTo>
                <a:close/>
                <a:moveTo>
                  <a:pt x="63915" y="38540"/>
                </a:moveTo>
                <a:lnTo>
                  <a:pt x="61526" y="38540"/>
                </a:lnTo>
                <a:lnTo>
                  <a:pt x="61526" y="36152"/>
                </a:lnTo>
                <a:lnTo>
                  <a:pt x="63915" y="36152"/>
                </a:lnTo>
                <a:close/>
                <a:moveTo>
                  <a:pt x="63915" y="41079"/>
                </a:moveTo>
                <a:lnTo>
                  <a:pt x="61526" y="41079"/>
                </a:lnTo>
                <a:lnTo>
                  <a:pt x="61526" y="38690"/>
                </a:lnTo>
                <a:lnTo>
                  <a:pt x="63915" y="38690"/>
                </a:lnTo>
                <a:close/>
                <a:moveTo>
                  <a:pt x="63915" y="43616"/>
                </a:moveTo>
                <a:lnTo>
                  <a:pt x="61526" y="43616"/>
                </a:lnTo>
                <a:lnTo>
                  <a:pt x="61526" y="41226"/>
                </a:lnTo>
                <a:lnTo>
                  <a:pt x="63915" y="41226"/>
                </a:lnTo>
                <a:close/>
                <a:moveTo>
                  <a:pt x="63915" y="46152"/>
                </a:moveTo>
                <a:lnTo>
                  <a:pt x="61526" y="46152"/>
                </a:lnTo>
                <a:lnTo>
                  <a:pt x="61526" y="43764"/>
                </a:lnTo>
                <a:lnTo>
                  <a:pt x="63915" y="43764"/>
                </a:lnTo>
                <a:close/>
                <a:moveTo>
                  <a:pt x="63915" y="48691"/>
                </a:moveTo>
                <a:lnTo>
                  <a:pt x="61526" y="48691"/>
                </a:lnTo>
                <a:lnTo>
                  <a:pt x="61526" y="46302"/>
                </a:lnTo>
                <a:lnTo>
                  <a:pt x="63915" y="46302"/>
                </a:lnTo>
                <a:close/>
                <a:moveTo>
                  <a:pt x="63915" y="51228"/>
                </a:moveTo>
                <a:lnTo>
                  <a:pt x="61526" y="51228"/>
                </a:lnTo>
                <a:lnTo>
                  <a:pt x="61526" y="48839"/>
                </a:lnTo>
                <a:lnTo>
                  <a:pt x="63915" y="48839"/>
                </a:lnTo>
                <a:close/>
                <a:moveTo>
                  <a:pt x="63915" y="53765"/>
                </a:moveTo>
                <a:lnTo>
                  <a:pt x="61526" y="53765"/>
                </a:lnTo>
                <a:lnTo>
                  <a:pt x="61526" y="51376"/>
                </a:lnTo>
                <a:lnTo>
                  <a:pt x="63915" y="51376"/>
                </a:lnTo>
                <a:close/>
                <a:moveTo>
                  <a:pt x="63915" y="56303"/>
                </a:moveTo>
                <a:lnTo>
                  <a:pt x="61526" y="56303"/>
                </a:lnTo>
                <a:lnTo>
                  <a:pt x="61526" y="53914"/>
                </a:lnTo>
                <a:lnTo>
                  <a:pt x="63915" y="53914"/>
                </a:lnTo>
                <a:close/>
                <a:moveTo>
                  <a:pt x="63915" y="58840"/>
                </a:moveTo>
                <a:lnTo>
                  <a:pt x="61526" y="58840"/>
                </a:lnTo>
                <a:lnTo>
                  <a:pt x="61526" y="56451"/>
                </a:lnTo>
                <a:lnTo>
                  <a:pt x="63915" y="56451"/>
                </a:lnTo>
                <a:close/>
                <a:moveTo>
                  <a:pt x="61378" y="5554"/>
                </a:moveTo>
                <a:lnTo>
                  <a:pt x="58989" y="5554"/>
                </a:lnTo>
                <a:lnTo>
                  <a:pt x="58989" y="3165"/>
                </a:lnTo>
                <a:lnTo>
                  <a:pt x="61378" y="3165"/>
                </a:lnTo>
                <a:close/>
                <a:moveTo>
                  <a:pt x="61378" y="8092"/>
                </a:moveTo>
                <a:lnTo>
                  <a:pt x="58989" y="8092"/>
                </a:lnTo>
                <a:lnTo>
                  <a:pt x="58989" y="5703"/>
                </a:lnTo>
                <a:lnTo>
                  <a:pt x="61378" y="5703"/>
                </a:lnTo>
                <a:close/>
                <a:moveTo>
                  <a:pt x="61378" y="10629"/>
                </a:moveTo>
                <a:lnTo>
                  <a:pt x="58989" y="10629"/>
                </a:lnTo>
                <a:lnTo>
                  <a:pt x="58989" y="8240"/>
                </a:lnTo>
                <a:lnTo>
                  <a:pt x="61378" y="8240"/>
                </a:lnTo>
                <a:close/>
                <a:moveTo>
                  <a:pt x="61378" y="13166"/>
                </a:moveTo>
                <a:lnTo>
                  <a:pt x="58989" y="13166"/>
                </a:lnTo>
                <a:lnTo>
                  <a:pt x="58989" y="10777"/>
                </a:lnTo>
                <a:lnTo>
                  <a:pt x="61378" y="10777"/>
                </a:lnTo>
                <a:close/>
                <a:moveTo>
                  <a:pt x="61378" y="15704"/>
                </a:moveTo>
                <a:lnTo>
                  <a:pt x="58989" y="15704"/>
                </a:lnTo>
                <a:lnTo>
                  <a:pt x="58989" y="13316"/>
                </a:lnTo>
                <a:lnTo>
                  <a:pt x="61378" y="13316"/>
                </a:lnTo>
                <a:close/>
                <a:moveTo>
                  <a:pt x="61378" y="18242"/>
                </a:moveTo>
                <a:lnTo>
                  <a:pt x="58989" y="18242"/>
                </a:lnTo>
                <a:lnTo>
                  <a:pt x="58989" y="15853"/>
                </a:lnTo>
                <a:lnTo>
                  <a:pt x="61378" y="15853"/>
                </a:lnTo>
                <a:close/>
                <a:moveTo>
                  <a:pt x="61378" y="20778"/>
                </a:moveTo>
                <a:lnTo>
                  <a:pt x="58989" y="20778"/>
                </a:lnTo>
                <a:lnTo>
                  <a:pt x="58989" y="18389"/>
                </a:lnTo>
                <a:lnTo>
                  <a:pt x="61378" y="18389"/>
                </a:lnTo>
                <a:close/>
                <a:moveTo>
                  <a:pt x="61378" y="23316"/>
                </a:moveTo>
                <a:lnTo>
                  <a:pt x="58989" y="23316"/>
                </a:lnTo>
                <a:lnTo>
                  <a:pt x="58989" y="20928"/>
                </a:lnTo>
                <a:lnTo>
                  <a:pt x="61378" y="20928"/>
                </a:lnTo>
                <a:close/>
                <a:moveTo>
                  <a:pt x="61378" y="25854"/>
                </a:moveTo>
                <a:lnTo>
                  <a:pt x="58989" y="25854"/>
                </a:lnTo>
                <a:lnTo>
                  <a:pt x="58989" y="23465"/>
                </a:lnTo>
                <a:lnTo>
                  <a:pt x="61378" y="23465"/>
                </a:lnTo>
                <a:close/>
                <a:moveTo>
                  <a:pt x="61378" y="28391"/>
                </a:moveTo>
                <a:lnTo>
                  <a:pt x="58989" y="28391"/>
                </a:lnTo>
                <a:lnTo>
                  <a:pt x="58989" y="26002"/>
                </a:lnTo>
                <a:lnTo>
                  <a:pt x="61378" y="26002"/>
                </a:lnTo>
                <a:close/>
                <a:moveTo>
                  <a:pt x="61378" y="30928"/>
                </a:moveTo>
                <a:lnTo>
                  <a:pt x="58989" y="30928"/>
                </a:lnTo>
                <a:lnTo>
                  <a:pt x="58989" y="28540"/>
                </a:lnTo>
                <a:lnTo>
                  <a:pt x="61378" y="28540"/>
                </a:lnTo>
                <a:close/>
                <a:moveTo>
                  <a:pt x="61378" y="33466"/>
                </a:moveTo>
                <a:lnTo>
                  <a:pt x="58989" y="33466"/>
                </a:lnTo>
                <a:lnTo>
                  <a:pt x="58989" y="31077"/>
                </a:lnTo>
                <a:lnTo>
                  <a:pt x="61378" y="31077"/>
                </a:lnTo>
                <a:close/>
                <a:moveTo>
                  <a:pt x="61378" y="36003"/>
                </a:moveTo>
                <a:lnTo>
                  <a:pt x="58989" y="36003"/>
                </a:lnTo>
                <a:lnTo>
                  <a:pt x="58989" y="33614"/>
                </a:lnTo>
                <a:lnTo>
                  <a:pt x="61378" y="33614"/>
                </a:lnTo>
                <a:close/>
                <a:moveTo>
                  <a:pt x="61378" y="38540"/>
                </a:moveTo>
                <a:lnTo>
                  <a:pt x="58989" y="38540"/>
                </a:lnTo>
                <a:lnTo>
                  <a:pt x="58989" y="36152"/>
                </a:lnTo>
                <a:lnTo>
                  <a:pt x="61378" y="36152"/>
                </a:lnTo>
                <a:close/>
                <a:moveTo>
                  <a:pt x="61378" y="41079"/>
                </a:moveTo>
                <a:lnTo>
                  <a:pt x="58989" y="41079"/>
                </a:lnTo>
                <a:lnTo>
                  <a:pt x="58989" y="38690"/>
                </a:lnTo>
                <a:lnTo>
                  <a:pt x="61378" y="38690"/>
                </a:lnTo>
                <a:close/>
                <a:moveTo>
                  <a:pt x="61378" y="43616"/>
                </a:moveTo>
                <a:lnTo>
                  <a:pt x="58989" y="43616"/>
                </a:lnTo>
                <a:lnTo>
                  <a:pt x="58989" y="41226"/>
                </a:lnTo>
                <a:lnTo>
                  <a:pt x="61378" y="41226"/>
                </a:lnTo>
                <a:close/>
                <a:moveTo>
                  <a:pt x="61378" y="46152"/>
                </a:moveTo>
                <a:lnTo>
                  <a:pt x="58989" y="46152"/>
                </a:lnTo>
                <a:lnTo>
                  <a:pt x="58989" y="43764"/>
                </a:lnTo>
                <a:lnTo>
                  <a:pt x="61378" y="43764"/>
                </a:lnTo>
                <a:close/>
                <a:moveTo>
                  <a:pt x="61378" y="48691"/>
                </a:moveTo>
                <a:lnTo>
                  <a:pt x="58989" y="48691"/>
                </a:lnTo>
                <a:lnTo>
                  <a:pt x="58989" y="46302"/>
                </a:lnTo>
                <a:lnTo>
                  <a:pt x="61378" y="46302"/>
                </a:lnTo>
                <a:close/>
                <a:moveTo>
                  <a:pt x="61378" y="51228"/>
                </a:moveTo>
                <a:lnTo>
                  <a:pt x="58989" y="51228"/>
                </a:lnTo>
                <a:lnTo>
                  <a:pt x="58989" y="48839"/>
                </a:lnTo>
                <a:lnTo>
                  <a:pt x="61378" y="48839"/>
                </a:lnTo>
                <a:close/>
                <a:moveTo>
                  <a:pt x="61378" y="53765"/>
                </a:moveTo>
                <a:lnTo>
                  <a:pt x="58989" y="53765"/>
                </a:lnTo>
                <a:lnTo>
                  <a:pt x="58989" y="51376"/>
                </a:lnTo>
                <a:lnTo>
                  <a:pt x="61378" y="51376"/>
                </a:lnTo>
                <a:close/>
                <a:moveTo>
                  <a:pt x="61378" y="56303"/>
                </a:moveTo>
                <a:lnTo>
                  <a:pt x="58989" y="56303"/>
                </a:lnTo>
                <a:lnTo>
                  <a:pt x="58989" y="53914"/>
                </a:lnTo>
                <a:lnTo>
                  <a:pt x="61378" y="53914"/>
                </a:lnTo>
                <a:close/>
                <a:moveTo>
                  <a:pt x="61378" y="58840"/>
                </a:moveTo>
                <a:lnTo>
                  <a:pt x="58989" y="58840"/>
                </a:lnTo>
                <a:lnTo>
                  <a:pt x="58989" y="56451"/>
                </a:lnTo>
                <a:lnTo>
                  <a:pt x="61378" y="56451"/>
                </a:lnTo>
                <a:close/>
                <a:moveTo>
                  <a:pt x="58840" y="5554"/>
                </a:moveTo>
                <a:lnTo>
                  <a:pt x="56452" y="5554"/>
                </a:lnTo>
                <a:lnTo>
                  <a:pt x="56452" y="3165"/>
                </a:lnTo>
                <a:lnTo>
                  <a:pt x="58840" y="3165"/>
                </a:lnTo>
                <a:close/>
                <a:moveTo>
                  <a:pt x="58840" y="8092"/>
                </a:moveTo>
                <a:lnTo>
                  <a:pt x="56452" y="8092"/>
                </a:lnTo>
                <a:lnTo>
                  <a:pt x="56452" y="5703"/>
                </a:lnTo>
                <a:lnTo>
                  <a:pt x="58840" y="5703"/>
                </a:lnTo>
                <a:close/>
                <a:moveTo>
                  <a:pt x="58840" y="10629"/>
                </a:moveTo>
                <a:lnTo>
                  <a:pt x="56452" y="10629"/>
                </a:lnTo>
                <a:lnTo>
                  <a:pt x="56452" y="8240"/>
                </a:lnTo>
                <a:lnTo>
                  <a:pt x="58840" y="8240"/>
                </a:lnTo>
                <a:close/>
                <a:moveTo>
                  <a:pt x="58840" y="13166"/>
                </a:moveTo>
                <a:lnTo>
                  <a:pt x="56452" y="13166"/>
                </a:lnTo>
                <a:lnTo>
                  <a:pt x="56452" y="10777"/>
                </a:lnTo>
                <a:lnTo>
                  <a:pt x="58840" y="10777"/>
                </a:lnTo>
                <a:close/>
                <a:moveTo>
                  <a:pt x="58840" y="15704"/>
                </a:moveTo>
                <a:lnTo>
                  <a:pt x="56452" y="15704"/>
                </a:lnTo>
                <a:lnTo>
                  <a:pt x="56452" y="13316"/>
                </a:lnTo>
                <a:lnTo>
                  <a:pt x="58840" y="13316"/>
                </a:lnTo>
                <a:close/>
                <a:moveTo>
                  <a:pt x="58840" y="18242"/>
                </a:moveTo>
                <a:lnTo>
                  <a:pt x="56452" y="18242"/>
                </a:lnTo>
                <a:lnTo>
                  <a:pt x="56452" y="15853"/>
                </a:lnTo>
                <a:lnTo>
                  <a:pt x="58840" y="15853"/>
                </a:lnTo>
                <a:close/>
                <a:moveTo>
                  <a:pt x="58840" y="20778"/>
                </a:moveTo>
                <a:lnTo>
                  <a:pt x="56452" y="20778"/>
                </a:lnTo>
                <a:lnTo>
                  <a:pt x="56452" y="18389"/>
                </a:lnTo>
                <a:lnTo>
                  <a:pt x="58840" y="18389"/>
                </a:lnTo>
                <a:close/>
                <a:moveTo>
                  <a:pt x="58840" y="23316"/>
                </a:moveTo>
                <a:lnTo>
                  <a:pt x="56452" y="23316"/>
                </a:lnTo>
                <a:lnTo>
                  <a:pt x="56452" y="20928"/>
                </a:lnTo>
                <a:lnTo>
                  <a:pt x="58840" y="20928"/>
                </a:lnTo>
                <a:close/>
                <a:moveTo>
                  <a:pt x="58840" y="25854"/>
                </a:moveTo>
                <a:lnTo>
                  <a:pt x="56452" y="25854"/>
                </a:lnTo>
                <a:lnTo>
                  <a:pt x="56452" y="23465"/>
                </a:lnTo>
                <a:lnTo>
                  <a:pt x="58840" y="23465"/>
                </a:lnTo>
                <a:close/>
                <a:moveTo>
                  <a:pt x="58840" y="28391"/>
                </a:moveTo>
                <a:lnTo>
                  <a:pt x="56452" y="28391"/>
                </a:lnTo>
                <a:lnTo>
                  <a:pt x="56452" y="26002"/>
                </a:lnTo>
                <a:lnTo>
                  <a:pt x="58840" y="26002"/>
                </a:lnTo>
                <a:close/>
                <a:moveTo>
                  <a:pt x="58840" y="30928"/>
                </a:moveTo>
                <a:lnTo>
                  <a:pt x="56452" y="30928"/>
                </a:lnTo>
                <a:lnTo>
                  <a:pt x="56452" y="28540"/>
                </a:lnTo>
                <a:lnTo>
                  <a:pt x="58840" y="28540"/>
                </a:lnTo>
                <a:close/>
                <a:moveTo>
                  <a:pt x="58840" y="33466"/>
                </a:moveTo>
                <a:lnTo>
                  <a:pt x="56452" y="33466"/>
                </a:lnTo>
                <a:lnTo>
                  <a:pt x="56452" y="31077"/>
                </a:lnTo>
                <a:lnTo>
                  <a:pt x="58840" y="31077"/>
                </a:lnTo>
                <a:close/>
                <a:moveTo>
                  <a:pt x="58840" y="36003"/>
                </a:moveTo>
                <a:lnTo>
                  <a:pt x="56452" y="36003"/>
                </a:lnTo>
                <a:lnTo>
                  <a:pt x="56452" y="33614"/>
                </a:lnTo>
                <a:lnTo>
                  <a:pt x="58840" y="33614"/>
                </a:lnTo>
                <a:close/>
                <a:moveTo>
                  <a:pt x="58840" y="38540"/>
                </a:moveTo>
                <a:lnTo>
                  <a:pt x="56452" y="38540"/>
                </a:lnTo>
                <a:lnTo>
                  <a:pt x="56452" y="36152"/>
                </a:lnTo>
                <a:lnTo>
                  <a:pt x="58840" y="36152"/>
                </a:lnTo>
                <a:close/>
                <a:moveTo>
                  <a:pt x="58840" y="41079"/>
                </a:moveTo>
                <a:lnTo>
                  <a:pt x="56452" y="41079"/>
                </a:lnTo>
                <a:lnTo>
                  <a:pt x="56452" y="38690"/>
                </a:lnTo>
                <a:lnTo>
                  <a:pt x="58840" y="38690"/>
                </a:lnTo>
                <a:close/>
                <a:moveTo>
                  <a:pt x="58840" y="43616"/>
                </a:moveTo>
                <a:lnTo>
                  <a:pt x="56452" y="43616"/>
                </a:lnTo>
                <a:lnTo>
                  <a:pt x="56452" y="41226"/>
                </a:lnTo>
                <a:lnTo>
                  <a:pt x="58840" y="41226"/>
                </a:lnTo>
                <a:close/>
                <a:moveTo>
                  <a:pt x="58840" y="46152"/>
                </a:moveTo>
                <a:lnTo>
                  <a:pt x="56452" y="46152"/>
                </a:lnTo>
                <a:lnTo>
                  <a:pt x="56452" y="43764"/>
                </a:lnTo>
                <a:lnTo>
                  <a:pt x="58840" y="43764"/>
                </a:lnTo>
                <a:close/>
                <a:moveTo>
                  <a:pt x="58840" y="48691"/>
                </a:moveTo>
                <a:lnTo>
                  <a:pt x="56452" y="48691"/>
                </a:lnTo>
                <a:lnTo>
                  <a:pt x="56452" y="46302"/>
                </a:lnTo>
                <a:lnTo>
                  <a:pt x="58840" y="46302"/>
                </a:lnTo>
                <a:close/>
                <a:moveTo>
                  <a:pt x="58840" y="51228"/>
                </a:moveTo>
                <a:lnTo>
                  <a:pt x="56452" y="51228"/>
                </a:lnTo>
                <a:lnTo>
                  <a:pt x="56452" y="48839"/>
                </a:lnTo>
                <a:lnTo>
                  <a:pt x="58840" y="48839"/>
                </a:lnTo>
                <a:close/>
                <a:moveTo>
                  <a:pt x="58840" y="53765"/>
                </a:moveTo>
                <a:lnTo>
                  <a:pt x="56452" y="53765"/>
                </a:lnTo>
                <a:lnTo>
                  <a:pt x="56452" y="51376"/>
                </a:lnTo>
                <a:lnTo>
                  <a:pt x="58840" y="51376"/>
                </a:lnTo>
                <a:close/>
                <a:moveTo>
                  <a:pt x="58840" y="56303"/>
                </a:moveTo>
                <a:lnTo>
                  <a:pt x="56452" y="56303"/>
                </a:lnTo>
                <a:lnTo>
                  <a:pt x="56452" y="53914"/>
                </a:lnTo>
                <a:lnTo>
                  <a:pt x="58840" y="53914"/>
                </a:lnTo>
                <a:close/>
                <a:moveTo>
                  <a:pt x="58840" y="58840"/>
                </a:moveTo>
                <a:lnTo>
                  <a:pt x="56452" y="58840"/>
                </a:lnTo>
                <a:lnTo>
                  <a:pt x="56452" y="56451"/>
                </a:lnTo>
                <a:lnTo>
                  <a:pt x="58840" y="56451"/>
                </a:lnTo>
                <a:close/>
                <a:moveTo>
                  <a:pt x="56303" y="5554"/>
                </a:moveTo>
                <a:lnTo>
                  <a:pt x="53914" y="5554"/>
                </a:lnTo>
                <a:lnTo>
                  <a:pt x="53914" y="3165"/>
                </a:lnTo>
                <a:lnTo>
                  <a:pt x="56303" y="3165"/>
                </a:lnTo>
                <a:close/>
                <a:moveTo>
                  <a:pt x="56303" y="8092"/>
                </a:moveTo>
                <a:lnTo>
                  <a:pt x="53914" y="8092"/>
                </a:lnTo>
                <a:lnTo>
                  <a:pt x="53914" y="5703"/>
                </a:lnTo>
                <a:lnTo>
                  <a:pt x="56303" y="5703"/>
                </a:lnTo>
                <a:close/>
                <a:moveTo>
                  <a:pt x="56303" y="10629"/>
                </a:moveTo>
                <a:lnTo>
                  <a:pt x="53914" y="10629"/>
                </a:lnTo>
                <a:lnTo>
                  <a:pt x="53914" y="8240"/>
                </a:lnTo>
                <a:lnTo>
                  <a:pt x="56303" y="8240"/>
                </a:lnTo>
                <a:close/>
                <a:moveTo>
                  <a:pt x="56303" y="13166"/>
                </a:moveTo>
                <a:lnTo>
                  <a:pt x="53914" y="13166"/>
                </a:lnTo>
                <a:lnTo>
                  <a:pt x="53914" y="10777"/>
                </a:lnTo>
                <a:lnTo>
                  <a:pt x="56303" y="10777"/>
                </a:lnTo>
                <a:close/>
                <a:moveTo>
                  <a:pt x="56303" y="15704"/>
                </a:moveTo>
                <a:lnTo>
                  <a:pt x="53914" y="15704"/>
                </a:lnTo>
                <a:lnTo>
                  <a:pt x="53914" y="13316"/>
                </a:lnTo>
                <a:lnTo>
                  <a:pt x="56303" y="13316"/>
                </a:lnTo>
                <a:close/>
                <a:moveTo>
                  <a:pt x="56303" y="18242"/>
                </a:moveTo>
                <a:lnTo>
                  <a:pt x="53914" y="18242"/>
                </a:lnTo>
                <a:lnTo>
                  <a:pt x="53914" y="15853"/>
                </a:lnTo>
                <a:lnTo>
                  <a:pt x="56303" y="15853"/>
                </a:lnTo>
                <a:close/>
                <a:moveTo>
                  <a:pt x="56303" y="20778"/>
                </a:moveTo>
                <a:lnTo>
                  <a:pt x="53914" y="20778"/>
                </a:lnTo>
                <a:lnTo>
                  <a:pt x="53914" y="18389"/>
                </a:lnTo>
                <a:lnTo>
                  <a:pt x="56303" y="18389"/>
                </a:lnTo>
                <a:close/>
                <a:moveTo>
                  <a:pt x="56303" y="23316"/>
                </a:moveTo>
                <a:lnTo>
                  <a:pt x="53914" y="23316"/>
                </a:lnTo>
                <a:lnTo>
                  <a:pt x="53914" y="20928"/>
                </a:lnTo>
                <a:lnTo>
                  <a:pt x="56303" y="20928"/>
                </a:lnTo>
                <a:close/>
                <a:moveTo>
                  <a:pt x="56303" y="25854"/>
                </a:moveTo>
                <a:lnTo>
                  <a:pt x="53914" y="25854"/>
                </a:lnTo>
                <a:lnTo>
                  <a:pt x="53914" y="23465"/>
                </a:lnTo>
                <a:lnTo>
                  <a:pt x="56303" y="23465"/>
                </a:lnTo>
                <a:close/>
                <a:moveTo>
                  <a:pt x="56303" y="28391"/>
                </a:moveTo>
                <a:lnTo>
                  <a:pt x="53914" y="28391"/>
                </a:lnTo>
                <a:lnTo>
                  <a:pt x="53914" y="26002"/>
                </a:lnTo>
                <a:lnTo>
                  <a:pt x="56303" y="26002"/>
                </a:lnTo>
                <a:close/>
                <a:moveTo>
                  <a:pt x="56303" y="30928"/>
                </a:moveTo>
                <a:lnTo>
                  <a:pt x="53914" y="30928"/>
                </a:lnTo>
                <a:lnTo>
                  <a:pt x="53914" y="28540"/>
                </a:lnTo>
                <a:lnTo>
                  <a:pt x="56303" y="28540"/>
                </a:lnTo>
                <a:close/>
                <a:moveTo>
                  <a:pt x="56303" y="33466"/>
                </a:moveTo>
                <a:lnTo>
                  <a:pt x="53914" y="33466"/>
                </a:lnTo>
                <a:lnTo>
                  <a:pt x="53914" y="31077"/>
                </a:lnTo>
                <a:lnTo>
                  <a:pt x="56303" y="31077"/>
                </a:lnTo>
                <a:close/>
                <a:moveTo>
                  <a:pt x="56303" y="36003"/>
                </a:moveTo>
                <a:lnTo>
                  <a:pt x="53914" y="36003"/>
                </a:lnTo>
                <a:lnTo>
                  <a:pt x="53914" y="33614"/>
                </a:lnTo>
                <a:lnTo>
                  <a:pt x="56303" y="33614"/>
                </a:lnTo>
                <a:close/>
                <a:moveTo>
                  <a:pt x="56303" y="38540"/>
                </a:moveTo>
                <a:lnTo>
                  <a:pt x="53914" y="38540"/>
                </a:lnTo>
                <a:lnTo>
                  <a:pt x="53914" y="36152"/>
                </a:lnTo>
                <a:lnTo>
                  <a:pt x="56303" y="36152"/>
                </a:lnTo>
                <a:close/>
                <a:moveTo>
                  <a:pt x="56303" y="41079"/>
                </a:moveTo>
                <a:lnTo>
                  <a:pt x="53914" y="41079"/>
                </a:lnTo>
                <a:lnTo>
                  <a:pt x="53914" y="38690"/>
                </a:lnTo>
                <a:lnTo>
                  <a:pt x="56303" y="38690"/>
                </a:lnTo>
                <a:close/>
                <a:moveTo>
                  <a:pt x="56303" y="43616"/>
                </a:moveTo>
                <a:lnTo>
                  <a:pt x="53914" y="43616"/>
                </a:lnTo>
                <a:lnTo>
                  <a:pt x="53914" y="41226"/>
                </a:lnTo>
                <a:lnTo>
                  <a:pt x="56303" y="41226"/>
                </a:lnTo>
                <a:close/>
                <a:moveTo>
                  <a:pt x="56303" y="46152"/>
                </a:moveTo>
                <a:lnTo>
                  <a:pt x="53914" y="46152"/>
                </a:lnTo>
                <a:lnTo>
                  <a:pt x="53914" y="43764"/>
                </a:lnTo>
                <a:lnTo>
                  <a:pt x="56303" y="43764"/>
                </a:lnTo>
                <a:close/>
                <a:moveTo>
                  <a:pt x="56303" y="48691"/>
                </a:moveTo>
                <a:lnTo>
                  <a:pt x="53914" y="48691"/>
                </a:lnTo>
                <a:lnTo>
                  <a:pt x="53914" y="46302"/>
                </a:lnTo>
                <a:lnTo>
                  <a:pt x="56303" y="46302"/>
                </a:lnTo>
                <a:close/>
                <a:moveTo>
                  <a:pt x="56303" y="51228"/>
                </a:moveTo>
                <a:lnTo>
                  <a:pt x="53914" y="51228"/>
                </a:lnTo>
                <a:lnTo>
                  <a:pt x="53914" y="48839"/>
                </a:lnTo>
                <a:lnTo>
                  <a:pt x="56303" y="48839"/>
                </a:lnTo>
                <a:close/>
                <a:moveTo>
                  <a:pt x="56303" y="53765"/>
                </a:moveTo>
                <a:lnTo>
                  <a:pt x="53914" y="53765"/>
                </a:lnTo>
                <a:lnTo>
                  <a:pt x="53914" y="51376"/>
                </a:lnTo>
                <a:lnTo>
                  <a:pt x="56303" y="51376"/>
                </a:lnTo>
                <a:close/>
                <a:moveTo>
                  <a:pt x="56303" y="56303"/>
                </a:moveTo>
                <a:lnTo>
                  <a:pt x="53914" y="56303"/>
                </a:lnTo>
                <a:lnTo>
                  <a:pt x="53914" y="53914"/>
                </a:lnTo>
                <a:lnTo>
                  <a:pt x="56303" y="53914"/>
                </a:lnTo>
                <a:close/>
                <a:moveTo>
                  <a:pt x="56303" y="58840"/>
                </a:moveTo>
                <a:lnTo>
                  <a:pt x="53914" y="58840"/>
                </a:lnTo>
                <a:lnTo>
                  <a:pt x="53914" y="56451"/>
                </a:lnTo>
                <a:lnTo>
                  <a:pt x="56303" y="56451"/>
                </a:lnTo>
                <a:close/>
                <a:moveTo>
                  <a:pt x="53766" y="5554"/>
                </a:moveTo>
                <a:lnTo>
                  <a:pt x="51376" y="5554"/>
                </a:lnTo>
                <a:lnTo>
                  <a:pt x="51376" y="3165"/>
                </a:lnTo>
                <a:lnTo>
                  <a:pt x="53766" y="3165"/>
                </a:lnTo>
                <a:close/>
                <a:moveTo>
                  <a:pt x="53766" y="8092"/>
                </a:moveTo>
                <a:lnTo>
                  <a:pt x="51376" y="8092"/>
                </a:lnTo>
                <a:lnTo>
                  <a:pt x="51376" y="5703"/>
                </a:lnTo>
                <a:lnTo>
                  <a:pt x="53766" y="5703"/>
                </a:lnTo>
                <a:close/>
                <a:moveTo>
                  <a:pt x="53766" y="10629"/>
                </a:moveTo>
                <a:lnTo>
                  <a:pt x="51376" y="10629"/>
                </a:lnTo>
                <a:lnTo>
                  <a:pt x="51376" y="8240"/>
                </a:lnTo>
                <a:lnTo>
                  <a:pt x="53766" y="8240"/>
                </a:lnTo>
                <a:close/>
                <a:moveTo>
                  <a:pt x="53766" y="13166"/>
                </a:moveTo>
                <a:lnTo>
                  <a:pt x="51376" y="13166"/>
                </a:lnTo>
                <a:lnTo>
                  <a:pt x="51376" y="10777"/>
                </a:lnTo>
                <a:lnTo>
                  <a:pt x="53766" y="10777"/>
                </a:lnTo>
                <a:close/>
                <a:moveTo>
                  <a:pt x="53766" y="15704"/>
                </a:moveTo>
                <a:lnTo>
                  <a:pt x="51376" y="15704"/>
                </a:lnTo>
                <a:lnTo>
                  <a:pt x="51376" y="13316"/>
                </a:lnTo>
                <a:lnTo>
                  <a:pt x="53766" y="13316"/>
                </a:lnTo>
                <a:close/>
                <a:moveTo>
                  <a:pt x="53766" y="18242"/>
                </a:moveTo>
                <a:lnTo>
                  <a:pt x="51376" y="18242"/>
                </a:lnTo>
                <a:lnTo>
                  <a:pt x="51376" y="15853"/>
                </a:lnTo>
                <a:lnTo>
                  <a:pt x="53766" y="15853"/>
                </a:lnTo>
                <a:close/>
                <a:moveTo>
                  <a:pt x="53766" y="20778"/>
                </a:moveTo>
                <a:lnTo>
                  <a:pt x="51376" y="20778"/>
                </a:lnTo>
                <a:lnTo>
                  <a:pt x="51376" y="18389"/>
                </a:lnTo>
                <a:lnTo>
                  <a:pt x="53766" y="18389"/>
                </a:lnTo>
                <a:close/>
                <a:moveTo>
                  <a:pt x="53766" y="23316"/>
                </a:moveTo>
                <a:lnTo>
                  <a:pt x="51376" y="23316"/>
                </a:lnTo>
                <a:lnTo>
                  <a:pt x="51376" y="20928"/>
                </a:lnTo>
                <a:lnTo>
                  <a:pt x="53766" y="20928"/>
                </a:lnTo>
                <a:close/>
                <a:moveTo>
                  <a:pt x="53766" y="25854"/>
                </a:moveTo>
                <a:lnTo>
                  <a:pt x="51376" y="25854"/>
                </a:lnTo>
                <a:lnTo>
                  <a:pt x="51376" y="23465"/>
                </a:lnTo>
                <a:lnTo>
                  <a:pt x="53766" y="23465"/>
                </a:lnTo>
                <a:close/>
                <a:moveTo>
                  <a:pt x="53766" y="28391"/>
                </a:moveTo>
                <a:lnTo>
                  <a:pt x="51376" y="28391"/>
                </a:lnTo>
                <a:lnTo>
                  <a:pt x="51376" y="26002"/>
                </a:lnTo>
                <a:lnTo>
                  <a:pt x="53766" y="26002"/>
                </a:lnTo>
                <a:close/>
                <a:moveTo>
                  <a:pt x="53766" y="30928"/>
                </a:moveTo>
                <a:lnTo>
                  <a:pt x="51376" y="30928"/>
                </a:lnTo>
                <a:lnTo>
                  <a:pt x="51376" y="28540"/>
                </a:lnTo>
                <a:lnTo>
                  <a:pt x="53766" y="28540"/>
                </a:lnTo>
                <a:close/>
                <a:moveTo>
                  <a:pt x="53766" y="33466"/>
                </a:moveTo>
                <a:lnTo>
                  <a:pt x="51376" y="33466"/>
                </a:lnTo>
                <a:lnTo>
                  <a:pt x="51376" y="31077"/>
                </a:lnTo>
                <a:lnTo>
                  <a:pt x="53766" y="31077"/>
                </a:lnTo>
                <a:close/>
                <a:moveTo>
                  <a:pt x="53766" y="36003"/>
                </a:moveTo>
                <a:lnTo>
                  <a:pt x="51376" y="36003"/>
                </a:lnTo>
                <a:lnTo>
                  <a:pt x="51376" y="33614"/>
                </a:lnTo>
                <a:lnTo>
                  <a:pt x="53766" y="33614"/>
                </a:lnTo>
                <a:close/>
                <a:moveTo>
                  <a:pt x="53766" y="38540"/>
                </a:moveTo>
                <a:lnTo>
                  <a:pt x="51376" y="38540"/>
                </a:lnTo>
                <a:lnTo>
                  <a:pt x="51376" y="36152"/>
                </a:lnTo>
                <a:lnTo>
                  <a:pt x="53766" y="36152"/>
                </a:lnTo>
                <a:close/>
                <a:moveTo>
                  <a:pt x="53766" y="41079"/>
                </a:moveTo>
                <a:lnTo>
                  <a:pt x="51376" y="41079"/>
                </a:lnTo>
                <a:lnTo>
                  <a:pt x="51376" y="38690"/>
                </a:lnTo>
                <a:lnTo>
                  <a:pt x="53766" y="38690"/>
                </a:lnTo>
                <a:close/>
                <a:moveTo>
                  <a:pt x="53766" y="43616"/>
                </a:moveTo>
                <a:lnTo>
                  <a:pt x="51376" y="43616"/>
                </a:lnTo>
                <a:lnTo>
                  <a:pt x="51376" y="41226"/>
                </a:lnTo>
                <a:lnTo>
                  <a:pt x="53766" y="41226"/>
                </a:lnTo>
                <a:close/>
                <a:moveTo>
                  <a:pt x="53766" y="46152"/>
                </a:moveTo>
                <a:lnTo>
                  <a:pt x="51376" y="46152"/>
                </a:lnTo>
                <a:lnTo>
                  <a:pt x="51376" y="43764"/>
                </a:lnTo>
                <a:lnTo>
                  <a:pt x="53766" y="43764"/>
                </a:lnTo>
                <a:close/>
                <a:moveTo>
                  <a:pt x="53766" y="48691"/>
                </a:moveTo>
                <a:lnTo>
                  <a:pt x="51376" y="48691"/>
                </a:lnTo>
                <a:lnTo>
                  <a:pt x="51376" y="46302"/>
                </a:lnTo>
                <a:lnTo>
                  <a:pt x="53766" y="46302"/>
                </a:lnTo>
                <a:close/>
                <a:moveTo>
                  <a:pt x="53766" y="51228"/>
                </a:moveTo>
                <a:lnTo>
                  <a:pt x="51376" y="51228"/>
                </a:lnTo>
                <a:lnTo>
                  <a:pt x="51376" y="48839"/>
                </a:lnTo>
                <a:lnTo>
                  <a:pt x="53766" y="48839"/>
                </a:lnTo>
                <a:close/>
                <a:moveTo>
                  <a:pt x="53766" y="53765"/>
                </a:moveTo>
                <a:lnTo>
                  <a:pt x="51376" y="53765"/>
                </a:lnTo>
                <a:lnTo>
                  <a:pt x="51376" y="51376"/>
                </a:lnTo>
                <a:lnTo>
                  <a:pt x="53766" y="51376"/>
                </a:lnTo>
                <a:close/>
                <a:moveTo>
                  <a:pt x="53766" y="56303"/>
                </a:moveTo>
                <a:lnTo>
                  <a:pt x="51376" y="56303"/>
                </a:lnTo>
                <a:lnTo>
                  <a:pt x="51376" y="53914"/>
                </a:lnTo>
                <a:lnTo>
                  <a:pt x="53766" y="53914"/>
                </a:lnTo>
                <a:close/>
                <a:moveTo>
                  <a:pt x="53766" y="58840"/>
                </a:moveTo>
                <a:lnTo>
                  <a:pt x="51376" y="58840"/>
                </a:lnTo>
                <a:lnTo>
                  <a:pt x="51376" y="56451"/>
                </a:lnTo>
                <a:lnTo>
                  <a:pt x="53766" y="56451"/>
                </a:lnTo>
                <a:close/>
                <a:moveTo>
                  <a:pt x="51228" y="5554"/>
                </a:moveTo>
                <a:lnTo>
                  <a:pt x="48839" y="5554"/>
                </a:lnTo>
                <a:lnTo>
                  <a:pt x="48839" y="3165"/>
                </a:lnTo>
                <a:lnTo>
                  <a:pt x="51228" y="3165"/>
                </a:lnTo>
                <a:close/>
                <a:moveTo>
                  <a:pt x="51228" y="8092"/>
                </a:moveTo>
                <a:lnTo>
                  <a:pt x="48839" y="8092"/>
                </a:lnTo>
                <a:lnTo>
                  <a:pt x="48839" y="5703"/>
                </a:lnTo>
                <a:lnTo>
                  <a:pt x="51228" y="5703"/>
                </a:lnTo>
                <a:close/>
                <a:moveTo>
                  <a:pt x="51228" y="10629"/>
                </a:moveTo>
                <a:lnTo>
                  <a:pt x="48839" y="10629"/>
                </a:lnTo>
                <a:lnTo>
                  <a:pt x="48839" y="8240"/>
                </a:lnTo>
                <a:lnTo>
                  <a:pt x="51228" y="8240"/>
                </a:lnTo>
                <a:close/>
                <a:moveTo>
                  <a:pt x="51228" y="13166"/>
                </a:moveTo>
                <a:lnTo>
                  <a:pt x="48839" y="13166"/>
                </a:lnTo>
                <a:lnTo>
                  <a:pt x="48839" y="10777"/>
                </a:lnTo>
                <a:lnTo>
                  <a:pt x="51228" y="10777"/>
                </a:lnTo>
                <a:close/>
                <a:moveTo>
                  <a:pt x="51228" y="15704"/>
                </a:moveTo>
                <a:lnTo>
                  <a:pt x="48839" y="15704"/>
                </a:lnTo>
                <a:lnTo>
                  <a:pt x="48839" y="13316"/>
                </a:lnTo>
                <a:lnTo>
                  <a:pt x="51228" y="13316"/>
                </a:lnTo>
                <a:close/>
                <a:moveTo>
                  <a:pt x="51228" y="18242"/>
                </a:moveTo>
                <a:lnTo>
                  <a:pt x="48839" y="18242"/>
                </a:lnTo>
                <a:lnTo>
                  <a:pt x="48839" y="15853"/>
                </a:lnTo>
                <a:lnTo>
                  <a:pt x="51228" y="15853"/>
                </a:lnTo>
                <a:close/>
                <a:moveTo>
                  <a:pt x="51228" y="20778"/>
                </a:moveTo>
                <a:lnTo>
                  <a:pt x="48839" y="20778"/>
                </a:lnTo>
                <a:lnTo>
                  <a:pt x="48839" y="18389"/>
                </a:lnTo>
                <a:lnTo>
                  <a:pt x="51228" y="18389"/>
                </a:lnTo>
                <a:close/>
                <a:moveTo>
                  <a:pt x="51228" y="23316"/>
                </a:moveTo>
                <a:lnTo>
                  <a:pt x="48839" y="23316"/>
                </a:lnTo>
                <a:lnTo>
                  <a:pt x="48839" y="20928"/>
                </a:lnTo>
                <a:lnTo>
                  <a:pt x="51228" y="20928"/>
                </a:lnTo>
                <a:close/>
                <a:moveTo>
                  <a:pt x="51228" y="25854"/>
                </a:moveTo>
                <a:lnTo>
                  <a:pt x="48839" y="25854"/>
                </a:lnTo>
                <a:lnTo>
                  <a:pt x="48839" y="23465"/>
                </a:lnTo>
                <a:lnTo>
                  <a:pt x="51228" y="23465"/>
                </a:lnTo>
                <a:close/>
                <a:moveTo>
                  <a:pt x="51228" y="28391"/>
                </a:moveTo>
                <a:lnTo>
                  <a:pt x="48839" y="28391"/>
                </a:lnTo>
                <a:lnTo>
                  <a:pt x="48839" y="26002"/>
                </a:lnTo>
                <a:lnTo>
                  <a:pt x="51228" y="26002"/>
                </a:lnTo>
                <a:close/>
                <a:moveTo>
                  <a:pt x="51228" y="30928"/>
                </a:moveTo>
                <a:lnTo>
                  <a:pt x="48839" y="30928"/>
                </a:lnTo>
                <a:lnTo>
                  <a:pt x="48839" y="28540"/>
                </a:lnTo>
                <a:lnTo>
                  <a:pt x="51228" y="28540"/>
                </a:lnTo>
                <a:close/>
                <a:moveTo>
                  <a:pt x="51228" y="33466"/>
                </a:moveTo>
                <a:lnTo>
                  <a:pt x="48839" y="33466"/>
                </a:lnTo>
                <a:lnTo>
                  <a:pt x="48839" y="31077"/>
                </a:lnTo>
                <a:lnTo>
                  <a:pt x="51228" y="31077"/>
                </a:lnTo>
                <a:close/>
                <a:moveTo>
                  <a:pt x="51228" y="36003"/>
                </a:moveTo>
                <a:lnTo>
                  <a:pt x="48839" y="36003"/>
                </a:lnTo>
                <a:lnTo>
                  <a:pt x="48839" y="33614"/>
                </a:lnTo>
                <a:lnTo>
                  <a:pt x="51228" y="33614"/>
                </a:lnTo>
                <a:close/>
                <a:moveTo>
                  <a:pt x="51228" y="38540"/>
                </a:moveTo>
                <a:lnTo>
                  <a:pt x="48839" y="38540"/>
                </a:lnTo>
                <a:lnTo>
                  <a:pt x="48839" y="36152"/>
                </a:lnTo>
                <a:lnTo>
                  <a:pt x="51228" y="36152"/>
                </a:lnTo>
                <a:close/>
                <a:moveTo>
                  <a:pt x="51228" y="41079"/>
                </a:moveTo>
                <a:lnTo>
                  <a:pt x="48839" y="41079"/>
                </a:lnTo>
                <a:lnTo>
                  <a:pt x="48839" y="38690"/>
                </a:lnTo>
                <a:lnTo>
                  <a:pt x="51228" y="38690"/>
                </a:lnTo>
                <a:close/>
                <a:moveTo>
                  <a:pt x="51228" y="43616"/>
                </a:moveTo>
                <a:lnTo>
                  <a:pt x="48839" y="43616"/>
                </a:lnTo>
                <a:lnTo>
                  <a:pt x="48839" y="41226"/>
                </a:lnTo>
                <a:lnTo>
                  <a:pt x="51228" y="41226"/>
                </a:lnTo>
                <a:close/>
                <a:moveTo>
                  <a:pt x="51228" y="46152"/>
                </a:moveTo>
                <a:lnTo>
                  <a:pt x="48839" y="46152"/>
                </a:lnTo>
                <a:lnTo>
                  <a:pt x="48839" y="43764"/>
                </a:lnTo>
                <a:lnTo>
                  <a:pt x="51228" y="43764"/>
                </a:lnTo>
                <a:close/>
                <a:moveTo>
                  <a:pt x="51228" y="48691"/>
                </a:moveTo>
                <a:lnTo>
                  <a:pt x="48839" y="48691"/>
                </a:lnTo>
                <a:lnTo>
                  <a:pt x="48839" y="46302"/>
                </a:lnTo>
                <a:lnTo>
                  <a:pt x="51228" y="46302"/>
                </a:lnTo>
                <a:close/>
                <a:moveTo>
                  <a:pt x="51228" y="51228"/>
                </a:moveTo>
                <a:lnTo>
                  <a:pt x="48839" y="51228"/>
                </a:lnTo>
                <a:lnTo>
                  <a:pt x="48839" y="48839"/>
                </a:lnTo>
                <a:lnTo>
                  <a:pt x="51228" y="48839"/>
                </a:lnTo>
                <a:close/>
                <a:moveTo>
                  <a:pt x="51228" y="53765"/>
                </a:moveTo>
                <a:lnTo>
                  <a:pt x="48839" y="53765"/>
                </a:lnTo>
                <a:lnTo>
                  <a:pt x="48839" y="51376"/>
                </a:lnTo>
                <a:lnTo>
                  <a:pt x="51228" y="51376"/>
                </a:lnTo>
                <a:close/>
                <a:moveTo>
                  <a:pt x="51228" y="56303"/>
                </a:moveTo>
                <a:lnTo>
                  <a:pt x="48839" y="56303"/>
                </a:lnTo>
                <a:lnTo>
                  <a:pt x="48839" y="53914"/>
                </a:lnTo>
                <a:lnTo>
                  <a:pt x="51228" y="53914"/>
                </a:lnTo>
                <a:close/>
                <a:moveTo>
                  <a:pt x="51228" y="58840"/>
                </a:moveTo>
                <a:lnTo>
                  <a:pt x="48839" y="58840"/>
                </a:lnTo>
                <a:lnTo>
                  <a:pt x="48839" y="56451"/>
                </a:lnTo>
                <a:lnTo>
                  <a:pt x="51228" y="56451"/>
                </a:lnTo>
                <a:close/>
                <a:moveTo>
                  <a:pt x="48691" y="5554"/>
                </a:moveTo>
                <a:lnTo>
                  <a:pt x="46302" y="5554"/>
                </a:lnTo>
                <a:lnTo>
                  <a:pt x="46302" y="3165"/>
                </a:lnTo>
                <a:lnTo>
                  <a:pt x="48691" y="3165"/>
                </a:lnTo>
                <a:close/>
                <a:moveTo>
                  <a:pt x="48691" y="8092"/>
                </a:moveTo>
                <a:lnTo>
                  <a:pt x="46302" y="8092"/>
                </a:lnTo>
                <a:lnTo>
                  <a:pt x="46302" y="5703"/>
                </a:lnTo>
                <a:lnTo>
                  <a:pt x="48691" y="5703"/>
                </a:lnTo>
                <a:close/>
                <a:moveTo>
                  <a:pt x="48691" y="10629"/>
                </a:moveTo>
                <a:lnTo>
                  <a:pt x="46302" y="10629"/>
                </a:lnTo>
                <a:lnTo>
                  <a:pt x="46302" y="8240"/>
                </a:lnTo>
                <a:lnTo>
                  <a:pt x="48691" y="8240"/>
                </a:lnTo>
                <a:close/>
                <a:moveTo>
                  <a:pt x="48691" y="13166"/>
                </a:moveTo>
                <a:lnTo>
                  <a:pt x="46302" y="13166"/>
                </a:lnTo>
                <a:lnTo>
                  <a:pt x="46302" y="10777"/>
                </a:lnTo>
                <a:lnTo>
                  <a:pt x="48691" y="10777"/>
                </a:lnTo>
                <a:close/>
                <a:moveTo>
                  <a:pt x="48691" y="15704"/>
                </a:moveTo>
                <a:lnTo>
                  <a:pt x="46302" y="15704"/>
                </a:lnTo>
                <a:lnTo>
                  <a:pt x="46302" y="13316"/>
                </a:lnTo>
                <a:lnTo>
                  <a:pt x="48691" y="13316"/>
                </a:lnTo>
                <a:close/>
                <a:moveTo>
                  <a:pt x="48691" y="18242"/>
                </a:moveTo>
                <a:lnTo>
                  <a:pt x="46302" y="18242"/>
                </a:lnTo>
                <a:lnTo>
                  <a:pt x="46302" y="15853"/>
                </a:lnTo>
                <a:lnTo>
                  <a:pt x="48691" y="15853"/>
                </a:lnTo>
                <a:close/>
                <a:moveTo>
                  <a:pt x="48691" y="20778"/>
                </a:moveTo>
                <a:lnTo>
                  <a:pt x="46302" y="20778"/>
                </a:lnTo>
                <a:lnTo>
                  <a:pt x="46302" y="18389"/>
                </a:lnTo>
                <a:lnTo>
                  <a:pt x="48691" y="18389"/>
                </a:lnTo>
                <a:close/>
                <a:moveTo>
                  <a:pt x="48691" y="23316"/>
                </a:moveTo>
                <a:lnTo>
                  <a:pt x="46302" y="23316"/>
                </a:lnTo>
                <a:lnTo>
                  <a:pt x="46302" y="20928"/>
                </a:lnTo>
                <a:lnTo>
                  <a:pt x="48691" y="20928"/>
                </a:lnTo>
                <a:close/>
                <a:moveTo>
                  <a:pt x="48691" y="25854"/>
                </a:moveTo>
                <a:lnTo>
                  <a:pt x="46302" y="25854"/>
                </a:lnTo>
                <a:lnTo>
                  <a:pt x="46302" y="23465"/>
                </a:lnTo>
                <a:lnTo>
                  <a:pt x="48691" y="23465"/>
                </a:lnTo>
                <a:close/>
                <a:moveTo>
                  <a:pt x="48691" y="28391"/>
                </a:moveTo>
                <a:lnTo>
                  <a:pt x="46302" y="28391"/>
                </a:lnTo>
                <a:lnTo>
                  <a:pt x="46302" y="26002"/>
                </a:lnTo>
                <a:lnTo>
                  <a:pt x="48691" y="26002"/>
                </a:lnTo>
                <a:close/>
                <a:moveTo>
                  <a:pt x="48691" y="30928"/>
                </a:moveTo>
                <a:lnTo>
                  <a:pt x="46302" y="30928"/>
                </a:lnTo>
                <a:lnTo>
                  <a:pt x="46302" y="28540"/>
                </a:lnTo>
                <a:lnTo>
                  <a:pt x="48691" y="28540"/>
                </a:lnTo>
                <a:close/>
                <a:moveTo>
                  <a:pt x="48691" y="33466"/>
                </a:moveTo>
                <a:lnTo>
                  <a:pt x="46302" y="33466"/>
                </a:lnTo>
                <a:lnTo>
                  <a:pt x="46302" y="31077"/>
                </a:lnTo>
                <a:lnTo>
                  <a:pt x="48691" y="31077"/>
                </a:lnTo>
                <a:close/>
                <a:moveTo>
                  <a:pt x="48691" y="36003"/>
                </a:moveTo>
                <a:lnTo>
                  <a:pt x="46302" y="36003"/>
                </a:lnTo>
                <a:lnTo>
                  <a:pt x="46302" y="33614"/>
                </a:lnTo>
                <a:lnTo>
                  <a:pt x="48691" y="33614"/>
                </a:lnTo>
                <a:close/>
                <a:moveTo>
                  <a:pt x="48691" y="38540"/>
                </a:moveTo>
                <a:lnTo>
                  <a:pt x="46302" y="38540"/>
                </a:lnTo>
                <a:lnTo>
                  <a:pt x="46302" y="36152"/>
                </a:lnTo>
                <a:lnTo>
                  <a:pt x="48691" y="36152"/>
                </a:lnTo>
                <a:close/>
                <a:moveTo>
                  <a:pt x="48691" y="41079"/>
                </a:moveTo>
                <a:lnTo>
                  <a:pt x="46302" y="41079"/>
                </a:lnTo>
                <a:lnTo>
                  <a:pt x="46302" y="38690"/>
                </a:lnTo>
                <a:lnTo>
                  <a:pt x="48691" y="38690"/>
                </a:lnTo>
                <a:close/>
                <a:moveTo>
                  <a:pt x="48691" y="43616"/>
                </a:moveTo>
                <a:lnTo>
                  <a:pt x="46302" y="43616"/>
                </a:lnTo>
                <a:lnTo>
                  <a:pt x="46302" y="41226"/>
                </a:lnTo>
                <a:lnTo>
                  <a:pt x="48691" y="41226"/>
                </a:lnTo>
                <a:close/>
                <a:moveTo>
                  <a:pt x="48691" y="46152"/>
                </a:moveTo>
                <a:lnTo>
                  <a:pt x="46302" y="46152"/>
                </a:lnTo>
                <a:lnTo>
                  <a:pt x="46302" y="43764"/>
                </a:lnTo>
                <a:lnTo>
                  <a:pt x="48691" y="43764"/>
                </a:lnTo>
                <a:close/>
                <a:moveTo>
                  <a:pt x="48691" y="48691"/>
                </a:moveTo>
                <a:lnTo>
                  <a:pt x="46302" y="48691"/>
                </a:lnTo>
                <a:lnTo>
                  <a:pt x="46302" y="46302"/>
                </a:lnTo>
                <a:lnTo>
                  <a:pt x="48691" y="46302"/>
                </a:lnTo>
                <a:close/>
                <a:moveTo>
                  <a:pt x="48691" y="51228"/>
                </a:moveTo>
                <a:lnTo>
                  <a:pt x="46302" y="51228"/>
                </a:lnTo>
                <a:lnTo>
                  <a:pt x="46302" y="48839"/>
                </a:lnTo>
                <a:lnTo>
                  <a:pt x="48691" y="48839"/>
                </a:lnTo>
                <a:close/>
                <a:moveTo>
                  <a:pt x="48691" y="53765"/>
                </a:moveTo>
                <a:lnTo>
                  <a:pt x="46302" y="53765"/>
                </a:lnTo>
                <a:lnTo>
                  <a:pt x="46302" y="51376"/>
                </a:lnTo>
                <a:lnTo>
                  <a:pt x="48691" y="51376"/>
                </a:lnTo>
                <a:close/>
                <a:moveTo>
                  <a:pt x="48691" y="56303"/>
                </a:moveTo>
                <a:lnTo>
                  <a:pt x="46302" y="56303"/>
                </a:lnTo>
                <a:lnTo>
                  <a:pt x="46302" y="53914"/>
                </a:lnTo>
                <a:lnTo>
                  <a:pt x="48691" y="53914"/>
                </a:lnTo>
                <a:close/>
                <a:moveTo>
                  <a:pt x="48691" y="58840"/>
                </a:moveTo>
                <a:lnTo>
                  <a:pt x="46302" y="58840"/>
                </a:lnTo>
                <a:lnTo>
                  <a:pt x="46302" y="56451"/>
                </a:lnTo>
                <a:lnTo>
                  <a:pt x="48691" y="56451"/>
                </a:lnTo>
                <a:close/>
                <a:moveTo>
                  <a:pt x="46153" y="5554"/>
                </a:moveTo>
                <a:lnTo>
                  <a:pt x="43764" y="5554"/>
                </a:lnTo>
                <a:lnTo>
                  <a:pt x="43764" y="3165"/>
                </a:lnTo>
                <a:lnTo>
                  <a:pt x="46153" y="3165"/>
                </a:lnTo>
                <a:close/>
                <a:moveTo>
                  <a:pt x="46153" y="8092"/>
                </a:moveTo>
                <a:lnTo>
                  <a:pt x="43764" y="8092"/>
                </a:lnTo>
                <a:lnTo>
                  <a:pt x="43764" y="5703"/>
                </a:lnTo>
                <a:lnTo>
                  <a:pt x="46153" y="5703"/>
                </a:lnTo>
                <a:close/>
                <a:moveTo>
                  <a:pt x="46153" y="10629"/>
                </a:moveTo>
                <a:lnTo>
                  <a:pt x="43764" y="10629"/>
                </a:lnTo>
                <a:lnTo>
                  <a:pt x="43764" y="8240"/>
                </a:lnTo>
                <a:lnTo>
                  <a:pt x="46153" y="8240"/>
                </a:lnTo>
                <a:close/>
                <a:moveTo>
                  <a:pt x="46153" y="13166"/>
                </a:moveTo>
                <a:lnTo>
                  <a:pt x="43764" y="13166"/>
                </a:lnTo>
                <a:lnTo>
                  <a:pt x="43764" y="10777"/>
                </a:lnTo>
                <a:lnTo>
                  <a:pt x="46153" y="10777"/>
                </a:lnTo>
                <a:close/>
                <a:moveTo>
                  <a:pt x="46153" y="15704"/>
                </a:moveTo>
                <a:lnTo>
                  <a:pt x="43764" y="15704"/>
                </a:lnTo>
                <a:lnTo>
                  <a:pt x="43764" y="13316"/>
                </a:lnTo>
                <a:lnTo>
                  <a:pt x="46153" y="13316"/>
                </a:lnTo>
                <a:close/>
                <a:moveTo>
                  <a:pt x="46153" y="18242"/>
                </a:moveTo>
                <a:lnTo>
                  <a:pt x="43764" y="18242"/>
                </a:lnTo>
                <a:lnTo>
                  <a:pt x="43764" y="15853"/>
                </a:lnTo>
                <a:lnTo>
                  <a:pt x="46153" y="15853"/>
                </a:lnTo>
                <a:close/>
                <a:moveTo>
                  <a:pt x="46153" y="20778"/>
                </a:moveTo>
                <a:lnTo>
                  <a:pt x="43764" y="20778"/>
                </a:lnTo>
                <a:lnTo>
                  <a:pt x="43764" y="18389"/>
                </a:lnTo>
                <a:lnTo>
                  <a:pt x="46153" y="18389"/>
                </a:lnTo>
                <a:close/>
                <a:moveTo>
                  <a:pt x="46153" y="23316"/>
                </a:moveTo>
                <a:lnTo>
                  <a:pt x="43764" y="23316"/>
                </a:lnTo>
                <a:lnTo>
                  <a:pt x="43764" y="20928"/>
                </a:lnTo>
                <a:lnTo>
                  <a:pt x="46153" y="20928"/>
                </a:lnTo>
                <a:close/>
                <a:moveTo>
                  <a:pt x="46153" y="25854"/>
                </a:moveTo>
                <a:lnTo>
                  <a:pt x="43764" y="25854"/>
                </a:lnTo>
                <a:lnTo>
                  <a:pt x="43764" y="23465"/>
                </a:lnTo>
                <a:lnTo>
                  <a:pt x="46153" y="23465"/>
                </a:lnTo>
                <a:close/>
                <a:moveTo>
                  <a:pt x="46153" y="28391"/>
                </a:moveTo>
                <a:lnTo>
                  <a:pt x="43764" y="28391"/>
                </a:lnTo>
                <a:lnTo>
                  <a:pt x="43764" y="26002"/>
                </a:lnTo>
                <a:lnTo>
                  <a:pt x="46153" y="26002"/>
                </a:lnTo>
                <a:close/>
                <a:moveTo>
                  <a:pt x="46153" y="30928"/>
                </a:moveTo>
                <a:lnTo>
                  <a:pt x="43764" y="30928"/>
                </a:lnTo>
                <a:lnTo>
                  <a:pt x="43764" y="28540"/>
                </a:lnTo>
                <a:lnTo>
                  <a:pt x="46153" y="28540"/>
                </a:lnTo>
                <a:close/>
                <a:moveTo>
                  <a:pt x="46153" y="33466"/>
                </a:moveTo>
                <a:lnTo>
                  <a:pt x="43764" y="33466"/>
                </a:lnTo>
                <a:lnTo>
                  <a:pt x="43764" y="31077"/>
                </a:lnTo>
                <a:lnTo>
                  <a:pt x="46153" y="31077"/>
                </a:lnTo>
                <a:close/>
                <a:moveTo>
                  <a:pt x="46153" y="36003"/>
                </a:moveTo>
                <a:lnTo>
                  <a:pt x="43764" y="36003"/>
                </a:lnTo>
                <a:lnTo>
                  <a:pt x="43764" y="33614"/>
                </a:lnTo>
                <a:lnTo>
                  <a:pt x="46153" y="33614"/>
                </a:lnTo>
                <a:close/>
                <a:moveTo>
                  <a:pt x="46153" y="38540"/>
                </a:moveTo>
                <a:lnTo>
                  <a:pt x="43764" y="38540"/>
                </a:lnTo>
                <a:lnTo>
                  <a:pt x="43764" y="36152"/>
                </a:lnTo>
                <a:lnTo>
                  <a:pt x="46153" y="36152"/>
                </a:lnTo>
                <a:close/>
                <a:moveTo>
                  <a:pt x="46153" y="41079"/>
                </a:moveTo>
                <a:lnTo>
                  <a:pt x="43764" y="41079"/>
                </a:lnTo>
                <a:lnTo>
                  <a:pt x="43764" y="38690"/>
                </a:lnTo>
                <a:lnTo>
                  <a:pt x="46153" y="38690"/>
                </a:lnTo>
                <a:close/>
                <a:moveTo>
                  <a:pt x="46153" y="43616"/>
                </a:moveTo>
                <a:lnTo>
                  <a:pt x="43764" y="43616"/>
                </a:lnTo>
                <a:lnTo>
                  <a:pt x="43764" y="41226"/>
                </a:lnTo>
                <a:lnTo>
                  <a:pt x="46153" y="41226"/>
                </a:lnTo>
                <a:close/>
                <a:moveTo>
                  <a:pt x="46153" y="46152"/>
                </a:moveTo>
                <a:lnTo>
                  <a:pt x="43764" y="46152"/>
                </a:lnTo>
                <a:lnTo>
                  <a:pt x="43764" y="43764"/>
                </a:lnTo>
                <a:lnTo>
                  <a:pt x="46153" y="43764"/>
                </a:lnTo>
                <a:close/>
                <a:moveTo>
                  <a:pt x="46153" y="48691"/>
                </a:moveTo>
                <a:lnTo>
                  <a:pt x="43764" y="48691"/>
                </a:lnTo>
                <a:lnTo>
                  <a:pt x="43764" y="46302"/>
                </a:lnTo>
                <a:lnTo>
                  <a:pt x="46153" y="46302"/>
                </a:lnTo>
                <a:close/>
                <a:moveTo>
                  <a:pt x="46153" y="51228"/>
                </a:moveTo>
                <a:lnTo>
                  <a:pt x="43764" y="51228"/>
                </a:lnTo>
                <a:lnTo>
                  <a:pt x="43764" y="48839"/>
                </a:lnTo>
                <a:lnTo>
                  <a:pt x="46153" y="48839"/>
                </a:lnTo>
                <a:close/>
                <a:moveTo>
                  <a:pt x="46153" y="53765"/>
                </a:moveTo>
                <a:lnTo>
                  <a:pt x="43764" y="53765"/>
                </a:lnTo>
                <a:lnTo>
                  <a:pt x="43764" y="51376"/>
                </a:lnTo>
                <a:lnTo>
                  <a:pt x="46153" y="51376"/>
                </a:lnTo>
                <a:close/>
                <a:moveTo>
                  <a:pt x="46153" y="56303"/>
                </a:moveTo>
                <a:lnTo>
                  <a:pt x="43764" y="56303"/>
                </a:lnTo>
                <a:lnTo>
                  <a:pt x="43764" y="53914"/>
                </a:lnTo>
                <a:lnTo>
                  <a:pt x="46153" y="53914"/>
                </a:lnTo>
                <a:close/>
                <a:moveTo>
                  <a:pt x="46153" y="58840"/>
                </a:moveTo>
                <a:lnTo>
                  <a:pt x="43764" y="58840"/>
                </a:lnTo>
                <a:lnTo>
                  <a:pt x="43764" y="56451"/>
                </a:lnTo>
                <a:lnTo>
                  <a:pt x="46153" y="56451"/>
                </a:lnTo>
                <a:close/>
                <a:moveTo>
                  <a:pt x="43616" y="5554"/>
                </a:moveTo>
                <a:lnTo>
                  <a:pt x="41227" y="5554"/>
                </a:lnTo>
                <a:lnTo>
                  <a:pt x="41227" y="3165"/>
                </a:lnTo>
                <a:lnTo>
                  <a:pt x="43616" y="3165"/>
                </a:lnTo>
                <a:close/>
                <a:moveTo>
                  <a:pt x="43616" y="8092"/>
                </a:moveTo>
                <a:lnTo>
                  <a:pt x="41227" y="8092"/>
                </a:lnTo>
                <a:lnTo>
                  <a:pt x="41227" y="5703"/>
                </a:lnTo>
                <a:lnTo>
                  <a:pt x="43616" y="5703"/>
                </a:lnTo>
                <a:close/>
                <a:moveTo>
                  <a:pt x="43616" y="10629"/>
                </a:moveTo>
                <a:lnTo>
                  <a:pt x="41227" y="10629"/>
                </a:lnTo>
                <a:lnTo>
                  <a:pt x="41227" y="8240"/>
                </a:lnTo>
                <a:lnTo>
                  <a:pt x="43616" y="8240"/>
                </a:lnTo>
                <a:close/>
                <a:moveTo>
                  <a:pt x="43616" y="13166"/>
                </a:moveTo>
                <a:lnTo>
                  <a:pt x="41227" y="13166"/>
                </a:lnTo>
                <a:lnTo>
                  <a:pt x="41227" y="10777"/>
                </a:lnTo>
                <a:lnTo>
                  <a:pt x="43616" y="10777"/>
                </a:lnTo>
                <a:close/>
                <a:moveTo>
                  <a:pt x="43616" y="15704"/>
                </a:moveTo>
                <a:lnTo>
                  <a:pt x="41227" y="15704"/>
                </a:lnTo>
                <a:lnTo>
                  <a:pt x="41227" y="13316"/>
                </a:lnTo>
                <a:lnTo>
                  <a:pt x="43616" y="13316"/>
                </a:lnTo>
                <a:close/>
                <a:moveTo>
                  <a:pt x="43616" y="18242"/>
                </a:moveTo>
                <a:lnTo>
                  <a:pt x="41227" y="18242"/>
                </a:lnTo>
                <a:lnTo>
                  <a:pt x="41227" y="15853"/>
                </a:lnTo>
                <a:lnTo>
                  <a:pt x="43616" y="15853"/>
                </a:lnTo>
                <a:close/>
                <a:moveTo>
                  <a:pt x="43616" y="20778"/>
                </a:moveTo>
                <a:lnTo>
                  <a:pt x="41227" y="20778"/>
                </a:lnTo>
                <a:lnTo>
                  <a:pt x="41227" y="18389"/>
                </a:lnTo>
                <a:lnTo>
                  <a:pt x="43616" y="18389"/>
                </a:lnTo>
                <a:close/>
                <a:moveTo>
                  <a:pt x="43616" y="23316"/>
                </a:moveTo>
                <a:lnTo>
                  <a:pt x="41227" y="23316"/>
                </a:lnTo>
                <a:lnTo>
                  <a:pt x="41227" y="20928"/>
                </a:lnTo>
                <a:lnTo>
                  <a:pt x="43616" y="20928"/>
                </a:lnTo>
                <a:close/>
                <a:moveTo>
                  <a:pt x="43616" y="25854"/>
                </a:moveTo>
                <a:lnTo>
                  <a:pt x="41227" y="25854"/>
                </a:lnTo>
                <a:lnTo>
                  <a:pt x="41227" y="23465"/>
                </a:lnTo>
                <a:lnTo>
                  <a:pt x="43616" y="23465"/>
                </a:lnTo>
                <a:close/>
                <a:moveTo>
                  <a:pt x="43616" y="28391"/>
                </a:moveTo>
                <a:lnTo>
                  <a:pt x="41227" y="28391"/>
                </a:lnTo>
                <a:lnTo>
                  <a:pt x="41227" y="26002"/>
                </a:lnTo>
                <a:lnTo>
                  <a:pt x="43616" y="26002"/>
                </a:lnTo>
                <a:close/>
                <a:moveTo>
                  <a:pt x="43616" y="30928"/>
                </a:moveTo>
                <a:lnTo>
                  <a:pt x="41227" y="30928"/>
                </a:lnTo>
                <a:lnTo>
                  <a:pt x="41227" y="28540"/>
                </a:lnTo>
                <a:lnTo>
                  <a:pt x="43616" y="28540"/>
                </a:lnTo>
                <a:close/>
                <a:moveTo>
                  <a:pt x="43616" y="33466"/>
                </a:moveTo>
                <a:lnTo>
                  <a:pt x="41227" y="33466"/>
                </a:lnTo>
                <a:lnTo>
                  <a:pt x="41227" y="31077"/>
                </a:lnTo>
                <a:lnTo>
                  <a:pt x="43616" y="31077"/>
                </a:lnTo>
                <a:close/>
                <a:moveTo>
                  <a:pt x="43616" y="36003"/>
                </a:moveTo>
                <a:lnTo>
                  <a:pt x="41227" y="36003"/>
                </a:lnTo>
                <a:lnTo>
                  <a:pt x="41227" y="33614"/>
                </a:lnTo>
                <a:lnTo>
                  <a:pt x="43616" y="33614"/>
                </a:lnTo>
                <a:close/>
                <a:moveTo>
                  <a:pt x="43616" y="38540"/>
                </a:moveTo>
                <a:lnTo>
                  <a:pt x="41227" y="38540"/>
                </a:lnTo>
                <a:lnTo>
                  <a:pt x="41227" y="36152"/>
                </a:lnTo>
                <a:lnTo>
                  <a:pt x="43616" y="36152"/>
                </a:lnTo>
                <a:close/>
                <a:moveTo>
                  <a:pt x="43616" y="41079"/>
                </a:moveTo>
                <a:lnTo>
                  <a:pt x="41227" y="41079"/>
                </a:lnTo>
                <a:lnTo>
                  <a:pt x="41227" y="38690"/>
                </a:lnTo>
                <a:lnTo>
                  <a:pt x="43616" y="38690"/>
                </a:lnTo>
                <a:close/>
                <a:moveTo>
                  <a:pt x="43616" y="43616"/>
                </a:moveTo>
                <a:lnTo>
                  <a:pt x="41227" y="43616"/>
                </a:lnTo>
                <a:lnTo>
                  <a:pt x="41227" y="41226"/>
                </a:lnTo>
                <a:lnTo>
                  <a:pt x="43616" y="41226"/>
                </a:lnTo>
                <a:close/>
                <a:moveTo>
                  <a:pt x="43616" y="46152"/>
                </a:moveTo>
                <a:lnTo>
                  <a:pt x="41227" y="46152"/>
                </a:lnTo>
                <a:lnTo>
                  <a:pt x="41227" y="43764"/>
                </a:lnTo>
                <a:lnTo>
                  <a:pt x="43616" y="43764"/>
                </a:lnTo>
                <a:close/>
                <a:moveTo>
                  <a:pt x="43616" y="48691"/>
                </a:moveTo>
                <a:lnTo>
                  <a:pt x="41227" y="48691"/>
                </a:lnTo>
                <a:lnTo>
                  <a:pt x="41227" y="46302"/>
                </a:lnTo>
                <a:lnTo>
                  <a:pt x="43616" y="46302"/>
                </a:lnTo>
                <a:close/>
                <a:moveTo>
                  <a:pt x="43616" y="51228"/>
                </a:moveTo>
                <a:lnTo>
                  <a:pt x="41227" y="51228"/>
                </a:lnTo>
                <a:lnTo>
                  <a:pt x="41227" y="48839"/>
                </a:lnTo>
                <a:lnTo>
                  <a:pt x="43616" y="48839"/>
                </a:lnTo>
                <a:close/>
                <a:moveTo>
                  <a:pt x="43616" y="53765"/>
                </a:moveTo>
                <a:lnTo>
                  <a:pt x="41227" y="53765"/>
                </a:lnTo>
                <a:lnTo>
                  <a:pt x="41227" y="51376"/>
                </a:lnTo>
                <a:lnTo>
                  <a:pt x="43616" y="51376"/>
                </a:lnTo>
                <a:close/>
                <a:moveTo>
                  <a:pt x="43616" y="56303"/>
                </a:moveTo>
                <a:lnTo>
                  <a:pt x="41227" y="56303"/>
                </a:lnTo>
                <a:lnTo>
                  <a:pt x="41227" y="53914"/>
                </a:lnTo>
                <a:lnTo>
                  <a:pt x="43616" y="53914"/>
                </a:lnTo>
                <a:close/>
                <a:moveTo>
                  <a:pt x="43616" y="58840"/>
                </a:moveTo>
                <a:lnTo>
                  <a:pt x="41227" y="58840"/>
                </a:lnTo>
                <a:lnTo>
                  <a:pt x="41227" y="56451"/>
                </a:lnTo>
                <a:lnTo>
                  <a:pt x="43616" y="56451"/>
                </a:lnTo>
                <a:close/>
                <a:moveTo>
                  <a:pt x="41078" y="5554"/>
                </a:moveTo>
                <a:lnTo>
                  <a:pt x="38689" y="5554"/>
                </a:lnTo>
                <a:lnTo>
                  <a:pt x="38689" y="3165"/>
                </a:lnTo>
                <a:lnTo>
                  <a:pt x="41078" y="3165"/>
                </a:lnTo>
                <a:close/>
                <a:moveTo>
                  <a:pt x="41078" y="8092"/>
                </a:moveTo>
                <a:lnTo>
                  <a:pt x="38689" y="8092"/>
                </a:lnTo>
                <a:lnTo>
                  <a:pt x="38689" y="5703"/>
                </a:lnTo>
                <a:lnTo>
                  <a:pt x="41078" y="5703"/>
                </a:lnTo>
                <a:close/>
                <a:moveTo>
                  <a:pt x="41078" y="10629"/>
                </a:moveTo>
                <a:lnTo>
                  <a:pt x="38689" y="10629"/>
                </a:lnTo>
                <a:lnTo>
                  <a:pt x="38689" y="8240"/>
                </a:lnTo>
                <a:lnTo>
                  <a:pt x="41078" y="8240"/>
                </a:lnTo>
                <a:close/>
                <a:moveTo>
                  <a:pt x="41078" y="13166"/>
                </a:moveTo>
                <a:lnTo>
                  <a:pt x="38689" y="13166"/>
                </a:lnTo>
                <a:lnTo>
                  <a:pt x="38689" y="10777"/>
                </a:lnTo>
                <a:lnTo>
                  <a:pt x="41078" y="10777"/>
                </a:lnTo>
                <a:close/>
                <a:moveTo>
                  <a:pt x="41078" y="15704"/>
                </a:moveTo>
                <a:lnTo>
                  <a:pt x="38689" y="15704"/>
                </a:lnTo>
                <a:lnTo>
                  <a:pt x="38689" y="13316"/>
                </a:lnTo>
                <a:lnTo>
                  <a:pt x="41078" y="13316"/>
                </a:lnTo>
                <a:close/>
                <a:moveTo>
                  <a:pt x="41078" y="18242"/>
                </a:moveTo>
                <a:lnTo>
                  <a:pt x="38689" y="18242"/>
                </a:lnTo>
                <a:lnTo>
                  <a:pt x="38689" y="15853"/>
                </a:lnTo>
                <a:lnTo>
                  <a:pt x="41078" y="15853"/>
                </a:lnTo>
                <a:close/>
                <a:moveTo>
                  <a:pt x="41078" y="20778"/>
                </a:moveTo>
                <a:lnTo>
                  <a:pt x="38689" y="20778"/>
                </a:lnTo>
                <a:lnTo>
                  <a:pt x="38689" y="18389"/>
                </a:lnTo>
                <a:lnTo>
                  <a:pt x="41078" y="18389"/>
                </a:lnTo>
                <a:close/>
                <a:moveTo>
                  <a:pt x="41078" y="23316"/>
                </a:moveTo>
                <a:lnTo>
                  <a:pt x="38689" y="23316"/>
                </a:lnTo>
                <a:lnTo>
                  <a:pt x="38689" y="20928"/>
                </a:lnTo>
                <a:lnTo>
                  <a:pt x="41078" y="20928"/>
                </a:lnTo>
                <a:close/>
                <a:moveTo>
                  <a:pt x="41078" y="25854"/>
                </a:moveTo>
                <a:lnTo>
                  <a:pt x="38689" y="25854"/>
                </a:lnTo>
                <a:lnTo>
                  <a:pt x="38689" y="23465"/>
                </a:lnTo>
                <a:lnTo>
                  <a:pt x="41078" y="23465"/>
                </a:lnTo>
                <a:close/>
                <a:moveTo>
                  <a:pt x="41078" y="28391"/>
                </a:moveTo>
                <a:lnTo>
                  <a:pt x="38689" y="28391"/>
                </a:lnTo>
                <a:lnTo>
                  <a:pt x="38689" y="26002"/>
                </a:lnTo>
                <a:lnTo>
                  <a:pt x="41078" y="26002"/>
                </a:lnTo>
                <a:close/>
                <a:moveTo>
                  <a:pt x="41078" y="30928"/>
                </a:moveTo>
                <a:lnTo>
                  <a:pt x="38689" y="30928"/>
                </a:lnTo>
                <a:lnTo>
                  <a:pt x="38689" y="28540"/>
                </a:lnTo>
                <a:lnTo>
                  <a:pt x="41078" y="28540"/>
                </a:lnTo>
                <a:close/>
                <a:moveTo>
                  <a:pt x="41078" y="33466"/>
                </a:moveTo>
                <a:lnTo>
                  <a:pt x="38689" y="33466"/>
                </a:lnTo>
                <a:lnTo>
                  <a:pt x="38689" y="31077"/>
                </a:lnTo>
                <a:lnTo>
                  <a:pt x="41078" y="31077"/>
                </a:lnTo>
                <a:close/>
                <a:moveTo>
                  <a:pt x="41078" y="36003"/>
                </a:moveTo>
                <a:lnTo>
                  <a:pt x="38689" y="36003"/>
                </a:lnTo>
                <a:lnTo>
                  <a:pt x="38689" y="33614"/>
                </a:lnTo>
                <a:lnTo>
                  <a:pt x="41078" y="33614"/>
                </a:lnTo>
                <a:close/>
                <a:moveTo>
                  <a:pt x="41078" y="38540"/>
                </a:moveTo>
                <a:lnTo>
                  <a:pt x="38689" y="38540"/>
                </a:lnTo>
                <a:lnTo>
                  <a:pt x="38689" y="36152"/>
                </a:lnTo>
                <a:lnTo>
                  <a:pt x="41078" y="36152"/>
                </a:lnTo>
                <a:close/>
                <a:moveTo>
                  <a:pt x="41078" y="41079"/>
                </a:moveTo>
                <a:lnTo>
                  <a:pt x="38689" y="41079"/>
                </a:lnTo>
                <a:lnTo>
                  <a:pt x="38689" y="38690"/>
                </a:lnTo>
                <a:lnTo>
                  <a:pt x="41078" y="38690"/>
                </a:lnTo>
                <a:close/>
                <a:moveTo>
                  <a:pt x="41078" y="43616"/>
                </a:moveTo>
                <a:lnTo>
                  <a:pt x="38689" y="43616"/>
                </a:lnTo>
                <a:lnTo>
                  <a:pt x="38689" y="41226"/>
                </a:lnTo>
                <a:lnTo>
                  <a:pt x="41078" y="41226"/>
                </a:lnTo>
                <a:close/>
                <a:moveTo>
                  <a:pt x="41078" y="46152"/>
                </a:moveTo>
                <a:lnTo>
                  <a:pt x="38689" y="46152"/>
                </a:lnTo>
                <a:lnTo>
                  <a:pt x="38689" y="43764"/>
                </a:lnTo>
                <a:lnTo>
                  <a:pt x="41078" y="43764"/>
                </a:lnTo>
                <a:close/>
                <a:moveTo>
                  <a:pt x="41078" y="48691"/>
                </a:moveTo>
                <a:lnTo>
                  <a:pt x="38689" y="48691"/>
                </a:lnTo>
                <a:lnTo>
                  <a:pt x="38689" y="46302"/>
                </a:lnTo>
                <a:lnTo>
                  <a:pt x="41078" y="46302"/>
                </a:lnTo>
                <a:close/>
                <a:moveTo>
                  <a:pt x="41078" y="51228"/>
                </a:moveTo>
                <a:lnTo>
                  <a:pt x="38689" y="51228"/>
                </a:lnTo>
                <a:lnTo>
                  <a:pt x="38689" y="48839"/>
                </a:lnTo>
                <a:lnTo>
                  <a:pt x="41078" y="48839"/>
                </a:lnTo>
                <a:close/>
                <a:moveTo>
                  <a:pt x="41078" y="53765"/>
                </a:moveTo>
                <a:lnTo>
                  <a:pt x="38689" y="53765"/>
                </a:lnTo>
                <a:lnTo>
                  <a:pt x="38689" y="51376"/>
                </a:lnTo>
                <a:lnTo>
                  <a:pt x="41078" y="51376"/>
                </a:lnTo>
                <a:close/>
                <a:moveTo>
                  <a:pt x="41078" y="56303"/>
                </a:moveTo>
                <a:lnTo>
                  <a:pt x="38689" y="56303"/>
                </a:lnTo>
                <a:lnTo>
                  <a:pt x="38689" y="53914"/>
                </a:lnTo>
                <a:lnTo>
                  <a:pt x="41078" y="53914"/>
                </a:lnTo>
                <a:close/>
                <a:moveTo>
                  <a:pt x="41078" y="58840"/>
                </a:moveTo>
                <a:lnTo>
                  <a:pt x="38689" y="58840"/>
                </a:lnTo>
                <a:lnTo>
                  <a:pt x="38689" y="56451"/>
                </a:lnTo>
                <a:lnTo>
                  <a:pt x="41078" y="56451"/>
                </a:lnTo>
                <a:close/>
                <a:moveTo>
                  <a:pt x="38541" y="5554"/>
                </a:moveTo>
                <a:lnTo>
                  <a:pt x="36152" y="5554"/>
                </a:lnTo>
                <a:lnTo>
                  <a:pt x="36152" y="3165"/>
                </a:lnTo>
                <a:lnTo>
                  <a:pt x="38541" y="3165"/>
                </a:lnTo>
                <a:close/>
                <a:moveTo>
                  <a:pt x="38541" y="8092"/>
                </a:moveTo>
                <a:lnTo>
                  <a:pt x="36152" y="8092"/>
                </a:lnTo>
                <a:lnTo>
                  <a:pt x="36152" y="5703"/>
                </a:lnTo>
                <a:lnTo>
                  <a:pt x="38541" y="5703"/>
                </a:lnTo>
                <a:close/>
                <a:moveTo>
                  <a:pt x="38541" y="10629"/>
                </a:moveTo>
                <a:lnTo>
                  <a:pt x="36152" y="10629"/>
                </a:lnTo>
                <a:lnTo>
                  <a:pt x="36152" y="8240"/>
                </a:lnTo>
                <a:lnTo>
                  <a:pt x="38541" y="8240"/>
                </a:lnTo>
                <a:close/>
                <a:moveTo>
                  <a:pt x="38541" y="13166"/>
                </a:moveTo>
                <a:lnTo>
                  <a:pt x="36152" y="13166"/>
                </a:lnTo>
                <a:lnTo>
                  <a:pt x="36152" y="10777"/>
                </a:lnTo>
                <a:lnTo>
                  <a:pt x="38541" y="10777"/>
                </a:lnTo>
                <a:close/>
                <a:moveTo>
                  <a:pt x="38541" y="15704"/>
                </a:moveTo>
                <a:lnTo>
                  <a:pt x="36152" y="15704"/>
                </a:lnTo>
                <a:lnTo>
                  <a:pt x="36152" y="13316"/>
                </a:lnTo>
                <a:lnTo>
                  <a:pt x="38541" y="13316"/>
                </a:lnTo>
                <a:close/>
                <a:moveTo>
                  <a:pt x="38541" y="18242"/>
                </a:moveTo>
                <a:lnTo>
                  <a:pt x="36152" y="18242"/>
                </a:lnTo>
                <a:lnTo>
                  <a:pt x="36152" y="15853"/>
                </a:lnTo>
                <a:lnTo>
                  <a:pt x="38541" y="15853"/>
                </a:lnTo>
                <a:close/>
                <a:moveTo>
                  <a:pt x="38541" y="20778"/>
                </a:moveTo>
                <a:lnTo>
                  <a:pt x="36152" y="20778"/>
                </a:lnTo>
                <a:lnTo>
                  <a:pt x="36152" y="18389"/>
                </a:lnTo>
                <a:lnTo>
                  <a:pt x="38541" y="18389"/>
                </a:lnTo>
                <a:close/>
                <a:moveTo>
                  <a:pt x="38541" y="23316"/>
                </a:moveTo>
                <a:lnTo>
                  <a:pt x="36152" y="23316"/>
                </a:lnTo>
                <a:lnTo>
                  <a:pt x="36152" y="20928"/>
                </a:lnTo>
                <a:lnTo>
                  <a:pt x="38541" y="20928"/>
                </a:lnTo>
                <a:close/>
                <a:moveTo>
                  <a:pt x="38541" y="25854"/>
                </a:moveTo>
                <a:lnTo>
                  <a:pt x="36152" y="25854"/>
                </a:lnTo>
                <a:lnTo>
                  <a:pt x="36152" y="23465"/>
                </a:lnTo>
                <a:lnTo>
                  <a:pt x="38541" y="23465"/>
                </a:lnTo>
                <a:close/>
                <a:moveTo>
                  <a:pt x="38541" y="28391"/>
                </a:moveTo>
                <a:lnTo>
                  <a:pt x="36152" y="28391"/>
                </a:lnTo>
                <a:lnTo>
                  <a:pt x="36152" y="26002"/>
                </a:lnTo>
                <a:lnTo>
                  <a:pt x="38541" y="26002"/>
                </a:lnTo>
                <a:close/>
                <a:moveTo>
                  <a:pt x="38541" y="30928"/>
                </a:moveTo>
                <a:lnTo>
                  <a:pt x="36152" y="30928"/>
                </a:lnTo>
                <a:lnTo>
                  <a:pt x="36152" y="28540"/>
                </a:lnTo>
                <a:lnTo>
                  <a:pt x="38541" y="28540"/>
                </a:lnTo>
                <a:close/>
                <a:moveTo>
                  <a:pt x="38541" y="33466"/>
                </a:moveTo>
                <a:lnTo>
                  <a:pt x="36152" y="33466"/>
                </a:lnTo>
                <a:lnTo>
                  <a:pt x="36152" y="31077"/>
                </a:lnTo>
                <a:lnTo>
                  <a:pt x="38541" y="31077"/>
                </a:lnTo>
                <a:close/>
                <a:moveTo>
                  <a:pt x="38541" y="36003"/>
                </a:moveTo>
                <a:lnTo>
                  <a:pt x="36152" y="36003"/>
                </a:lnTo>
                <a:lnTo>
                  <a:pt x="36152" y="33614"/>
                </a:lnTo>
                <a:lnTo>
                  <a:pt x="38541" y="33614"/>
                </a:lnTo>
                <a:close/>
                <a:moveTo>
                  <a:pt x="38541" y="38540"/>
                </a:moveTo>
                <a:lnTo>
                  <a:pt x="36152" y="38540"/>
                </a:lnTo>
                <a:lnTo>
                  <a:pt x="36152" y="36152"/>
                </a:lnTo>
                <a:lnTo>
                  <a:pt x="38541" y="36152"/>
                </a:lnTo>
                <a:close/>
                <a:moveTo>
                  <a:pt x="38541" y="41079"/>
                </a:moveTo>
                <a:lnTo>
                  <a:pt x="36152" y="41079"/>
                </a:lnTo>
                <a:lnTo>
                  <a:pt x="36152" y="38690"/>
                </a:lnTo>
                <a:lnTo>
                  <a:pt x="38541" y="38690"/>
                </a:lnTo>
                <a:close/>
                <a:moveTo>
                  <a:pt x="38541" y="43616"/>
                </a:moveTo>
                <a:lnTo>
                  <a:pt x="36152" y="43616"/>
                </a:lnTo>
                <a:lnTo>
                  <a:pt x="36152" y="41226"/>
                </a:lnTo>
                <a:lnTo>
                  <a:pt x="38541" y="41226"/>
                </a:lnTo>
                <a:close/>
                <a:moveTo>
                  <a:pt x="38541" y="46152"/>
                </a:moveTo>
                <a:lnTo>
                  <a:pt x="36152" y="46152"/>
                </a:lnTo>
                <a:lnTo>
                  <a:pt x="36152" y="43764"/>
                </a:lnTo>
                <a:lnTo>
                  <a:pt x="38541" y="43764"/>
                </a:lnTo>
                <a:close/>
                <a:moveTo>
                  <a:pt x="38541" y="48691"/>
                </a:moveTo>
                <a:lnTo>
                  <a:pt x="36152" y="48691"/>
                </a:lnTo>
                <a:lnTo>
                  <a:pt x="36152" y="46302"/>
                </a:lnTo>
                <a:lnTo>
                  <a:pt x="38541" y="46302"/>
                </a:lnTo>
                <a:close/>
                <a:moveTo>
                  <a:pt x="38541" y="51228"/>
                </a:moveTo>
                <a:lnTo>
                  <a:pt x="36152" y="51228"/>
                </a:lnTo>
                <a:lnTo>
                  <a:pt x="36152" y="48839"/>
                </a:lnTo>
                <a:lnTo>
                  <a:pt x="38541" y="48839"/>
                </a:lnTo>
                <a:close/>
                <a:moveTo>
                  <a:pt x="38541" y="53765"/>
                </a:moveTo>
                <a:lnTo>
                  <a:pt x="36152" y="53765"/>
                </a:lnTo>
                <a:lnTo>
                  <a:pt x="36152" y="51376"/>
                </a:lnTo>
                <a:lnTo>
                  <a:pt x="38541" y="51376"/>
                </a:lnTo>
                <a:close/>
                <a:moveTo>
                  <a:pt x="38541" y="56303"/>
                </a:moveTo>
                <a:lnTo>
                  <a:pt x="36152" y="56303"/>
                </a:lnTo>
                <a:lnTo>
                  <a:pt x="36152" y="53914"/>
                </a:lnTo>
                <a:lnTo>
                  <a:pt x="38541" y="53914"/>
                </a:lnTo>
                <a:close/>
                <a:moveTo>
                  <a:pt x="38541" y="58840"/>
                </a:moveTo>
                <a:lnTo>
                  <a:pt x="36152" y="58840"/>
                </a:lnTo>
                <a:lnTo>
                  <a:pt x="36152" y="56451"/>
                </a:lnTo>
                <a:lnTo>
                  <a:pt x="38541" y="56451"/>
                </a:lnTo>
                <a:close/>
                <a:moveTo>
                  <a:pt x="36004" y="5554"/>
                </a:moveTo>
                <a:lnTo>
                  <a:pt x="33615" y="5554"/>
                </a:lnTo>
                <a:lnTo>
                  <a:pt x="33615" y="3165"/>
                </a:lnTo>
                <a:lnTo>
                  <a:pt x="36004" y="3165"/>
                </a:lnTo>
                <a:close/>
                <a:moveTo>
                  <a:pt x="36004" y="8092"/>
                </a:moveTo>
                <a:lnTo>
                  <a:pt x="33615" y="8092"/>
                </a:lnTo>
                <a:lnTo>
                  <a:pt x="33615" y="5703"/>
                </a:lnTo>
                <a:lnTo>
                  <a:pt x="36004" y="5703"/>
                </a:lnTo>
                <a:close/>
                <a:moveTo>
                  <a:pt x="36004" y="10629"/>
                </a:moveTo>
                <a:lnTo>
                  <a:pt x="33615" y="10629"/>
                </a:lnTo>
                <a:lnTo>
                  <a:pt x="33615" y="8240"/>
                </a:lnTo>
                <a:lnTo>
                  <a:pt x="36004" y="8240"/>
                </a:lnTo>
                <a:close/>
                <a:moveTo>
                  <a:pt x="36004" y="13166"/>
                </a:moveTo>
                <a:lnTo>
                  <a:pt x="33615" y="13166"/>
                </a:lnTo>
                <a:lnTo>
                  <a:pt x="33615" y="10777"/>
                </a:lnTo>
                <a:lnTo>
                  <a:pt x="36004" y="10777"/>
                </a:lnTo>
                <a:close/>
                <a:moveTo>
                  <a:pt x="36004" y="15704"/>
                </a:moveTo>
                <a:lnTo>
                  <a:pt x="33615" y="15704"/>
                </a:lnTo>
                <a:lnTo>
                  <a:pt x="33615" y="13316"/>
                </a:lnTo>
                <a:lnTo>
                  <a:pt x="36004" y="13316"/>
                </a:lnTo>
                <a:close/>
                <a:moveTo>
                  <a:pt x="36004" y="18242"/>
                </a:moveTo>
                <a:lnTo>
                  <a:pt x="33615" y="18242"/>
                </a:lnTo>
                <a:lnTo>
                  <a:pt x="33615" y="15853"/>
                </a:lnTo>
                <a:lnTo>
                  <a:pt x="36004" y="15853"/>
                </a:lnTo>
                <a:close/>
                <a:moveTo>
                  <a:pt x="36004" y="20778"/>
                </a:moveTo>
                <a:lnTo>
                  <a:pt x="33615" y="20778"/>
                </a:lnTo>
                <a:lnTo>
                  <a:pt x="33615" y="18389"/>
                </a:lnTo>
                <a:lnTo>
                  <a:pt x="36004" y="18389"/>
                </a:lnTo>
                <a:close/>
                <a:moveTo>
                  <a:pt x="36004" y="23316"/>
                </a:moveTo>
                <a:lnTo>
                  <a:pt x="33615" y="23316"/>
                </a:lnTo>
                <a:lnTo>
                  <a:pt x="33615" y="20928"/>
                </a:lnTo>
                <a:lnTo>
                  <a:pt x="36004" y="20928"/>
                </a:lnTo>
                <a:close/>
                <a:moveTo>
                  <a:pt x="36004" y="25854"/>
                </a:moveTo>
                <a:lnTo>
                  <a:pt x="33615" y="25854"/>
                </a:lnTo>
                <a:lnTo>
                  <a:pt x="33615" y="23465"/>
                </a:lnTo>
                <a:lnTo>
                  <a:pt x="36004" y="23465"/>
                </a:lnTo>
                <a:close/>
                <a:moveTo>
                  <a:pt x="36004" y="28391"/>
                </a:moveTo>
                <a:lnTo>
                  <a:pt x="33615" y="28391"/>
                </a:lnTo>
                <a:lnTo>
                  <a:pt x="33615" y="26002"/>
                </a:lnTo>
                <a:lnTo>
                  <a:pt x="36004" y="26002"/>
                </a:lnTo>
                <a:close/>
                <a:moveTo>
                  <a:pt x="36004" y="30928"/>
                </a:moveTo>
                <a:lnTo>
                  <a:pt x="33615" y="30928"/>
                </a:lnTo>
                <a:lnTo>
                  <a:pt x="33615" y="28540"/>
                </a:lnTo>
                <a:lnTo>
                  <a:pt x="36004" y="28540"/>
                </a:lnTo>
                <a:close/>
                <a:moveTo>
                  <a:pt x="36004" y="33466"/>
                </a:moveTo>
                <a:lnTo>
                  <a:pt x="33615" y="33466"/>
                </a:lnTo>
                <a:lnTo>
                  <a:pt x="33615" y="31077"/>
                </a:lnTo>
                <a:lnTo>
                  <a:pt x="36004" y="31077"/>
                </a:lnTo>
                <a:close/>
                <a:moveTo>
                  <a:pt x="36004" y="36003"/>
                </a:moveTo>
                <a:lnTo>
                  <a:pt x="33615" y="36003"/>
                </a:lnTo>
                <a:lnTo>
                  <a:pt x="33615" y="33614"/>
                </a:lnTo>
                <a:lnTo>
                  <a:pt x="36004" y="33614"/>
                </a:lnTo>
                <a:close/>
                <a:moveTo>
                  <a:pt x="36004" y="38540"/>
                </a:moveTo>
                <a:lnTo>
                  <a:pt x="33615" y="38540"/>
                </a:lnTo>
                <a:lnTo>
                  <a:pt x="33615" y="36152"/>
                </a:lnTo>
                <a:lnTo>
                  <a:pt x="36004" y="36152"/>
                </a:lnTo>
                <a:close/>
                <a:moveTo>
                  <a:pt x="36004" y="41079"/>
                </a:moveTo>
                <a:lnTo>
                  <a:pt x="33615" y="41079"/>
                </a:lnTo>
                <a:lnTo>
                  <a:pt x="33615" y="38690"/>
                </a:lnTo>
                <a:lnTo>
                  <a:pt x="36004" y="38690"/>
                </a:lnTo>
                <a:close/>
                <a:moveTo>
                  <a:pt x="36004" y="43616"/>
                </a:moveTo>
                <a:lnTo>
                  <a:pt x="33615" y="43616"/>
                </a:lnTo>
                <a:lnTo>
                  <a:pt x="33615" y="41226"/>
                </a:lnTo>
                <a:lnTo>
                  <a:pt x="36004" y="41226"/>
                </a:lnTo>
                <a:close/>
                <a:moveTo>
                  <a:pt x="36004" y="46152"/>
                </a:moveTo>
                <a:lnTo>
                  <a:pt x="33615" y="46152"/>
                </a:lnTo>
                <a:lnTo>
                  <a:pt x="33615" y="43764"/>
                </a:lnTo>
                <a:lnTo>
                  <a:pt x="36004" y="43764"/>
                </a:lnTo>
                <a:close/>
                <a:moveTo>
                  <a:pt x="36004" y="48691"/>
                </a:moveTo>
                <a:lnTo>
                  <a:pt x="33615" y="48691"/>
                </a:lnTo>
                <a:lnTo>
                  <a:pt x="33615" y="46302"/>
                </a:lnTo>
                <a:lnTo>
                  <a:pt x="36004" y="46302"/>
                </a:lnTo>
                <a:close/>
                <a:moveTo>
                  <a:pt x="36004" y="51228"/>
                </a:moveTo>
                <a:lnTo>
                  <a:pt x="33615" y="51228"/>
                </a:lnTo>
                <a:lnTo>
                  <a:pt x="33615" y="48839"/>
                </a:lnTo>
                <a:lnTo>
                  <a:pt x="36004" y="48839"/>
                </a:lnTo>
                <a:close/>
                <a:moveTo>
                  <a:pt x="36004" y="53765"/>
                </a:moveTo>
                <a:lnTo>
                  <a:pt x="33615" y="53765"/>
                </a:lnTo>
                <a:lnTo>
                  <a:pt x="33615" y="51376"/>
                </a:lnTo>
                <a:lnTo>
                  <a:pt x="36004" y="51376"/>
                </a:lnTo>
                <a:close/>
                <a:moveTo>
                  <a:pt x="36004" y="56303"/>
                </a:moveTo>
                <a:lnTo>
                  <a:pt x="33615" y="56303"/>
                </a:lnTo>
                <a:lnTo>
                  <a:pt x="33615" y="53914"/>
                </a:lnTo>
                <a:lnTo>
                  <a:pt x="36004" y="53914"/>
                </a:lnTo>
                <a:close/>
                <a:moveTo>
                  <a:pt x="36004" y="58840"/>
                </a:moveTo>
                <a:lnTo>
                  <a:pt x="33615" y="58840"/>
                </a:lnTo>
                <a:lnTo>
                  <a:pt x="33615" y="56451"/>
                </a:lnTo>
                <a:lnTo>
                  <a:pt x="36004" y="56451"/>
                </a:lnTo>
                <a:close/>
                <a:moveTo>
                  <a:pt x="33466" y="5554"/>
                </a:moveTo>
                <a:lnTo>
                  <a:pt x="31077" y="5554"/>
                </a:lnTo>
                <a:lnTo>
                  <a:pt x="31077" y="3165"/>
                </a:lnTo>
                <a:lnTo>
                  <a:pt x="33466" y="3165"/>
                </a:lnTo>
                <a:close/>
                <a:moveTo>
                  <a:pt x="33466" y="8092"/>
                </a:moveTo>
                <a:lnTo>
                  <a:pt x="31077" y="8092"/>
                </a:lnTo>
                <a:lnTo>
                  <a:pt x="31077" y="5703"/>
                </a:lnTo>
                <a:lnTo>
                  <a:pt x="33466" y="5703"/>
                </a:lnTo>
                <a:close/>
                <a:moveTo>
                  <a:pt x="33466" y="10629"/>
                </a:moveTo>
                <a:lnTo>
                  <a:pt x="31077" y="10629"/>
                </a:lnTo>
                <a:lnTo>
                  <a:pt x="31077" y="8240"/>
                </a:lnTo>
                <a:lnTo>
                  <a:pt x="33466" y="8240"/>
                </a:lnTo>
                <a:close/>
                <a:moveTo>
                  <a:pt x="33466" y="13166"/>
                </a:moveTo>
                <a:lnTo>
                  <a:pt x="31077" y="13166"/>
                </a:lnTo>
                <a:lnTo>
                  <a:pt x="31077" y="10777"/>
                </a:lnTo>
                <a:lnTo>
                  <a:pt x="33466" y="10777"/>
                </a:lnTo>
                <a:close/>
                <a:moveTo>
                  <a:pt x="33466" y="15704"/>
                </a:moveTo>
                <a:lnTo>
                  <a:pt x="31077" y="15704"/>
                </a:lnTo>
                <a:lnTo>
                  <a:pt x="31077" y="13316"/>
                </a:lnTo>
                <a:lnTo>
                  <a:pt x="33466" y="13316"/>
                </a:lnTo>
                <a:close/>
                <a:moveTo>
                  <a:pt x="33466" y="18242"/>
                </a:moveTo>
                <a:lnTo>
                  <a:pt x="31077" y="18242"/>
                </a:lnTo>
                <a:lnTo>
                  <a:pt x="31077" y="15853"/>
                </a:lnTo>
                <a:lnTo>
                  <a:pt x="33466" y="15853"/>
                </a:lnTo>
                <a:close/>
                <a:moveTo>
                  <a:pt x="33466" y="20778"/>
                </a:moveTo>
                <a:lnTo>
                  <a:pt x="31077" y="20778"/>
                </a:lnTo>
                <a:lnTo>
                  <a:pt x="31077" y="18389"/>
                </a:lnTo>
                <a:lnTo>
                  <a:pt x="33466" y="18389"/>
                </a:lnTo>
                <a:close/>
                <a:moveTo>
                  <a:pt x="33466" y="23316"/>
                </a:moveTo>
                <a:lnTo>
                  <a:pt x="31077" y="23316"/>
                </a:lnTo>
                <a:lnTo>
                  <a:pt x="31077" y="20928"/>
                </a:lnTo>
                <a:lnTo>
                  <a:pt x="33466" y="20928"/>
                </a:lnTo>
                <a:close/>
                <a:moveTo>
                  <a:pt x="33466" y="25854"/>
                </a:moveTo>
                <a:lnTo>
                  <a:pt x="31077" y="25854"/>
                </a:lnTo>
                <a:lnTo>
                  <a:pt x="31077" y="23465"/>
                </a:lnTo>
                <a:lnTo>
                  <a:pt x="33466" y="23465"/>
                </a:lnTo>
                <a:close/>
                <a:moveTo>
                  <a:pt x="33466" y="28391"/>
                </a:moveTo>
                <a:lnTo>
                  <a:pt x="31077" y="28391"/>
                </a:lnTo>
                <a:lnTo>
                  <a:pt x="31077" y="26002"/>
                </a:lnTo>
                <a:lnTo>
                  <a:pt x="33466" y="26002"/>
                </a:lnTo>
                <a:close/>
                <a:moveTo>
                  <a:pt x="33466" y="30928"/>
                </a:moveTo>
                <a:lnTo>
                  <a:pt x="31077" y="30928"/>
                </a:lnTo>
                <a:lnTo>
                  <a:pt x="31077" y="28540"/>
                </a:lnTo>
                <a:lnTo>
                  <a:pt x="33466" y="28540"/>
                </a:lnTo>
                <a:close/>
                <a:moveTo>
                  <a:pt x="33466" y="33466"/>
                </a:moveTo>
                <a:lnTo>
                  <a:pt x="31077" y="33466"/>
                </a:lnTo>
                <a:lnTo>
                  <a:pt x="31077" y="31077"/>
                </a:lnTo>
                <a:lnTo>
                  <a:pt x="33466" y="31077"/>
                </a:lnTo>
                <a:close/>
                <a:moveTo>
                  <a:pt x="33466" y="36003"/>
                </a:moveTo>
                <a:lnTo>
                  <a:pt x="31077" y="36003"/>
                </a:lnTo>
                <a:lnTo>
                  <a:pt x="31077" y="33614"/>
                </a:lnTo>
                <a:lnTo>
                  <a:pt x="33466" y="33614"/>
                </a:lnTo>
                <a:close/>
                <a:moveTo>
                  <a:pt x="33466" y="38540"/>
                </a:moveTo>
                <a:lnTo>
                  <a:pt x="31077" y="38540"/>
                </a:lnTo>
                <a:lnTo>
                  <a:pt x="31077" y="36152"/>
                </a:lnTo>
                <a:lnTo>
                  <a:pt x="33466" y="36152"/>
                </a:lnTo>
                <a:close/>
                <a:moveTo>
                  <a:pt x="33466" y="41079"/>
                </a:moveTo>
                <a:lnTo>
                  <a:pt x="31077" y="41079"/>
                </a:lnTo>
                <a:lnTo>
                  <a:pt x="31077" y="38690"/>
                </a:lnTo>
                <a:lnTo>
                  <a:pt x="33466" y="38690"/>
                </a:lnTo>
                <a:close/>
                <a:moveTo>
                  <a:pt x="33466" y="43616"/>
                </a:moveTo>
                <a:lnTo>
                  <a:pt x="31077" y="43616"/>
                </a:lnTo>
                <a:lnTo>
                  <a:pt x="31077" y="41226"/>
                </a:lnTo>
                <a:lnTo>
                  <a:pt x="33466" y="41226"/>
                </a:lnTo>
                <a:close/>
                <a:moveTo>
                  <a:pt x="33466" y="46152"/>
                </a:moveTo>
                <a:lnTo>
                  <a:pt x="31077" y="46152"/>
                </a:lnTo>
                <a:lnTo>
                  <a:pt x="31077" y="43764"/>
                </a:lnTo>
                <a:lnTo>
                  <a:pt x="33466" y="43764"/>
                </a:lnTo>
                <a:close/>
                <a:moveTo>
                  <a:pt x="33466" y="48691"/>
                </a:moveTo>
                <a:lnTo>
                  <a:pt x="31077" y="48691"/>
                </a:lnTo>
                <a:lnTo>
                  <a:pt x="31077" y="46302"/>
                </a:lnTo>
                <a:lnTo>
                  <a:pt x="33466" y="46302"/>
                </a:lnTo>
                <a:close/>
                <a:moveTo>
                  <a:pt x="33466" y="51228"/>
                </a:moveTo>
                <a:lnTo>
                  <a:pt x="31077" y="51228"/>
                </a:lnTo>
                <a:lnTo>
                  <a:pt x="31077" y="48839"/>
                </a:lnTo>
                <a:lnTo>
                  <a:pt x="33466" y="48839"/>
                </a:lnTo>
                <a:close/>
                <a:moveTo>
                  <a:pt x="33466" y="53765"/>
                </a:moveTo>
                <a:lnTo>
                  <a:pt x="31077" y="53765"/>
                </a:lnTo>
                <a:lnTo>
                  <a:pt x="31077" y="51376"/>
                </a:lnTo>
                <a:lnTo>
                  <a:pt x="33466" y="51376"/>
                </a:lnTo>
                <a:close/>
                <a:moveTo>
                  <a:pt x="33466" y="56303"/>
                </a:moveTo>
                <a:lnTo>
                  <a:pt x="31077" y="56303"/>
                </a:lnTo>
                <a:lnTo>
                  <a:pt x="31077" y="53914"/>
                </a:lnTo>
                <a:lnTo>
                  <a:pt x="33466" y="53914"/>
                </a:lnTo>
                <a:close/>
                <a:moveTo>
                  <a:pt x="33466" y="58840"/>
                </a:moveTo>
                <a:lnTo>
                  <a:pt x="31077" y="58840"/>
                </a:lnTo>
                <a:lnTo>
                  <a:pt x="31077" y="56451"/>
                </a:lnTo>
                <a:lnTo>
                  <a:pt x="33466" y="56451"/>
                </a:lnTo>
                <a:close/>
                <a:moveTo>
                  <a:pt x="30928" y="5554"/>
                </a:moveTo>
                <a:lnTo>
                  <a:pt x="28540" y="5554"/>
                </a:lnTo>
                <a:lnTo>
                  <a:pt x="28540" y="3165"/>
                </a:lnTo>
                <a:lnTo>
                  <a:pt x="30928" y="3165"/>
                </a:lnTo>
                <a:close/>
                <a:moveTo>
                  <a:pt x="30928" y="8092"/>
                </a:moveTo>
                <a:lnTo>
                  <a:pt x="28540" y="8092"/>
                </a:lnTo>
                <a:lnTo>
                  <a:pt x="28540" y="5703"/>
                </a:lnTo>
                <a:lnTo>
                  <a:pt x="30928" y="5703"/>
                </a:lnTo>
                <a:close/>
                <a:moveTo>
                  <a:pt x="30928" y="10629"/>
                </a:moveTo>
                <a:lnTo>
                  <a:pt x="28540" y="10629"/>
                </a:lnTo>
                <a:lnTo>
                  <a:pt x="28540" y="8240"/>
                </a:lnTo>
                <a:lnTo>
                  <a:pt x="30928" y="8240"/>
                </a:lnTo>
                <a:close/>
                <a:moveTo>
                  <a:pt x="30928" y="13166"/>
                </a:moveTo>
                <a:lnTo>
                  <a:pt x="28540" y="13166"/>
                </a:lnTo>
                <a:lnTo>
                  <a:pt x="28540" y="10777"/>
                </a:lnTo>
                <a:lnTo>
                  <a:pt x="30928" y="10777"/>
                </a:lnTo>
                <a:close/>
                <a:moveTo>
                  <a:pt x="30928" y="15704"/>
                </a:moveTo>
                <a:lnTo>
                  <a:pt x="28540" y="15704"/>
                </a:lnTo>
                <a:lnTo>
                  <a:pt x="28540" y="13316"/>
                </a:lnTo>
                <a:lnTo>
                  <a:pt x="30928" y="13316"/>
                </a:lnTo>
                <a:close/>
                <a:moveTo>
                  <a:pt x="30928" y="18242"/>
                </a:moveTo>
                <a:lnTo>
                  <a:pt x="28540" y="18242"/>
                </a:lnTo>
                <a:lnTo>
                  <a:pt x="28540" y="15853"/>
                </a:lnTo>
                <a:lnTo>
                  <a:pt x="30928" y="15853"/>
                </a:lnTo>
                <a:close/>
                <a:moveTo>
                  <a:pt x="30928" y="20778"/>
                </a:moveTo>
                <a:lnTo>
                  <a:pt x="28540" y="20778"/>
                </a:lnTo>
                <a:lnTo>
                  <a:pt x="28540" y="18389"/>
                </a:lnTo>
                <a:lnTo>
                  <a:pt x="30928" y="18389"/>
                </a:lnTo>
                <a:close/>
                <a:moveTo>
                  <a:pt x="30928" y="23316"/>
                </a:moveTo>
                <a:lnTo>
                  <a:pt x="28540" y="23316"/>
                </a:lnTo>
                <a:lnTo>
                  <a:pt x="28540" y="20928"/>
                </a:lnTo>
                <a:lnTo>
                  <a:pt x="30928" y="20928"/>
                </a:lnTo>
                <a:close/>
                <a:moveTo>
                  <a:pt x="30928" y="25854"/>
                </a:moveTo>
                <a:lnTo>
                  <a:pt x="28540" y="25854"/>
                </a:lnTo>
                <a:lnTo>
                  <a:pt x="28540" y="23465"/>
                </a:lnTo>
                <a:lnTo>
                  <a:pt x="30928" y="23465"/>
                </a:lnTo>
                <a:close/>
                <a:moveTo>
                  <a:pt x="30928" y="28391"/>
                </a:moveTo>
                <a:lnTo>
                  <a:pt x="28540" y="28391"/>
                </a:lnTo>
                <a:lnTo>
                  <a:pt x="28540" y="26002"/>
                </a:lnTo>
                <a:lnTo>
                  <a:pt x="30928" y="26002"/>
                </a:lnTo>
                <a:close/>
                <a:moveTo>
                  <a:pt x="30928" y="30928"/>
                </a:moveTo>
                <a:lnTo>
                  <a:pt x="28540" y="30928"/>
                </a:lnTo>
                <a:lnTo>
                  <a:pt x="28540" y="28540"/>
                </a:lnTo>
                <a:lnTo>
                  <a:pt x="30928" y="28540"/>
                </a:lnTo>
                <a:close/>
                <a:moveTo>
                  <a:pt x="30928" y="33466"/>
                </a:moveTo>
                <a:lnTo>
                  <a:pt x="28540" y="33466"/>
                </a:lnTo>
                <a:lnTo>
                  <a:pt x="28540" y="31077"/>
                </a:lnTo>
                <a:lnTo>
                  <a:pt x="30928" y="31077"/>
                </a:lnTo>
                <a:close/>
                <a:moveTo>
                  <a:pt x="30928" y="36003"/>
                </a:moveTo>
                <a:lnTo>
                  <a:pt x="28540" y="36003"/>
                </a:lnTo>
                <a:lnTo>
                  <a:pt x="28540" y="33614"/>
                </a:lnTo>
                <a:lnTo>
                  <a:pt x="30928" y="33614"/>
                </a:lnTo>
                <a:close/>
                <a:moveTo>
                  <a:pt x="30928" y="38540"/>
                </a:moveTo>
                <a:lnTo>
                  <a:pt x="28540" y="38540"/>
                </a:lnTo>
                <a:lnTo>
                  <a:pt x="28540" y="36152"/>
                </a:lnTo>
                <a:lnTo>
                  <a:pt x="30928" y="36152"/>
                </a:lnTo>
                <a:close/>
                <a:moveTo>
                  <a:pt x="30928" y="41079"/>
                </a:moveTo>
                <a:lnTo>
                  <a:pt x="28540" y="41079"/>
                </a:lnTo>
                <a:lnTo>
                  <a:pt x="28540" y="38690"/>
                </a:lnTo>
                <a:lnTo>
                  <a:pt x="30928" y="38690"/>
                </a:lnTo>
                <a:close/>
                <a:moveTo>
                  <a:pt x="30928" y="43616"/>
                </a:moveTo>
                <a:lnTo>
                  <a:pt x="28540" y="43616"/>
                </a:lnTo>
                <a:lnTo>
                  <a:pt x="28540" y="41226"/>
                </a:lnTo>
                <a:lnTo>
                  <a:pt x="30928" y="41226"/>
                </a:lnTo>
                <a:close/>
                <a:moveTo>
                  <a:pt x="30928" y="46152"/>
                </a:moveTo>
                <a:lnTo>
                  <a:pt x="28540" y="46152"/>
                </a:lnTo>
                <a:lnTo>
                  <a:pt x="28540" y="43764"/>
                </a:lnTo>
                <a:lnTo>
                  <a:pt x="30928" y="43764"/>
                </a:lnTo>
                <a:close/>
                <a:moveTo>
                  <a:pt x="30928" y="48691"/>
                </a:moveTo>
                <a:lnTo>
                  <a:pt x="28540" y="48691"/>
                </a:lnTo>
                <a:lnTo>
                  <a:pt x="28540" y="46302"/>
                </a:lnTo>
                <a:lnTo>
                  <a:pt x="30928" y="46302"/>
                </a:lnTo>
                <a:close/>
                <a:moveTo>
                  <a:pt x="30928" y="51228"/>
                </a:moveTo>
                <a:lnTo>
                  <a:pt x="28540" y="51228"/>
                </a:lnTo>
                <a:lnTo>
                  <a:pt x="28540" y="48839"/>
                </a:lnTo>
                <a:lnTo>
                  <a:pt x="30928" y="48839"/>
                </a:lnTo>
                <a:close/>
                <a:moveTo>
                  <a:pt x="30928" y="53765"/>
                </a:moveTo>
                <a:lnTo>
                  <a:pt x="28540" y="53765"/>
                </a:lnTo>
                <a:lnTo>
                  <a:pt x="28540" y="51376"/>
                </a:lnTo>
                <a:lnTo>
                  <a:pt x="30928" y="51376"/>
                </a:lnTo>
                <a:close/>
                <a:moveTo>
                  <a:pt x="30928" y="56303"/>
                </a:moveTo>
                <a:lnTo>
                  <a:pt x="28540" y="56303"/>
                </a:lnTo>
                <a:lnTo>
                  <a:pt x="28540" y="53914"/>
                </a:lnTo>
                <a:lnTo>
                  <a:pt x="30928" y="53914"/>
                </a:lnTo>
                <a:close/>
                <a:moveTo>
                  <a:pt x="30928" y="58840"/>
                </a:moveTo>
                <a:lnTo>
                  <a:pt x="28540" y="58840"/>
                </a:lnTo>
                <a:lnTo>
                  <a:pt x="28540" y="56451"/>
                </a:lnTo>
                <a:lnTo>
                  <a:pt x="30928" y="56451"/>
                </a:lnTo>
                <a:close/>
                <a:moveTo>
                  <a:pt x="28391" y="5554"/>
                </a:moveTo>
                <a:lnTo>
                  <a:pt x="26002" y="5554"/>
                </a:lnTo>
                <a:lnTo>
                  <a:pt x="26002" y="3165"/>
                </a:lnTo>
                <a:lnTo>
                  <a:pt x="28391" y="3165"/>
                </a:lnTo>
                <a:close/>
                <a:moveTo>
                  <a:pt x="28391" y="8092"/>
                </a:moveTo>
                <a:lnTo>
                  <a:pt x="26002" y="8092"/>
                </a:lnTo>
                <a:lnTo>
                  <a:pt x="26002" y="5703"/>
                </a:lnTo>
                <a:lnTo>
                  <a:pt x="28391" y="5703"/>
                </a:lnTo>
                <a:close/>
                <a:moveTo>
                  <a:pt x="28391" y="10629"/>
                </a:moveTo>
                <a:lnTo>
                  <a:pt x="26002" y="10629"/>
                </a:lnTo>
                <a:lnTo>
                  <a:pt x="26002" y="8240"/>
                </a:lnTo>
                <a:lnTo>
                  <a:pt x="28391" y="8240"/>
                </a:lnTo>
                <a:close/>
                <a:moveTo>
                  <a:pt x="28391" y="13166"/>
                </a:moveTo>
                <a:lnTo>
                  <a:pt x="26002" y="13166"/>
                </a:lnTo>
                <a:lnTo>
                  <a:pt x="26002" y="10777"/>
                </a:lnTo>
                <a:lnTo>
                  <a:pt x="28391" y="10777"/>
                </a:lnTo>
                <a:close/>
                <a:moveTo>
                  <a:pt x="28391" y="15704"/>
                </a:moveTo>
                <a:lnTo>
                  <a:pt x="26002" y="15704"/>
                </a:lnTo>
                <a:lnTo>
                  <a:pt x="26002" y="13316"/>
                </a:lnTo>
                <a:lnTo>
                  <a:pt x="28391" y="13316"/>
                </a:lnTo>
                <a:close/>
                <a:moveTo>
                  <a:pt x="28391" y="18242"/>
                </a:moveTo>
                <a:lnTo>
                  <a:pt x="26002" y="18242"/>
                </a:lnTo>
                <a:lnTo>
                  <a:pt x="26002" y="15853"/>
                </a:lnTo>
                <a:lnTo>
                  <a:pt x="28391" y="15853"/>
                </a:lnTo>
                <a:close/>
                <a:moveTo>
                  <a:pt x="28391" y="20778"/>
                </a:moveTo>
                <a:lnTo>
                  <a:pt x="26002" y="20778"/>
                </a:lnTo>
                <a:lnTo>
                  <a:pt x="26002" y="18389"/>
                </a:lnTo>
                <a:lnTo>
                  <a:pt x="28391" y="18389"/>
                </a:lnTo>
                <a:close/>
                <a:moveTo>
                  <a:pt x="28391" y="23316"/>
                </a:moveTo>
                <a:lnTo>
                  <a:pt x="26002" y="23316"/>
                </a:lnTo>
                <a:lnTo>
                  <a:pt x="26002" y="20928"/>
                </a:lnTo>
                <a:lnTo>
                  <a:pt x="28391" y="20928"/>
                </a:lnTo>
                <a:close/>
                <a:moveTo>
                  <a:pt x="28391" y="25854"/>
                </a:moveTo>
                <a:lnTo>
                  <a:pt x="26002" y="25854"/>
                </a:lnTo>
                <a:lnTo>
                  <a:pt x="26002" y="23465"/>
                </a:lnTo>
                <a:lnTo>
                  <a:pt x="28391" y="23465"/>
                </a:lnTo>
                <a:close/>
                <a:moveTo>
                  <a:pt x="28391" y="28391"/>
                </a:moveTo>
                <a:lnTo>
                  <a:pt x="26002" y="28391"/>
                </a:lnTo>
                <a:lnTo>
                  <a:pt x="26002" y="26002"/>
                </a:lnTo>
                <a:lnTo>
                  <a:pt x="28391" y="26002"/>
                </a:lnTo>
                <a:close/>
                <a:moveTo>
                  <a:pt x="28391" y="30928"/>
                </a:moveTo>
                <a:lnTo>
                  <a:pt x="26002" y="30928"/>
                </a:lnTo>
                <a:lnTo>
                  <a:pt x="26002" y="28540"/>
                </a:lnTo>
                <a:lnTo>
                  <a:pt x="28391" y="28540"/>
                </a:lnTo>
                <a:close/>
                <a:moveTo>
                  <a:pt x="28391" y="33466"/>
                </a:moveTo>
                <a:lnTo>
                  <a:pt x="26002" y="33466"/>
                </a:lnTo>
                <a:lnTo>
                  <a:pt x="26002" y="31077"/>
                </a:lnTo>
                <a:lnTo>
                  <a:pt x="28391" y="31077"/>
                </a:lnTo>
                <a:close/>
                <a:moveTo>
                  <a:pt x="28391" y="36003"/>
                </a:moveTo>
                <a:lnTo>
                  <a:pt x="26002" y="36003"/>
                </a:lnTo>
                <a:lnTo>
                  <a:pt x="26002" y="33614"/>
                </a:lnTo>
                <a:lnTo>
                  <a:pt x="28391" y="33614"/>
                </a:lnTo>
                <a:close/>
                <a:moveTo>
                  <a:pt x="28391" y="38540"/>
                </a:moveTo>
                <a:lnTo>
                  <a:pt x="26002" y="38540"/>
                </a:lnTo>
                <a:lnTo>
                  <a:pt x="26002" y="36152"/>
                </a:lnTo>
                <a:lnTo>
                  <a:pt x="28391" y="36152"/>
                </a:lnTo>
                <a:close/>
                <a:moveTo>
                  <a:pt x="28391" y="41079"/>
                </a:moveTo>
                <a:lnTo>
                  <a:pt x="26002" y="41079"/>
                </a:lnTo>
                <a:lnTo>
                  <a:pt x="26002" y="38690"/>
                </a:lnTo>
                <a:lnTo>
                  <a:pt x="28391" y="38690"/>
                </a:lnTo>
                <a:close/>
                <a:moveTo>
                  <a:pt x="28391" y="43616"/>
                </a:moveTo>
                <a:lnTo>
                  <a:pt x="26002" y="43616"/>
                </a:lnTo>
                <a:lnTo>
                  <a:pt x="26002" y="41226"/>
                </a:lnTo>
                <a:lnTo>
                  <a:pt x="28391" y="41226"/>
                </a:lnTo>
                <a:close/>
                <a:moveTo>
                  <a:pt x="28391" y="46152"/>
                </a:moveTo>
                <a:lnTo>
                  <a:pt x="26002" y="46152"/>
                </a:lnTo>
                <a:lnTo>
                  <a:pt x="26002" y="43764"/>
                </a:lnTo>
                <a:lnTo>
                  <a:pt x="28391" y="43764"/>
                </a:lnTo>
                <a:close/>
                <a:moveTo>
                  <a:pt x="28391" y="48691"/>
                </a:moveTo>
                <a:lnTo>
                  <a:pt x="26002" y="48691"/>
                </a:lnTo>
                <a:lnTo>
                  <a:pt x="26002" y="46302"/>
                </a:lnTo>
                <a:lnTo>
                  <a:pt x="28391" y="46302"/>
                </a:lnTo>
                <a:close/>
                <a:moveTo>
                  <a:pt x="28391" y="51228"/>
                </a:moveTo>
                <a:lnTo>
                  <a:pt x="26002" y="51228"/>
                </a:lnTo>
                <a:lnTo>
                  <a:pt x="26002" y="48839"/>
                </a:lnTo>
                <a:lnTo>
                  <a:pt x="28391" y="48839"/>
                </a:lnTo>
                <a:close/>
                <a:moveTo>
                  <a:pt x="28391" y="53765"/>
                </a:moveTo>
                <a:lnTo>
                  <a:pt x="26002" y="53765"/>
                </a:lnTo>
                <a:lnTo>
                  <a:pt x="26002" y="51376"/>
                </a:lnTo>
                <a:lnTo>
                  <a:pt x="28391" y="51376"/>
                </a:lnTo>
                <a:close/>
                <a:moveTo>
                  <a:pt x="28391" y="56303"/>
                </a:moveTo>
                <a:lnTo>
                  <a:pt x="26002" y="56303"/>
                </a:lnTo>
                <a:lnTo>
                  <a:pt x="26002" y="53914"/>
                </a:lnTo>
                <a:lnTo>
                  <a:pt x="28391" y="53914"/>
                </a:lnTo>
                <a:close/>
                <a:moveTo>
                  <a:pt x="28391" y="58840"/>
                </a:moveTo>
                <a:lnTo>
                  <a:pt x="26002" y="58840"/>
                </a:lnTo>
                <a:lnTo>
                  <a:pt x="26002" y="56451"/>
                </a:lnTo>
                <a:lnTo>
                  <a:pt x="28391" y="56451"/>
                </a:lnTo>
                <a:close/>
                <a:moveTo>
                  <a:pt x="25854" y="5554"/>
                </a:moveTo>
                <a:lnTo>
                  <a:pt x="23465" y="5554"/>
                </a:lnTo>
                <a:lnTo>
                  <a:pt x="23465" y="3165"/>
                </a:lnTo>
                <a:lnTo>
                  <a:pt x="25854" y="3165"/>
                </a:lnTo>
                <a:close/>
                <a:moveTo>
                  <a:pt x="25854" y="8092"/>
                </a:moveTo>
                <a:lnTo>
                  <a:pt x="23465" y="8092"/>
                </a:lnTo>
                <a:lnTo>
                  <a:pt x="23465" y="5703"/>
                </a:lnTo>
                <a:lnTo>
                  <a:pt x="25854" y="5703"/>
                </a:lnTo>
                <a:close/>
                <a:moveTo>
                  <a:pt x="25854" y="10629"/>
                </a:moveTo>
                <a:lnTo>
                  <a:pt x="23465" y="10629"/>
                </a:lnTo>
                <a:lnTo>
                  <a:pt x="23465" y="8240"/>
                </a:lnTo>
                <a:lnTo>
                  <a:pt x="25854" y="8240"/>
                </a:lnTo>
                <a:close/>
                <a:moveTo>
                  <a:pt x="25854" y="13166"/>
                </a:moveTo>
                <a:lnTo>
                  <a:pt x="23465" y="13166"/>
                </a:lnTo>
                <a:lnTo>
                  <a:pt x="23465" y="10777"/>
                </a:lnTo>
                <a:lnTo>
                  <a:pt x="25854" y="10777"/>
                </a:lnTo>
                <a:close/>
                <a:moveTo>
                  <a:pt x="25854" y="15704"/>
                </a:moveTo>
                <a:lnTo>
                  <a:pt x="23465" y="15704"/>
                </a:lnTo>
                <a:lnTo>
                  <a:pt x="23465" y="13316"/>
                </a:lnTo>
                <a:lnTo>
                  <a:pt x="25854" y="13316"/>
                </a:lnTo>
                <a:close/>
                <a:moveTo>
                  <a:pt x="25854" y="18242"/>
                </a:moveTo>
                <a:lnTo>
                  <a:pt x="23465" y="18242"/>
                </a:lnTo>
                <a:lnTo>
                  <a:pt x="23465" y="15853"/>
                </a:lnTo>
                <a:lnTo>
                  <a:pt x="25854" y="15853"/>
                </a:lnTo>
                <a:close/>
                <a:moveTo>
                  <a:pt x="25854" y="20778"/>
                </a:moveTo>
                <a:lnTo>
                  <a:pt x="23465" y="20778"/>
                </a:lnTo>
                <a:lnTo>
                  <a:pt x="23465" y="18389"/>
                </a:lnTo>
                <a:lnTo>
                  <a:pt x="25854" y="18389"/>
                </a:lnTo>
                <a:close/>
                <a:moveTo>
                  <a:pt x="25854" y="23316"/>
                </a:moveTo>
                <a:lnTo>
                  <a:pt x="23465" y="23316"/>
                </a:lnTo>
                <a:lnTo>
                  <a:pt x="23465" y="20928"/>
                </a:lnTo>
                <a:lnTo>
                  <a:pt x="25854" y="20928"/>
                </a:lnTo>
                <a:close/>
                <a:moveTo>
                  <a:pt x="25854" y="25854"/>
                </a:moveTo>
                <a:lnTo>
                  <a:pt x="23465" y="25854"/>
                </a:lnTo>
                <a:lnTo>
                  <a:pt x="23465" y="23465"/>
                </a:lnTo>
                <a:lnTo>
                  <a:pt x="25854" y="23465"/>
                </a:lnTo>
                <a:close/>
                <a:moveTo>
                  <a:pt x="25854" y="28391"/>
                </a:moveTo>
                <a:lnTo>
                  <a:pt x="23465" y="28391"/>
                </a:lnTo>
                <a:lnTo>
                  <a:pt x="23465" y="26002"/>
                </a:lnTo>
                <a:lnTo>
                  <a:pt x="25854" y="26002"/>
                </a:lnTo>
                <a:close/>
                <a:moveTo>
                  <a:pt x="25854" y="30928"/>
                </a:moveTo>
                <a:lnTo>
                  <a:pt x="23465" y="30928"/>
                </a:lnTo>
                <a:lnTo>
                  <a:pt x="23465" y="28540"/>
                </a:lnTo>
                <a:lnTo>
                  <a:pt x="25854" y="28540"/>
                </a:lnTo>
                <a:close/>
                <a:moveTo>
                  <a:pt x="25854" y="33466"/>
                </a:moveTo>
                <a:lnTo>
                  <a:pt x="23465" y="33466"/>
                </a:lnTo>
                <a:lnTo>
                  <a:pt x="23465" y="31077"/>
                </a:lnTo>
                <a:lnTo>
                  <a:pt x="25854" y="31077"/>
                </a:lnTo>
                <a:close/>
                <a:moveTo>
                  <a:pt x="25854" y="36003"/>
                </a:moveTo>
                <a:lnTo>
                  <a:pt x="23465" y="36003"/>
                </a:lnTo>
                <a:lnTo>
                  <a:pt x="23465" y="33614"/>
                </a:lnTo>
                <a:lnTo>
                  <a:pt x="25854" y="33614"/>
                </a:lnTo>
                <a:close/>
                <a:moveTo>
                  <a:pt x="25854" y="38540"/>
                </a:moveTo>
                <a:lnTo>
                  <a:pt x="23465" y="38540"/>
                </a:lnTo>
                <a:lnTo>
                  <a:pt x="23465" y="36152"/>
                </a:lnTo>
                <a:lnTo>
                  <a:pt x="25854" y="36152"/>
                </a:lnTo>
                <a:close/>
                <a:moveTo>
                  <a:pt x="25854" y="41079"/>
                </a:moveTo>
                <a:lnTo>
                  <a:pt x="23465" y="41079"/>
                </a:lnTo>
                <a:lnTo>
                  <a:pt x="23465" y="38690"/>
                </a:lnTo>
                <a:lnTo>
                  <a:pt x="25854" y="38690"/>
                </a:lnTo>
                <a:close/>
                <a:moveTo>
                  <a:pt x="25854" y="43616"/>
                </a:moveTo>
                <a:lnTo>
                  <a:pt x="23465" y="43616"/>
                </a:lnTo>
                <a:lnTo>
                  <a:pt x="23465" y="41226"/>
                </a:lnTo>
                <a:lnTo>
                  <a:pt x="25854" y="41226"/>
                </a:lnTo>
                <a:close/>
                <a:moveTo>
                  <a:pt x="25854" y="46152"/>
                </a:moveTo>
                <a:lnTo>
                  <a:pt x="23465" y="46152"/>
                </a:lnTo>
                <a:lnTo>
                  <a:pt x="23465" y="43764"/>
                </a:lnTo>
                <a:lnTo>
                  <a:pt x="25854" y="43764"/>
                </a:lnTo>
                <a:close/>
                <a:moveTo>
                  <a:pt x="25854" y="48691"/>
                </a:moveTo>
                <a:lnTo>
                  <a:pt x="23465" y="48691"/>
                </a:lnTo>
                <a:lnTo>
                  <a:pt x="23465" y="46302"/>
                </a:lnTo>
                <a:lnTo>
                  <a:pt x="25854" y="46302"/>
                </a:lnTo>
                <a:close/>
                <a:moveTo>
                  <a:pt x="25854" y="51228"/>
                </a:moveTo>
                <a:lnTo>
                  <a:pt x="23465" y="51228"/>
                </a:lnTo>
                <a:lnTo>
                  <a:pt x="23465" y="48839"/>
                </a:lnTo>
                <a:lnTo>
                  <a:pt x="25854" y="48839"/>
                </a:lnTo>
                <a:close/>
                <a:moveTo>
                  <a:pt x="25854" y="53765"/>
                </a:moveTo>
                <a:lnTo>
                  <a:pt x="23465" y="53765"/>
                </a:lnTo>
                <a:lnTo>
                  <a:pt x="23465" y="51376"/>
                </a:lnTo>
                <a:lnTo>
                  <a:pt x="25854" y="51376"/>
                </a:lnTo>
                <a:close/>
                <a:moveTo>
                  <a:pt x="25854" y="56303"/>
                </a:moveTo>
                <a:lnTo>
                  <a:pt x="23465" y="56303"/>
                </a:lnTo>
                <a:lnTo>
                  <a:pt x="23465" y="53914"/>
                </a:lnTo>
                <a:lnTo>
                  <a:pt x="25854" y="53914"/>
                </a:lnTo>
                <a:close/>
                <a:moveTo>
                  <a:pt x="25854" y="58840"/>
                </a:moveTo>
                <a:lnTo>
                  <a:pt x="23465" y="58840"/>
                </a:lnTo>
                <a:lnTo>
                  <a:pt x="23465" y="56451"/>
                </a:lnTo>
                <a:lnTo>
                  <a:pt x="25854" y="56451"/>
                </a:lnTo>
                <a:close/>
                <a:moveTo>
                  <a:pt x="23316" y="5554"/>
                </a:moveTo>
                <a:lnTo>
                  <a:pt x="20928" y="5554"/>
                </a:lnTo>
                <a:lnTo>
                  <a:pt x="20928" y="3165"/>
                </a:lnTo>
                <a:lnTo>
                  <a:pt x="23316" y="3165"/>
                </a:lnTo>
                <a:close/>
                <a:moveTo>
                  <a:pt x="23316" y="8092"/>
                </a:moveTo>
                <a:lnTo>
                  <a:pt x="20928" y="8092"/>
                </a:lnTo>
                <a:lnTo>
                  <a:pt x="20928" y="5703"/>
                </a:lnTo>
                <a:lnTo>
                  <a:pt x="23316" y="5703"/>
                </a:lnTo>
                <a:close/>
                <a:moveTo>
                  <a:pt x="23316" y="10629"/>
                </a:moveTo>
                <a:lnTo>
                  <a:pt x="20928" y="10629"/>
                </a:lnTo>
                <a:lnTo>
                  <a:pt x="20928" y="8240"/>
                </a:lnTo>
                <a:lnTo>
                  <a:pt x="23316" y="8240"/>
                </a:lnTo>
                <a:close/>
                <a:moveTo>
                  <a:pt x="23316" y="13166"/>
                </a:moveTo>
                <a:lnTo>
                  <a:pt x="20928" y="13166"/>
                </a:lnTo>
                <a:lnTo>
                  <a:pt x="20928" y="10777"/>
                </a:lnTo>
                <a:lnTo>
                  <a:pt x="23316" y="10777"/>
                </a:lnTo>
                <a:close/>
                <a:moveTo>
                  <a:pt x="23316" y="15704"/>
                </a:moveTo>
                <a:lnTo>
                  <a:pt x="20928" y="15704"/>
                </a:lnTo>
                <a:lnTo>
                  <a:pt x="20928" y="13316"/>
                </a:lnTo>
                <a:lnTo>
                  <a:pt x="23316" y="13316"/>
                </a:lnTo>
                <a:close/>
                <a:moveTo>
                  <a:pt x="23316" y="18242"/>
                </a:moveTo>
                <a:lnTo>
                  <a:pt x="20928" y="18242"/>
                </a:lnTo>
                <a:lnTo>
                  <a:pt x="20928" y="15853"/>
                </a:lnTo>
                <a:lnTo>
                  <a:pt x="23316" y="15853"/>
                </a:lnTo>
                <a:close/>
                <a:moveTo>
                  <a:pt x="23316" y="20778"/>
                </a:moveTo>
                <a:lnTo>
                  <a:pt x="20928" y="20778"/>
                </a:lnTo>
                <a:lnTo>
                  <a:pt x="20928" y="18389"/>
                </a:lnTo>
                <a:lnTo>
                  <a:pt x="23316" y="18389"/>
                </a:lnTo>
                <a:close/>
                <a:moveTo>
                  <a:pt x="23316" y="23316"/>
                </a:moveTo>
                <a:lnTo>
                  <a:pt x="20928" y="23316"/>
                </a:lnTo>
                <a:lnTo>
                  <a:pt x="20928" y="20928"/>
                </a:lnTo>
                <a:lnTo>
                  <a:pt x="23316" y="20928"/>
                </a:lnTo>
                <a:close/>
                <a:moveTo>
                  <a:pt x="23316" y="25854"/>
                </a:moveTo>
                <a:lnTo>
                  <a:pt x="20928" y="25854"/>
                </a:lnTo>
                <a:lnTo>
                  <a:pt x="20928" y="23465"/>
                </a:lnTo>
                <a:lnTo>
                  <a:pt x="23316" y="23465"/>
                </a:lnTo>
                <a:close/>
                <a:moveTo>
                  <a:pt x="23316" y="28391"/>
                </a:moveTo>
                <a:lnTo>
                  <a:pt x="20928" y="28391"/>
                </a:lnTo>
                <a:lnTo>
                  <a:pt x="20928" y="26002"/>
                </a:lnTo>
                <a:lnTo>
                  <a:pt x="23316" y="26002"/>
                </a:lnTo>
                <a:close/>
                <a:moveTo>
                  <a:pt x="23316" y="30928"/>
                </a:moveTo>
                <a:lnTo>
                  <a:pt x="20928" y="30928"/>
                </a:lnTo>
                <a:lnTo>
                  <a:pt x="20928" y="28540"/>
                </a:lnTo>
                <a:lnTo>
                  <a:pt x="23316" y="28540"/>
                </a:lnTo>
                <a:close/>
                <a:moveTo>
                  <a:pt x="23316" y="33466"/>
                </a:moveTo>
                <a:lnTo>
                  <a:pt x="20928" y="33466"/>
                </a:lnTo>
                <a:lnTo>
                  <a:pt x="20928" y="31077"/>
                </a:lnTo>
                <a:lnTo>
                  <a:pt x="23316" y="31077"/>
                </a:lnTo>
                <a:close/>
                <a:moveTo>
                  <a:pt x="23316" y="36003"/>
                </a:moveTo>
                <a:lnTo>
                  <a:pt x="20928" y="36003"/>
                </a:lnTo>
                <a:lnTo>
                  <a:pt x="20928" y="33614"/>
                </a:lnTo>
                <a:lnTo>
                  <a:pt x="23316" y="33614"/>
                </a:lnTo>
                <a:close/>
                <a:moveTo>
                  <a:pt x="23316" y="38540"/>
                </a:moveTo>
                <a:lnTo>
                  <a:pt x="20928" y="38540"/>
                </a:lnTo>
                <a:lnTo>
                  <a:pt x="20928" y="36152"/>
                </a:lnTo>
                <a:lnTo>
                  <a:pt x="23316" y="36152"/>
                </a:lnTo>
                <a:close/>
                <a:moveTo>
                  <a:pt x="23316" y="41079"/>
                </a:moveTo>
                <a:lnTo>
                  <a:pt x="20928" y="41079"/>
                </a:lnTo>
                <a:lnTo>
                  <a:pt x="20928" y="38690"/>
                </a:lnTo>
                <a:lnTo>
                  <a:pt x="23316" y="38690"/>
                </a:lnTo>
                <a:close/>
                <a:moveTo>
                  <a:pt x="23316" y="43616"/>
                </a:moveTo>
                <a:lnTo>
                  <a:pt x="20928" y="43616"/>
                </a:lnTo>
                <a:lnTo>
                  <a:pt x="20928" y="41226"/>
                </a:lnTo>
                <a:lnTo>
                  <a:pt x="23316" y="41226"/>
                </a:lnTo>
                <a:close/>
                <a:moveTo>
                  <a:pt x="23316" y="46152"/>
                </a:moveTo>
                <a:lnTo>
                  <a:pt x="20928" y="46152"/>
                </a:lnTo>
                <a:lnTo>
                  <a:pt x="20928" y="43764"/>
                </a:lnTo>
                <a:lnTo>
                  <a:pt x="23316" y="43764"/>
                </a:lnTo>
                <a:close/>
                <a:moveTo>
                  <a:pt x="23316" y="48691"/>
                </a:moveTo>
                <a:lnTo>
                  <a:pt x="20928" y="48691"/>
                </a:lnTo>
                <a:lnTo>
                  <a:pt x="20928" y="46302"/>
                </a:lnTo>
                <a:lnTo>
                  <a:pt x="23316" y="46302"/>
                </a:lnTo>
                <a:close/>
                <a:moveTo>
                  <a:pt x="23316" y="51228"/>
                </a:moveTo>
                <a:lnTo>
                  <a:pt x="20928" y="51228"/>
                </a:lnTo>
                <a:lnTo>
                  <a:pt x="20928" y="48839"/>
                </a:lnTo>
                <a:lnTo>
                  <a:pt x="23316" y="48839"/>
                </a:lnTo>
                <a:close/>
                <a:moveTo>
                  <a:pt x="23316" y="53765"/>
                </a:moveTo>
                <a:lnTo>
                  <a:pt x="20928" y="53765"/>
                </a:lnTo>
                <a:lnTo>
                  <a:pt x="20928" y="51376"/>
                </a:lnTo>
                <a:lnTo>
                  <a:pt x="23316" y="51376"/>
                </a:lnTo>
                <a:close/>
                <a:moveTo>
                  <a:pt x="23316" y="56303"/>
                </a:moveTo>
                <a:lnTo>
                  <a:pt x="20928" y="56303"/>
                </a:lnTo>
                <a:lnTo>
                  <a:pt x="20928" y="53914"/>
                </a:lnTo>
                <a:lnTo>
                  <a:pt x="23316" y="53914"/>
                </a:lnTo>
                <a:close/>
                <a:moveTo>
                  <a:pt x="23316" y="58840"/>
                </a:moveTo>
                <a:lnTo>
                  <a:pt x="20928" y="58840"/>
                </a:lnTo>
                <a:lnTo>
                  <a:pt x="20928" y="56451"/>
                </a:lnTo>
                <a:lnTo>
                  <a:pt x="23316" y="56451"/>
                </a:lnTo>
                <a:close/>
                <a:moveTo>
                  <a:pt x="20779" y="5554"/>
                </a:moveTo>
                <a:lnTo>
                  <a:pt x="18390" y="5554"/>
                </a:lnTo>
                <a:lnTo>
                  <a:pt x="18390" y="3165"/>
                </a:lnTo>
                <a:lnTo>
                  <a:pt x="20779" y="3165"/>
                </a:lnTo>
                <a:close/>
                <a:moveTo>
                  <a:pt x="20779" y="8092"/>
                </a:moveTo>
                <a:lnTo>
                  <a:pt x="18390" y="8092"/>
                </a:lnTo>
                <a:lnTo>
                  <a:pt x="18390" y="5703"/>
                </a:lnTo>
                <a:lnTo>
                  <a:pt x="20779" y="5703"/>
                </a:lnTo>
                <a:close/>
                <a:moveTo>
                  <a:pt x="20779" y="10629"/>
                </a:moveTo>
                <a:lnTo>
                  <a:pt x="18390" y="10629"/>
                </a:lnTo>
                <a:lnTo>
                  <a:pt x="18390" y="8240"/>
                </a:lnTo>
                <a:lnTo>
                  <a:pt x="20779" y="8240"/>
                </a:lnTo>
                <a:close/>
                <a:moveTo>
                  <a:pt x="20779" y="13166"/>
                </a:moveTo>
                <a:lnTo>
                  <a:pt x="18390" y="13166"/>
                </a:lnTo>
                <a:lnTo>
                  <a:pt x="18390" y="10777"/>
                </a:lnTo>
                <a:lnTo>
                  <a:pt x="20779" y="10777"/>
                </a:lnTo>
                <a:close/>
                <a:moveTo>
                  <a:pt x="20779" y="15704"/>
                </a:moveTo>
                <a:lnTo>
                  <a:pt x="18390" y="15704"/>
                </a:lnTo>
                <a:lnTo>
                  <a:pt x="18390" y="13316"/>
                </a:lnTo>
                <a:lnTo>
                  <a:pt x="20779" y="13316"/>
                </a:lnTo>
                <a:close/>
                <a:moveTo>
                  <a:pt x="20779" y="18242"/>
                </a:moveTo>
                <a:lnTo>
                  <a:pt x="18390" y="18242"/>
                </a:lnTo>
                <a:lnTo>
                  <a:pt x="18390" y="15853"/>
                </a:lnTo>
                <a:lnTo>
                  <a:pt x="20779" y="15853"/>
                </a:lnTo>
                <a:close/>
                <a:moveTo>
                  <a:pt x="20779" y="20778"/>
                </a:moveTo>
                <a:lnTo>
                  <a:pt x="18390" y="20778"/>
                </a:lnTo>
                <a:lnTo>
                  <a:pt x="18390" y="18389"/>
                </a:lnTo>
                <a:lnTo>
                  <a:pt x="20779" y="18389"/>
                </a:lnTo>
                <a:close/>
                <a:moveTo>
                  <a:pt x="20779" y="23316"/>
                </a:moveTo>
                <a:lnTo>
                  <a:pt x="18390" y="23316"/>
                </a:lnTo>
                <a:lnTo>
                  <a:pt x="18390" y="20928"/>
                </a:lnTo>
                <a:lnTo>
                  <a:pt x="20779" y="20928"/>
                </a:lnTo>
                <a:close/>
                <a:moveTo>
                  <a:pt x="20779" y="25854"/>
                </a:moveTo>
                <a:lnTo>
                  <a:pt x="18390" y="25854"/>
                </a:lnTo>
                <a:lnTo>
                  <a:pt x="18390" y="23465"/>
                </a:lnTo>
                <a:lnTo>
                  <a:pt x="20779" y="23465"/>
                </a:lnTo>
                <a:close/>
                <a:moveTo>
                  <a:pt x="20779" y="28391"/>
                </a:moveTo>
                <a:lnTo>
                  <a:pt x="18390" y="28391"/>
                </a:lnTo>
                <a:lnTo>
                  <a:pt x="18390" y="26002"/>
                </a:lnTo>
                <a:lnTo>
                  <a:pt x="20779" y="26002"/>
                </a:lnTo>
                <a:close/>
                <a:moveTo>
                  <a:pt x="20779" y="30928"/>
                </a:moveTo>
                <a:lnTo>
                  <a:pt x="18390" y="30928"/>
                </a:lnTo>
                <a:lnTo>
                  <a:pt x="18390" y="28540"/>
                </a:lnTo>
                <a:lnTo>
                  <a:pt x="20779" y="28540"/>
                </a:lnTo>
                <a:close/>
                <a:moveTo>
                  <a:pt x="20779" y="33466"/>
                </a:moveTo>
                <a:lnTo>
                  <a:pt x="18390" y="33466"/>
                </a:lnTo>
                <a:lnTo>
                  <a:pt x="18390" y="31077"/>
                </a:lnTo>
                <a:lnTo>
                  <a:pt x="20779" y="31077"/>
                </a:lnTo>
                <a:close/>
                <a:moveTo>
                  <a:pt x="20779" y="36003"/>
                </a:moveTo>
                <a:lnTo>
                  <a:pt x="18390" y="36003"/>
                </a:lnTo>
                <a:lnTo>
                  <a:pt x="18390" y="33614"/>
                </a:lnTo>
                <a:lnTo>
                  <a:pt x="20779" y="33614"/>
                </a:lnTo>
                <a:close/>
                <a:moveTo>
                  <a:pt x="20779" y="38540"/>
                </a:moveTo>
                <a:lnTo>
                  <a:pt x="18390" y="38540"/>
                </a:lnTo>
                <a:lnTo>
                  <a:pt x="18390" y="36152"/>
                </a:lnTo>
                <a:lnTo>
                  <a:pt x="20779" y="36152"/>
                </a:lnTo>
                <a:close/>
                <a:moveTo>
                  <a:pt x="20779" y="41079"/>
                </a:moveTo>
                <a:lnTo>
                  <a:pt x="18390" y="41079"/>
                </a:lnTo>
                <a:lnTo>
                  <a:pt x="18390" y="38690"/>
                </a:lnTo>
                <a:lnTo>
                  <a:pt x="20779" y="38690"/>
                </a:lnTo>
                <a:close/>
                <a:moveTo>
                  <a:pt x="20779" y="43616"/>
                </a:moveTo>
                <a:lnTo>
                  <a:pt x="18390" y="43616"/>
                </a:lnTo>
                <a:lnTo>
                  <a:pt x="18390" y="41226"/>
                </a:lnTo>
                <a:lnTo>
                  <a:pt x="20779" y="41226"/>
                </a:lnTo>
                <a:close/>
                <a:moveTo>
                  <a:pt x="20779" y="46152"/>
                </a:moveTo>
                <a:lnTo>
                  <a:pt x="18390" y="46152"/>
                </a:lnTo>
                <a:lnTo>
                  <a:pt x="18390" y="43764"/>
                </a:lnTo>
                <a:lnTo>
                  <a:pt x="20779" y="43764"/>
                </a:lnTo>
                <a:close/>
                <a:moveTo>
                  <a:pt x="20779" y="48691"/>
                </a:moveTo>
                <a:lnTo>
                  <a:pt x="18390" y="48691"/>
                </a:lnTo>
                <a:lnTo>
                  <a:pt x="18390" y="46302"/>
                </a:lnTo>
                <a:lnTo>
                  <a:pt x="20779" y="46302"/>
                </a:lnTo>
                <a:close/>
                <a:moveTo>
                  <a:pt x="20779" y="51228"/>
                </a:moveTo>
                <a:lnTo>
                  <a:pt x="18390" y="51228"/>
                </a:lnTo>
                <a:lnTo>
                  <a:pt x="18390" y="48839"/>
                </a:lnTo>
                <a:lnTo>
                  <a:pt x="20779" y="48839"/>
                </a:lnTo>
                <a:close/>
                <a:moveTo>
                  <a:pt x="20779" y="53765"/>
                </a:moveTo>
                <a:lnTo>
                  <a:pt x="18390" y="53765"/>
                </a:lnTo>
                <a:lnTo>
                  <a:pt x="18390" y="51376"/>
                </a:lnTo>
                <a:lnTo>
                  <a:pt x="20779" y="51376"/>
                </a:lnTo>
                <a:close/>
                <a:moveTo>
                  <a:pt x="20779" y="56303"/>
                </a:moveTo>
                <a:lnTo>
                  <a:pt x="18390" y="56303"/>
                </a:lnTo>
                <a:lnTo>
                  <a:pt x="18390" y="53914"/>
                </a:lnTo>
                <a:lnTo>
                  <a:pt x="20779" y="53914"/>
                </a:lnTo>
                <a:close/>
                <a:moveTo>
                  <a:pt x="20779" y="58840"/>
                </a:moveTo>
                <a:lnTo>
                  <a:pt x="18390" y="58840"/>
                </a:lnTo>
                <a:lnTo>
                  <a:pt x="18390" y="56451"/>
                </a:lnTo>
                <a:lnTo>
                  <a:pt x="20779" y="56451"/>
                </a:lnTo>
                <a:close/>
                <a:moveTo>
                  <a:pt x="18242" y="5554"/>
                </a:moveTo>
                <a:lnTo>
                  <a:pt x="15853" y="5554"/>
                </a:lnTo>
                <a:lnTo>
                  <a:pt x="15853" y="3165"/>
                </a:lnTo>
                <a:lnTo>
                  <a:pt x="18242" y="3165"/>
                </a:lnTo>
                <a:close/>
                <a:moveTo>
                  <a:pt x="18242" y="8092"/>
                </a:moveTo>
                <a:lnTo>
                  <a:pt x="15853" y="8092"/>
                </a:lnTo>
                <a:lnTo>
                  <a:pt x="15853" y="5703"/>
                </a:lnTo>
                <a:lnTo>
                  <a:pt x="18242" y="5703"/>
                </a:lnTo>
                <a:close/>
                <a:moveTo>
                  <a:pt x="18242" y="10629"/>
                </a:moveTo>
                <a:lnTo>
                  <a:pt x="15853" y="10629"/>
                </a:lnTo>
                <a:lnTo>
                  <a:pt x="15853" y="8240"/>
                </a:lnTo>
                <a:lnTo>
                  <a:pt x="18242" y="8240"/>
                </a:lnTo>
                <a:close/>
                <a:moveTo>
                  <a:pt x="18242" y="13166"/>
                </a:moveTo>
                <a:lnTo>
                  <a:pt x="15853" y="13166"/>
                </a:lnTo>
                <a:lnTo>
                  <a:pt x="15853" y="10777"/>
                </a:lnTo>
                <a:lnTo>
                  <a:pt x="18242" y="10777"/>
                </a:lnTo>
                <a:close/>
                <a:moveTo>
                  <a:pt x="18242" y="15704"/>
                </a:moveTo>
                <a:lnTo>
                  <a:pt x="15853" y="15704"/>
                </a:lnTo>
                <a:lnTo>
                  <a:pt x="15853" y="13316"/>
                </a:lnTo>
                <a:lnTo>
                  <a:pt x="18242" y="13316"/>
                </a:lnTo>
                <a:close/>
                <a:moveTo>
                  <a:pt x="18242" y="18242"/>
                </a:moveTo>
                <a:lnTo>
                  <a:pt x="15853" y="18242"/>
                </a:lnTo>
                <a:lnTo>
                  <a:pt x="15853" y="15853"/>
                </a:lnTo>
                <a:lnTo>
                  <a:pt x="18242" y="15853"/>
                </a:lnTo>
                <a:close/>
                <a:moveTo>
                  <a:pt x="18242" y="20778"/>
                </a:moveTo>
                <a:lnTo>
                  <a:pt x="15853" y="20778"/>
                </a:lnTo>
                <a:lnTo>
                  <a:pt x="15853" y="18389"/>
                </a:lnTo>
                <a:lnTo>
                  <a:pt x="18242" y="18389"/>
                </a:lnTo>
                <a:close/>
                <a:moveTo>
                  <a:pt x="18242" y="23316"/>
                </a:moveTo>
                <a:lnTo>
                  <a:pt x="15853" y="23316"/>
                </a:lnTo>
                <a:lnTo>
                  <a:pt x="15853" y="20928"/>
                </a:lnTo>
                <a:lnTo>
                  <a:pt x="18242" y="20928"/>
                </a:lnTo>
                <a:close/>
                <a:moveTo>
                  <a:pt x="18242" y="25854"/>
                </a:moveTo>
                <a:lnTo>
                  <a:pt x="15853" y="25854"/>
                </a:lnTo>
                <a:lnTo>
                  <a:pt x="15853" y="23465"/>
                </a:lnTo>
                <a:lnTo>
                  <a:pt x="18242" y="23465"/>
                </a:lnTo>
                <a:close/>
                <a:moveTo>
                  <a:pt x="18242" y="28391"/>
                </a:moveTo>
                <a:lnTo>
                  <a:pt x="15853" y="28391"/>
                </a:lnTo>
                <a:lnTo>
                  <a:pt x="15853" y="26002"/>
                </a:lnTo>
                <a:lnTo>
                  <a:pt x="18242" y="26002"/>
                </a:lnTo>
                <a:close/>
                <a:moveTo>
                  <a:pt x="18242" y="30928"/>
                </a:moveTo>
                <a:lnTo>
                  <a:pt x="15853" y="30928"/>
                </a:lnTo>
                <a:lnTo>
                  <a:pt x="15853" y="28540"/>
                </a:lnTo>
                <a:lnTo>
                  <a:pt x="18242" y="28540"/>
                </a:lnTo>
                <a:close/>
                <a:moveTo>
                  <a:pt x="18242" y="33466"/>
                </a:moveTo>
                <a:lnTo>
                  <a:pt x="15853" y="33466"/>
                </a:lnTo>
                <a:lnTo>
                  <a:pt x="15853" y="31077"/>
                </a:lnTo>
                <a:lnTo>
                  <a:pt x="18242" y="31077"/>
                </a:lnTo>
                <a:close/>
                <a:moveTo>
                  <a:pt x="18242" y="36003"/>
                </a:moveTo>
                <a:lnTo>
                  <a:pt x="15853" y="36003"/>
                </a:lnTo>
                <a:lnTo>
                  <a:pt x="15853" y="33614"/>
                </a:lnTo>
                <a:lnTo>
                  <a:pt x="18242" y="33614"/>
                </a:lnTo>
                <a:close/>
                <a:moveTo>
                  <a:pt x="18242" y="38540"/>
                </a:moveTo>
                <a:lnTo>
                  <a:pt x="15853" y="38540"/>
                </a:lnTo>
                <a:lnTo>
                  <a:pt x="15853" y="36152"/>
                </a:lnTo>
                <a:lnTo>
                  <a:pt x="18242" y="36152"/>
                </a:lnTo>
                <a:close/>
                <a:moveTo>
                  <a:pt x="18242" y="41079"/>
                </a:moveTo>
                <a:lnTo>
                  <a:pt x="15853" y="41079"/>
                </a:lnTo>
                <a:lnTo>
                  <a:pt x="15853" y="38690"/>
                </a:lnTo>
                <a:lnTo>
                  <a:pt x="18242" y="38690"/>
                </a:lnTo>
                <a:close/>
                <a:moveTo>
                  <a:pt x="18242" y="43616"/>
                </a:moveTo>
                <a:lnTo>
                  <a:pt x="15853" y="43616"/>
                </a:lnTo>
                <a:lnTo>
                  <a:pt x="15853" y="41226"/>
                </a:lnTo>
                <a:lnTo>
                  <a:pt x="18242" y="41226"/>
                </a:lnTo>
                <a:close/>
                <a:moveTo>
                  <a:pt x="18242" y="46152"/>
                </a:moveTo>
                <a:lnTo>
                  <a:pt x="15853" y="46152"/>
                </a:lnTo>
                <a:lnTo>
                  <a:pt x="15853" y="43764"/>
                </a:lnTo>
                <a:lnTo>
                  <a:pt x="18242" y="43764"/>
                </a:lnTo>
                <a:close/>
                <a:moveTo>
                  <a:pt x="18242" y="48691"/>
                </a:moveTo>
                <a:lnTo>
                  <a:pt x="15853" y="48691"/>
                </a:lnTo>
                <a:lnTo>
                  <a:pt x="15853" y="46302"/>
                </a:lnTo>
                <a:lnTo>
                  <a:pt x="18242" y="46302"/>
                </a:lnTo>
                <a:close/>
                <a:moveTo>
                  <a:pt x="18242" y="51228"/>
                </a:moveTo>
                <a:lnTo>
                  <a:pt x="15853" y="51228"/>
                </a:lnTo>
                <a:lnTo>
                  <a:pt x="15853" y="48839"/>
                </a:lnTo>
                <a:lnTo>
                  <a:pt x="18242" y="48839"/>
                </a:lnTo>
                <a:close/>
                <a:moveTo>
                  <a:pt x="18242" y="53765"/>
                </a:moveTo>
                <a:lnTo>
                  <a:pt x="15853" y="53765"/>
                </a:lnTo>
                <a:lnTo>
                  <a:pt x="15853" y="51376"/>
                </a:lnTo>
                <a:lnTo>
                  <a:pt x="18242" y="51376"/>
                </a:lnTo>
                <a:close/>
                <a:moveTo>
                  <a:pt x="18242" y="56303"/>
                </a:moveTo>
                <a:lnTo>
                  <a:pt x="15853" y="56303"/>
                </a:lnTo>
                <a:lnTo>
                  <a:pt x="15853" y="53914"/>
                </a:lnTo>
                <a:lnTo>
                  <a:pt x="18242" y="53914"/>
                </a:lnTo>
                <a:close/>
                <a:moveTo>
                  <a:pt x="18242" y="58840"/>
                </a:moveTo>
                <a:lnTo>
                  <a:pt x="15853" y="58840"/>
                </a:lnTo>
                <a:lnTo>
                  <a:pt x="15853" y="56451"/>
                </a:lnTo>
                <a:lnTo>
                  <a:pt x="18242" y="56451"/>
                </a:lnTo>
                <a:close/>
                <a:moveTo>
                  <a:pt x="15704" y="5554"/>
                </a:moveTo>
                <a:lnTo>
                  <a:pt x="13315" y="5554"/>
                </a:lnTo>
                <a:lnTo>
                  <a:pt x="13315" y="3165"/>
                </a:lnTo>
                <a:lnTo>
                  <a:pt x="15704" y="3165"/>
                </a:lnTo>
                <a:close/>
                <a:moveTo>
                  <a:pt x="15704" y="8092"/>
                </a:moveTo>
                <a:lnTo>
                  <a:pt x="13315" y="8092"/>
                </a:lnTo>
                <a:lnTo>
                  <a:pt x="13315" y="5703"/>
                </a:lnTo>
                <a:lnTo>
                  <a:pt x="15704" y="5703"/>
                </a:lnTo>
                <a:close/>
                <a:moveTo>
                  <a:pt x="15704" y="10629"/>
                </a:moveTo>
                <a:lnTo>
                  <a:pt x="13315" y="10629"/>
                </a:lnTo>
                <a:lnTo>
                  <a:pt x="13315" y="8240"/>
                </a:lnTo>
                <a:lnTo>
                  <a:pt x="15704" y="8240"/>
                </a:lnTo>
                <a:close/>
                <a:moveTo>
                  <a:pt x="15704" y="13166"/>
                </a:moveTo>
                <a:lnTo>
                  <a:pt x="13315" y="13166"/>
                </a:lnTo>
                <a:lnTo>
                  <a:pt x="13315" y="10777"/>
                </a:lnTo>
                <a:lnTo>
                  <a:pt x="15704" y="10777"/>
                </a:lnTo>
                <a:close/>
                <a:moveTo>
                  <a:pt x="15704" y="15704"/>
                </a:moveTo>
                <a:lnTo>
                  <a:pt x="13315" y="15704"/>
                </a:lnTo>
                <a:lnTo>
                  <a:pt x="13315" y="13316"/>
                </a:lnTo>
                <a:lnTo>
                  <a:pt x="15704" y="13316"/>
                </a:lnTo>
                <a:close/>
                <a:moveTo>
                  <a:pt x="15704" y="18242"/>
                </a:moveTo>
                <a:lnTo>
                  <a:pt x="13315" y="18242"/>
                </a:lnTo>
                <a:lnTo>
                  <a:pt x="13315" y="15853"/>
                </a:lnTo>
                <a:lnTo>
                  <a:pt x="15704" y="15853"/>
                </a:lnTo>
                <a:close/>
                <a:moveTo>
                  <a:pt x="15704" y="20778"/>
                </a:moveTo>
                <a:lnTo>
                  <a:pt x="13315" y="20778"/>
                </a:lnTo>
                <a:lnTo>
                  <a:pt x="13315" y="18389"/>
                </a:lnTo>
                <a:lnTo>
                  <a:pt x="15704" y="18389"/>
                </a:lnTo>
                <a:close/>
                <a:moveTo>
                  <a:pt x="15704" y="23316"/>
                </a:moveTo>
                <a:lnTo>
                  <a:pt x="13315" y="23316"/>
                </a:lnTo>
                <a:lnTo>
                  <a:pt x="13315" y="20928"/>
                </a:lnTo>
                <a:lnTo>
                  <a:pt x="15704" y="20928"/>
                </a:lnTo>
                <a:close/>
                <a:moveTo>
                  <a:pt x="15704" y="25854"/>
                </a:moveTo>
                <a:lnTo>
                  <a:pt x="13315" y="25854"/>
                </a:lnTo>
                <a:lnTo>
                  <a:pt x="13315" y="23465"/>
                </a:lnTo>
                <a:lnTo>
                  <a:pt x="15704" y="23465"/>
                </a:lnTo>
                <a:close/>
                <a:moveTo>
                  <a:pt x="15704" y="28391"/>
                </a:moveTo>
                <a:lnTo>
                  <a:pt x="13315" y="28391"/>
                </a:lnTo>
                <a:lnTo>
                  <a:pt x="13315" y="26002"/>
                </a:lnTo>
                <a:lnTo>
                  <a:pt x="15704" y="26002"/>
                </a:lnTo>
                <a:close/>
                <a:moveTo>
                  <a:pt x="15704" y="30928"/>
                </a:moveTo>
                <a:lnTo>
                  <a:pt x="13315" y="30928"/>
                </a:lnTo>
                <a:lnTo>
                  <a:pt x="13315" y="28540"/>
                </a:lnTo>
                <a:lnTo>
                  <a:pt x="15704" y="28540"/>
                </a:lnTo>
                <a:close/>
                <a:moveTo>
                  <a:pt x="15704" y="33466"/>
                </a:moveTo>
                <a:lnTo>
                  <a:pt x="13315" y="33466"/>
                </a:lnTo>
                <a:lnTo>
                  <a:pt x="13315" y="31077"/>
                </a:lnTo>
                <a:lnTo>
                  <a:pt x="15704" y="31077"/>
                </a:lnTo>
                <a:close/>
                <a:moveTo>
                  <a:pt x="15704" y="36003"/>
                </a:moveTo>
                <a:lnTo>
                  <a:pt x="13315" y="36003"/>
                </a:lnTo>
                <a:lnTo>
                  <a:pt x="13315" y="33614"/>
                </a:lnTo>
                <a:lnTo>
                  <a:pt x="15704" y="33614"/>
                </a:lnTo>
                <a:close/>
                <a:moveTo>
                  <a:pt x="15704" y="38540"/>
                </a:moveTo>
                <a:lnTo>
                  <a:pt x="13315" y="38540"/>
                </a:lnTo>
                <a:lnTo>
                  <a:pt x="13315" y="36152"/>
                </a:lnTo>
                <a:lnTo>
                  <a:pt x="15704" y="36152"/>
                </a:lnTo>
                <a:close/>
                <a:moveTo>
                  <a:pt x="15704" y="41079"/>
                </a:moveTo>
                <a:lnTo>
                  <a:pt x="13315" y="41079"/>
                </a:lnTo>
                <a:lnTo>
                  <a:pt x="13315" y="38690"/>
                </a:lnTo>
                <a:lnTo>
                  <a:pt x="15704" y="38690"/>
                </a:lnTo>
                <a:close/>
                <a:moveTo>
                  <a:pt x="15704" y="43616"/>
                </a:moveTo>
                <a:lnTo>
                  <a:pt x="13315" y="43616"/>
                </a:lnTo>
                <a:lnTo>
                  <a:pt x="13315" y="41226"/>
                </a:lnTo>
                <a:lnTo>
                  <a:pt x="15704" y="41226"/>
                </a:lnTo>
                <a:close/>
                <a:moveTo>
                  <a:pt x="15704" y="46152"/>
                </a:moveTo>
                <a:lnTo>
                  <a:pt x="13315" y="46152"/>
                </a:lnTo>
                <a:lnTo>
                  <a:pt x="13315" y="43764"/>
                </a:lnTo>
                <a:lnTo>
                  <a:pt x="15704" y="43764"/>
                </a:lnTo>
                <a:close/>
                <a:moveTo>
                  <a:pt x="15704" y="48691"/>
                </a:moveTo>
                <a:lnTo>
                  <a:pt x="13315" y="48691"/>
                </a:lnTo>
                <a:lnTo>
                  <a:pt x="13315" y="46302"/>
                </a:lnTo>
                <a:lnTo>
                  <a:pt x="15704" y="46302"/>
                </a:lnTo>
                <a:close/>
                <a:moveTo>
                  <a:pt x="15704" y="51228"/>
                </a:moveTo>
                <a:lnTo>
                  <a:pt x="13315" y="51228"/>
                </a:lnTo>
                <a:lnTo>
                  <a:pt x="13315" y="48839"/>
                </a:lnTo>
                <a:lnTo>
                  <a:pt x="15704" y="48839"/>
                </a:lnTo>
                <a:close/>
                <a:moveTo>
                  <a:pt x="15704" y="53765"/>
                </a:moveTo>
                <a:lnTo>
                  <a:pt x="13315" y="53765"/>
                </a:lnTo>
                <a:lnTo>
                  <a:pt x="13315" y="51376"/>
                </a:lnTo>
                <a:lnTo>
                  <a:pt x="15704" y="51376"/>
                </a:lnTo>
                <a:close/>
                <a:moveTo>
                  <a:pt x="15704" y="56303"/>
                </a:moveTo>
                <a:lnTo>
                  <a:pt x="13315" y="56303"/>
                </a:lnTo>
                <a:lnTo>
                  <a:pt x="13315" y="53914"/>
                </a:lnTo>
                <a:lnTo>
                  <a:pt x="15704" y="53914"/>
                </a:lnTo>
                <a:close/>
                <a:moveTo>
                  <a:pt x="15704" y="58840"/>
                </a:moveTo>
                <a:lnTo>
                  <a:pt x="13315" y="58840"/>
                </a:lnTo>
                <a:lnTo>
                  <a:pt x="13315" y="56451"/>
                </a:lnTo>
                <a:lnTo>
                  <a:pt x="15704" y="56451"/>
                </a:lnTo>
                <a:close/>
                <a:moveTo>
                  <a:pt x="13167" y="5554"/>
                </a:moveTo>
                <a:lnTo>
                  <a:pt x="10778" y="5554"/>
                </a:lnTo>
                <a:lnTo>
                  <a:pt x="10778" y="3165"/>
                </a:lnTo>
                <a:lnTo>
                  <a:pt x="13167" y="3165"/>
                </a:lnTo>
                <a:close/>
                <a:moveTo>
                  <a:pt x="13167" y="8092"/>
                </a:moveTo>
                <a:lnTo>
                  <a:pt x="10778" y="8092"/>
                </a:lnTo>
                <a:lnTo>
                  <a:pt x="10778" y="5703"/>
                </a:lnTo>
                <a:lnTo>
                  <a:pt x="13167" y="5703"/>
                </a:lnTo>
                <a:close/>
                <a:moveTo>
                  <a:pt x="13167" y="10629"/>
                </a:moveTo>
                <a:lnTo>
                  <a:pt x="10778" y="10629"/>
                </a:lnTo>
                <a:lnTo>
                  <a:pt x="10778" y="8240"/>
                </a:lnTo>
                <a:lnTo>
                  <a:pt x="13167" y="8240"/>
                </a:lnTo>
                <a:close/>
                <a:moveTo>
                  <a:pt x="13167" y="13166"/>
                </a:moveTo>
                <a:lnTo>
                  <a:pt x="10778" y="13166"/>
                </a:lnTo>
                <a:lnTo>
                  <a:pt x="10778" y="10777"/>
                </a:lnTo>
                <a:lnTo>
                  <a:pt x="13167" y="10777"/>
                </a:lnTo>
                <a:close/>
                <a:moveTo>
                  <a:pt x="13167" y="15704"/>
                </a:moveTo>
                <a:lnTo>
                  <a:pt x="10778" y="15704"/>
                </a:lnTo>
                <a:lnTo>
                  <a:pt x="10778" y="13316"/>
                </a:lnTo>
                <a:lnTo>
                  <a:pt x="13167" y="13316"/>
                </a:lnTo>
                <a:close/>
                <a:moveTo>
                  <a:pt x="13167" y="18242"/>
                </a:moveTo>
                <a:lnTo>
                  <a:pt x="10778" y="18242"/>
                </a:lnTo>
                <a:lnTo>
                  <a:pt x="10778" y="15853"/>
                </a:lnTo>
                <a:lnTo>
                  <a:pt x="13167" y="15853"/>
                </a:lnTo>
                <a:close/>
                <a:moveTo>
                  <a:pt x="13167" y="20778"/>
                </a:moveTo>
                <a:lnTo>
                  <a:pt x="10778" y="20778"/>
                </a:lnTo>
                <a:lnTo>
                  <a:pt x="10778" y="18389"/>
                </a:lnTo>
                <a:lnTo>
                  <a:pt x="13167" y="18389"/>
                </a:lnTo>
                <a:close/>
                <a:moveTo>
                  <a:pt x="13167" y="23316"/>
                </a:moveTo>
                <a:lnTo>
                  <a:pt x="10778" y="23316"/>
                </a:lnTo>
                <a:lnTo>
                  <a:pt x="10778" y="20928"/>
                </a:lnTo>
                <a:lnTo>
                  <a:pt x="13167" y="20928"/>
                </a:lnTo>
                <a:close/>
                <a:moveTo>
                  <a:pt x="13167" y="25854"/>
                </a:moveTo>
                <a:lnTo>
                  <a:pt x="10778" y="25854"/>
                </a:lnTo>
                <a:lnTo>
                  <a:pt x="10778" y="23465"/>
                </a:lnTo>
                <a:lnTo>
                  <a:pt x="13167" y="23465"/>
                </a:lnTo>
                <a:close/>
                <a:moveTo>
                  <a:pt x="13167" y="28391"/>
                </a:moveTo>
                <a:lnTo>
                  <a:pt x="10778" y="28391"/>
                </a:lnTo>
                <a:lnTo>
                  <a:pt x="10778" y="26002"/>
                </a:lnTo>
                <a:lnTo>
                  <a:pt x="13167" y="26002"/>
                </a:lnTo>
                <a:close/>
                <a:moveTo>
                  <a:pt x="13167" y="30928"/>
                </a:moveTo>
                <a:lnTo>
                  <a:pt x="10778" y="30928"/>
                </a:lnTo>
                <a:lnTo>
                  <a:pt x="10778" y="28540"/>
                </a:lnTo>
                <a:lnTo>
                  <a:pt x="13167" y="28540"/>
                </a:lnTo>
                <a:close/>
                <a:moveTo>
                  <a:pt x="13167" y="33466"/>
                </a:moveTo>
                <a:lnTo>
                  <a:pt x="10778" y="33466"/>
                </a:lnTo>
                <a:lnTo>
                  <a:pt x="10778" y="31077"/>
                </a:lnTo>
                <a:lnTo>
                  <a:pt x="13167" y="31077"/>
                </a:lnTo>
                <a:close/>
                <a:moveTo>
                  <a:pt x="13167" y="36003"/>
                </a:moveTo>
                <a:lnTo>
                  <a:pt x="10778" y="36003"/>
                </a:lnTo>
                <a:lnTo>
                  <a:pt x="10778" y="33614"/>
                </a:lnTo>
                <a:lnTo>
                  <a:pt x="13167" y="33614"/>
                </a:lnTo>
                <a:close/>
                <a:moveTo>
                  <a:pt x="13167" y="38540"/>
                </a:moveTo>
                <a:lnTo>
                  <a:pt x="10778" y="38540"/>
                </a:lnTo>
                <a:lnTo>
                  <a:pt x="10778" y="36152"/>
                </a:lnTo>
                <a:lnTo>
                  <a:pt x="13167" y="36152"/>
                </a:lnTo>
                <a:close/>
                <a:moveTo>
                  <a:pt x="13167" y="41079"/>
                </a:moveTo>
                <a:lnTo>
                  <a:pt x="10778" y="41079"/>
                </a:lnTo>
                <a:lnTo>
                  <a:pt x="10778" y="38690"/>
                </a:lnTo>
                <a:lnTo>
                  <a:pt x="13167" y="38690"/>
                </a:lnTo>
                <a:close/>
                <a:moveTo>
                  <a:pt x="13167" y="43616"/>
                </a:moveTo>
                <a:lnTo>
                  <a:pt x="10778" y="43616"/>
                </a:lnTo>
                <a:lnTo>
                  <a:pt x="10778" y="41226"/>
                </a:lnTo>
                <a:lnTo>
                  <a:pt x="13167" y="41226"/>
                </a:lnTo>
                <a:close/>
                <a:moveTo>
                  <a:pt x="13167" y="46152"/>
                </a:moveTo>
                <a:lnTo>
                  <a:pt x="10778" y="46152"/>
                </a:lnTo>
                <a:lnTo>
                  <a:pt x="10778" y="43764"/>
                </a:lnTo>
                <a:lnTo>
                  <a:pt x="13167" y="43764"/>
                </a:lnTo>
                <a:close/>
                <a:moveTo>
                  <a:pt x="13167" y="48691"/>
                </a:moveTo>
                <a:lnTo>
                  <a:pt x="10778" y="48691"/>
                </a:lnTo>
                <a:lnTo>
                  <a:pt x="10778" y="46302"/>
                </a:lnTo>
                <a:lnTo>
                  <a:pt x="13167" y="46302"/>
                </a:lnTo>
                <a:close/>
                <a:moveTo>
                  <a:pt x="13167" y="51228"/>
                </a:moveTo>
                <a:lnTo>
                  <a:pt x="10778" y="51228"/>
                </a:lnTo>
                <a:lnTo>
                  <a:pt x="10778" y="48839"/>
                </a:lnTo>
                <a:lnTo>
                  <a:pt x="13167" y="48839"/>
                </a:lnTo>
                <a:close/>
                <a:moveTo>
                  <a:pt x="13167" y="53765"/>
                </a:moveTo>
                <a:lnTo>
                  <a:pt x="10778" y="53765"/>
                </a:lnTo>
                <a:lnTo>
                  <a:pt x="10778" y="51376"/>
                </a:lnTo>
                <a:lnTo>
                  <a:pt x="13167" y="51376"/>
                </a:lnTo>
                <a:close/>
                <a:moveTo>
                  <a:pt x="13167" y="56303"/>
                </a:moveTo>
                <a:lnTo>
                  <a:pt x="10778" y="56303"/>
                </a:lnTo>
                <a:lnTo>
                  <a:pt x="10778" y="53914"/>
                </a:lnTo>
                <a:lnTo>
                  <a:pt x="13167" y="53914"/>
                </a:lnTo>
                <a:close/>
                <a:moveTo>
                  <a:pt x="13167" y="58840"/>
                </a:moveTo>
                <a:lnTo>
                  <a:pt x="10778" y="58840"/>
                </a:lnTo>
                <a:lnTo>
                  <a:pt x="10778" y="56451"/>
                </a:lnTo>
                <a:lnTo>
                  <a:pt x="13167" y="56451"/>
                </a:lnTo>
                <a:close/>
                <a:moveTo>
                  <a:pt x="10630" y="5554"/>
                </a:moveTo>
                <a:lnTo>
                  <a:pt x="8241" y="5554"/>
                </a:lnTo>
                <a:lnTo>
                  <a:pt x="8241" y="3165"/>
                </a:lnTo>
                <a:lnTo>
                  <a:pt x="10630" y="3165"/>
                </a:lnTo>
                <a:close/>
                <a:moveTo>
                  <a:pt x="10630" y="8092"/>
                </a:moveTo>
                <a:lnTo>
                  <a:pt x="8241" y="8092"/>
                </a:lnTo>
                <a:lnTo>
                  <a:pt x="8241" y="5703"/>
                </a:lnTo>
                <a:lnTo>
                  <a:pt x="10630" y="5703"/>
                </a:lnTo>
                <a:close/>
                <a:moveTo>
                  <a:pt x="10630" y="10629"/>
                </a:moveTo>
                <a:lnTo>
                  <a:pt x="8241" y="10629"/>
                </a:lnTo>
                <a:lnTo>
                  <a:pt x="8241" y="8240"/>
                </a:lnTo>
                <a:lnTo>
                  <a:pt x="10630" y="8240"/>
                </a:lnTo>
                <a:close/>
                <a:moveTo>
                  <a:pt x="10630" y="13166"/>
                </a:moveTo>
                <a:lnTo>
                  <a:pt x="8241" y="13166"/>
                </a:lnTo>
                <a:lnTo>
                  <a:pt x="8241" y="10777"/>
                </a:lnTo>
                <a:lnTo>
                  <a:pt x="10630" y="10777"/>
                </a:lnTo>
                <a:close/>
                <a:moveTo>
                  <a:pt x="10630" y="15704"/>
                </a:moveTo>
                <a:lnTo>
                  <a:pt x="8241" y="15704"/>
                </a:lnTo>
                <a:lnTo>
                  <a:pt x="8241" y="13316"/>
                </a:lnTo>
                <a:lnTo>
                  <a:pt x="10630" y="13316"/>
                </a:lnTo>
                <a:close/>
                <a:moveTo>
                  <a:pt x="10630" y="18242"/>
                </a:moveTo>
                <a:lnTo>
                  <a:pt x="8241" y="18242"/>
                </a:lnTo>
                <a:lnTo>
                  <a:pt x="8241" y="15853"/>
                </a:lnTo>
                <a:lnTo>
                  <a:pt x="10630" y="15853"/>
                </a:lnTo>
                <a:close/>
                <a:moveTo>
                  <a:pt x="10630" y="20778"/>
                </a:moveTo>
                <a:lnTo>
                  <a:pt x="8241" y="20778"/>
                </a:lnTo>
                <a:lnTo>
                  <a:pt x="8241" y="18389"/>
                </a:lnTo>
                <a:lnTo>
                  <a:pt x="10630" y="18389"/>
                </a:lnTo>
                <a:close/>
                <a:moveTo>
                  <a:pt x="10630" y="23316"/>
                </a:moveTo>
                <a:lnTo>
                  <a:pt x="8241" y="23316"/>
                </a:lnTo>
                <a:lnTo>
                  <a:pt x="8241" y="20928"/>
                </a:lnTo>
                <a:lnTo>
                  <a:pt x="10630" y="20928"/>
                </a:lnTo>
                <a:close/>
                <a:moveTo>
                  <a:pt x="10630" y="25854"/>
                </a:moveTo>
                <a:lnTo>
                  <a:pt x="8241" y="25854"/>
                </a:lnTo>
                <a:lnTo>
                  <a:pt x="8241" y="23465"/>
                </a:lnTo>
                <a:lnTo>
                  <a:pt x="10630" y="23465"/>
                </a:lnTo>
                <a:close/>
                <a:moveTo>
                  <a:pt x="10630" y="28391"/>
                </a:moveTo>
                <a:lnTo>
                  <a:pt x="8241" y="28391"/>
                </a:lnTo>
                <a:lnTo>
                  <a:pt x="8241" y="26002"/>
                </a:lnTo>
                <a:lnTo>
                  <a:pt x="10630" y="26002"/>
                </a:lnTo>
                <a:close/>
                <a:moveTo>
                  <a:pt x="10630" y="30928"/>
                </a:moveTo>
                <a:lnTo>
                  <a:pt x="8241" y="30928"/>
                </a:lnTo>
                <a:lnTo>
                  <a:pt x="8241" y="28540"/>
                </a:lnTo>
                <a:lnTo>
                  <a:pt x="10630" y="28540"/>
                </a:lnTo>
                <a:close/>
                <a:moveTo>
                  <a:pt x="10630" y="33466"/>
                </a:moveTo>
                <a:lnTo>
                  <a:pt x="8241" y="33466"/>
                </a:lnTo>
                <a:lnTo>
                  <a:pt x="8241" y="31077"/>
                </a:lnTo>
                <a:lnTo>
                  <a:pt x="10630" y="31077"/>
                </a:lnTo>
                <a:close/>
                <a:moveTo>
                  <a:pt x="10630" y="36003"/>
                </a:moveTo>
                <a:lnTo>
                  <a:pt x="8241" y="36003"/>
                </a:lnTo>
                <a:lnTo>
                  <a:pt x="8241" y="33614"/>
                </a:lnTo>
                <a:lnTo>
                  <a:pt x="10630" y="33614"/>
                </a:lnTo>
                <a:close/>
                <a:moveTo>
                  <a:pt x="10630" y="38540"/>
                </a:moveTo>
                <a:lnTo>
                  <a:pt x="8241" y="38540"/>
                </a:lnTo>
                <a:lnTo>
                  <a:pt x="8241" y="36152"/>
                </a:lnTo>
                <a:lnTo>
                  <a:pt x="10630" y="36152"/>
                </a:lnTo>
                <a:close/>
                <a:moveTo>
                  <a:pt x="10630" y="41079"/>
                </a:moveTo>
                <a:lnTo>
                  <a:pt x="8241" y="41079"/>
                </a:lnTo>
                <a:lnTo>
                  <a:pt x="8241" y="38690"/>
                </a:lnTo>
                <a:lnTo>
                  <a:pt x="10630" y="38690"/>
                </a:lnTo>
                <a:close/>
                <a:moveTo>
                  <a:pt x="10630" y="43616"/>
                </a:moveTo>
                <a:lnTo>
                  <a:pt x="8241" y="43616"/>
                </a:lnTo>
                <a:lnTo>
                  <a:pt x="8241" y="41226"/>
                </a:lnTo>
                <a:lnTo>
                  <a:pt x="10630" y="41226"/>
                </a:lnTo>
                <a:close/>
                <a:moveTo>
                  <a:pt x="10630" y="46152"/>
                </a:moveTo>
                <a:lnTo>
                  <a:pt x="8241" y="46152"/>
                </a:lnTo>
                <a:lnTo>
                  <a:pt x="8241" y="43764"/>
                </a:lnTo>
                <a:lnTo>
                  <a:pt x="10630" y="43764"/>
                </a:lnTo>
                <a:close/>
                <a:moveTo>
                  <a:pt x="10630" y="48691"/>
                </a:moveTo>
                <a:lnTo>
                  <a:pt x="8241" y="48691"/>
                </a:lnTo>
                <a:lnTo>
                  <a:pt x="8241" y="46302"/>
                </a:lnTo>
                <a:lnTo>
                  <a:pt x="10630" y="46302"/>
                </a:lnTo>
                <a:close/>
                <a:moveTo>
                  <a:pt x="10630" y="51228"/>
                </a:moveTo>
                <a:lnTo>
                  <a:pt x="8241" y="51228"/>
                </a:lnTo>
                <a:lnTo>
                  <a:pt x="8241" y="48839"/>
                </a:lnTo>
                <a:lnTo>
                  <a:pt x="10630" y="48839"/>
                </a:lnTo>
                <a:close/>
                <a:moveTo>
                  <a:pt x="10630" y="53765"/>
                </a:moveTo>
                <a:lnTo>
                  <a:pt x="8241" y="53765"/>
                </a:lnTo>
                <a:lnTo>
                  <a:pt x="8241" y="51376"/>
                </a:lnTo>
                <a:lnTo>
                  <a:pt x="10630" y="51376"/>
                </a:lnTo>
                <a:close/>
                <a:moveTo>
                  <a:pt x="10630" y="56303"/>
                </a:moveTo>
                <a:lnTo>
                  <a:pt x="8241" y="56303"/>
                </a:lnTo>
                <a:lnTo>
                  <a:pt x="8241" y="53914"/>
                </a:lnTo>
                <a:lnTo>
                  <a:pt x="10630" y="53914"/>
                </a:lnTo>
                <a:close/>
                <a:moveTo>
                  <a:pt x="10630" y="58840"/>
                </a:moveTo>
                <a:lnTo>
                  <a:pt x="8241" y="58840"/>
                </a:lnTo>
                <a:lnTo>
                  <a:pt x="8241" y="56451"/>
                </a:lnTo>
                <a:lnTo>
                  <a:pt x="10630" y="56451"/>
                </a:lnTo>
                <a:close/>
                <a:moveTo>
                  <a:pt x="8092" y="5554"/>
                </a:moveTo>
                <a:lnTo>
                  <a:pt x="5703" y="5554"/>
                </a:lnTo>
                <a:lnTo>
                  <a:pt x="5703" y="3165"/>
                </a:lnTo>
                <a:lnTo>
                  <a:pt x="8092" y="3165"/>
                </a:lnTo>
                <a:close/>
                <a:moveTo>
                  <a:pt x="8092" y="8092"/>
                </a:moveTo>
                <a:lnTo>
                  <a:pt x="5703" y="8092"/>
                </a:lnTo>
                <a:lnTo>
                  <a:pt x="5703" y="5703"/>
                </a:lnTo>
                <a:lnTo>
                  <a:pt x="8092" y="5703"/>
                </a:lnTo>
                <a:close/>
                <a:moveTo>
                  <a:pt x="8092" y="10629"/>
                </a:moveTo>
                <a:lnTo>
                  <a:pt x="5703" y="10629"/>
                </a:lnTo>
                <a:lnTo>
                  <a:pt x="5703" y="8240"/>
                </a:lnTo>
                <a:lnTo>
                  <a:pt x="8092" y="8240"/>
                </a:lnTo>
                <a:close/>
                <a:moveTo>
                  <a:pt x="8092" y="13166"/>
                </a:moveTo>
                <a:lnTo>
                  <a:pt x="5703" y="13166"/>
                </a:lnTo>
                <a:lnTo>
                  <a:pt x="5703" y="10777"/>
                </a:lnTo>
                <a:lnTo>
                  <a:pt x="8092" y="10777"/>
                </a:lnTo>
                <a:close/>
                <a:moveTo>
                  <a:pt x="8092" y="15704"/>
                </a:moveTo>
                <a:lnTo>
                  <a:pt x="5703" y="15704"/>
                </a:lnTo>
                <a:lnTo>
                  <a:pt x="5703" y="13316"/>
                </a:lnTo>
                <a:lnTo>
                  <a:pt x="8092" y="13316"/>
                </a:lnTo>
                <a:close/>
                <a:moveTo>
                  <a:pt x="8092" y="18242"/>
                </a:moveTo>
                <a:lnTo>
                  <a:pt x="5703" y="18242"/>
                </a:lnTo>
                <a:lnTo>
                  <a:pt x="5703" y="15853"/>
                </a:lnTo>
                <a:lnTo>
                  <a:pt x="8092" y="15853"/>
                </a:lnTo>
                <a:close/>
                <a:moveTo>
                  <a:pt x="8092" y="20778"/>
                </a:moveTo>
                <a:lnTo>
                  <a:pt x="5703" y="20778"/>
                </a:lnTo>
                <a:lnTo>
                  <a:pt x="5703" y="18389"/>
                </a:lnTo>
                <a:lnTo>
                  <a:pt x="8092" y="18389"/>
                </a:lnTo>
                <a:close/>
                <a:moveTo>
                  <a:pt x="8092" y="23316"/>
                </a:moveTo>
                <a:lnTo>
                  <a:pt x="5703" y="23316"/>
                </a:lnTo>
                <a:lnTo>
                  <a:pt x="5703" y="20928"/>
                </a:lnTo>
                <a:lnTo>
                  <a:pt x="8092" y="20928"/>
                </a:lnTo>
                <a:close/>
                <a:moveTo>
                  <a:pt x="8092" y="25854"/>
                </a:moveTo>
                <a:lnTo>
                  <a:pt x="5703" y="25854"/>
                </a:lnTo>
                <a:lnTo>
                  <a:pt x="5703" y="23465"/>
                </a:lnTo>
                <a:lnTo>
                  <a:pt x="8092" y="23465"/>
                </a:lnTo>
                <a:close/>
                <a:moveTo>
                  <a:pt x="8092" y="28391"/>
                </a:moveTo>
                <a:lnTo>
                  <a:pt x="5703" y="28391"/>
                </a:lnTo>
                <a:lnTo>
                  <a:pt x="5703" y="26002"/>
                </a:lnTo>
                <a:lnTo>
                  <a:pt x="8092" y="26002"/>
                </a:lnTo>
                <a:close/>
                <a:moveTo>
                  <a:pt x="8092" y="30928"/>
                </a:moveTo>
                <a:lnTo>
                  <a:pt x="5703" y="30928"/>
                </a:lnTo>
                <a:lnTo>
                  <a:pt x="5703" y="28540"/>
                </a:lnTo>
                <a:lnTo>
                  <a:pt x="8092" y="28540"/>
                </a:lnTo>
                <a:close/>
                <a:moveTo>
                  <a:pt x="8092" y="33466"/>
                </a:moveTo>
                <a:lnTo>
                  <a:pt x="5703" y="33466"/>
                </a:lnTo>
                <a:lnTo>
                  <a:pt x="5703" y="31077"/>
                </a:lnTo>
                <a:lnTo>
                  <a:pt x="8092" y="31077"/>
                </a:lnTo>
                <a:close/>
                <a:moveTo>
                  <a:pt x="8092" y="36003"/>
                </a:moveTo>
                <a:lnTo>
                  <a:pt x="5703" y="36003"/>
                </a:lnTo>
                <a:lnTo>
                  <a:pt x="5703" y="33614"/>
                </a:lnTo>
                <a:lnTo>
                  <a:pt x="8092" y="33614"/>
                </a:lnTo>
                <a:close/>
                <a:moveTo>
                  <a:pt x="8092" y="38540"/>
                </a:moveTo>
                <a:lnTo>
                  <a:pt x="5703" y="38540"/>
                </a:lnTo>
                <a:lnTo>
                  <a:pt x="5703" y="36152"/>
                </a:lnTo>
                <a:lnTo>
                  <a:pt x="8092" y="36152"/>
                </a:lnTo>
                <a:close/>
                <a:moveTo>
                  <a:pt x="8092" y="41079"/>
                </a:moveTo>
                <a:lnTo>
                  <a:pt x="5703" y="41079"/>
                </a:lnTo>
                <a:lnTo>
                  <a:pt x="5703" y="38690"/>
                </a:lnTo>
                <a:lnTo>
                  <a:pt x="8092" y="38690"/>
                </a:lnTo>
                <a:close/>
                <a:moveTo>
                  <a:pt x="8092" y="43616"/>
                </a:moveTo>
                <a:lnTo>
                  <a:pt x="5703" y="43616"/>
                </a:lnTo>
                <a:lnTo>
                  <a:pt x="5703" y="41226"/>
                </a:lnTo>
                <a:lnTo>
                  <a:pt x="8092" y="41226"/>
                </a:lnTo>
                <a:close/>
                <a:moveTo>
                  <a:pt x="8092" y="46152"/>
                </a:moveTo>
                <a:lnTo>
                  <a:pt x="5703" y="46152"/>
                </a:lnTo>
                <a:lnTo>
                  <a:pt x="5703" y="43764"/>
                </a:lnTo>
                <a:lnTo>
                  <a:pt x="8092" y="43764"/>
                </a:lnTo>
                <a:close/>
                <a:moveTo>
                  <a:pt x="8092" y="48691"/>
                </a:moveTo>
                <a:lnTo>
                  <a:pt x="5703" y="48691"/>
                </a:lnTo>
                <a:lnTo>
                  <a:pt x="5703" y="46302"/>
                </a:lnTo>
                <a:lnTo>
                  <a:pt x="8092" y="46302"/>
                </a:lnTo>
                <a:close/>
                <a:moveTo>
                  <a:pt x="8092" y="51228"/>
                </a:moveTo>
                <a:lnTo>
                  <a:pt x="5703" y="51228"/>
                </a:lnTo>
                <a:lnTo>
                  <a:pt x="5703" y="48839"/>
                </a:lnTo>
                <a:lnTo>
                  <a:pt x="8092" y="48839"/>
                </a:lnTo>
                <a:close/>
                <a:moveTo>
                  <a:pt x="8092" y="53765"/>
                </a:moveTo>
                <a:lnTo>
                  <a:pt x="5703" y="53765"/>
                </a:lnTo>
                <a:lnTo>
                  <a:pt x="5703" y="51376"/>
                </a:lnTo>
                <a:lnTo>
                  <a:pt x="8092" y="51376"/>
                </a:lnTo>
                <a:close/>
                <a:moveTo>
                  <a:pt x="8092" y="56303"/>
                </a:moveTo>
                <a:lnTo>
                  <a:pt x="5703" y="56303"/>
                </a:lnTo>
                <a:lnTo>
                  <a:pt x="5703" y="53914"/>
                </a:lnTo>
                <a:lnTo>
                  <a:pt x="8092" y="53914"/>
                </a:lnTo>
                <a:close/>
                <a:moveTo>
                  <a:pt x="8092" y="58840"/>
                </a:moveTo>
                <a:lnTo>
                  <a:pt x="5703" y="58840"/>
                </a:lnTo>
                <a:lnTo>
                  <a:pt x="5703" y="56451"/>
                </a:lnTo>
                <a:lnTo>
                  <a:pt x="8092" y="56451"/>
                </a:lnTo>
                <a:close/>
                <a:moveTo>
                  <a:pt x="5554" y="5554"/>
                </a:moveTo>
                <a:lnTo>
                  <a:pt x="3166" y="5554"/>
                </a:lnTo>
                <a:lnTo>
                  <a:pt x="3166" y="3165"/>
                </a:lnTo>
                <a:lnTo>
                  <a:pt x="5554" y="3165"/>
                </a:lnTo>
                <a:close/>
                <a:moveTo>
                  <a:pt x="5554" y="8092"/>
                </a:moveTo>
                <a:lnTo>
                  <a:pt x="3166" y="8092"/>
                </a:lnTo>
                <a:lnTo>
                  <a:pt x="3166" y="5703"/>
                </a:lnTo>
                <a:lnTo>
                  <a:pt x="5554" y="5703"/>
                </a:lnTo>
                <a:close/>
                <a:moveTo>
                  <a:pt x="5554" y="10629"/>
                </a:moveTo>
                <a:lnTo>
                  <a:pt x="3166" y="10629"/>
                </a:lnTo>
                <a:lnTo>
                  <a:pt x="3166" y="8240"/>
                </a:lnTo>
                <a:lnTo>
                  <a:pt x="5554" y="8240"/>
                </a:lnTo>
                <a:close/>
                <a:moveTo>
                  <a:pt x="5554" y="13166"/>
                </a:moveTo>
                <a:lnTo>
                  <a:pt x="3166" y="13166"/>
                </a:lnTo>
                <a:lnTo>
                  <a:pt x="3166" y="10777"/>
                </a:lnTo>
                <a:lnTo>
                  <a:pt x="5554" y="10777"/>
                </a:lnTo>
                <a:close/>
                <a:moveTo>
                  <a:pt x="5554" y="15704"/>
                </a:moveTo>
                <a:lnTo>
                  <a:pt x="3166" y="15704"/>
                </a:lnTo>
                <a:lnTo>
                  <a:pt x="3166" y="13316"/>
                </a:lnTo>
                <a:lnTo>
                  <a:pt x="5554" y="13316"/>
                </a:lnTo>
                <a:close/>
                <a:moveTo>
                  <a:pt x="5554" y="18242"/>
                </a:moveTo>
                <a:lnTo>
                  <a:pt x="3166" y="18242"/>
                </a:lnTo>
                <a:lnTo>
                  <a:pt x="3166" y="15853"/>
                </a:lnTo>
                <a:lnTo>
                  <a:pt x="5554" y="15853"/>
                </a:lnTo>
                <a:close/>
                <a:moveTo>
                  <a:pt x="5554" y="20778"/>
                </a:moveTo>
                <a:lnTo>
                  <a:pt x="3166" y="20778"/>
                </a:lnTo>
                <a:lnTo>
                  <a:pt x="3166" y="18389"/>
                </a:lnTo>
                <a:lnTo>
                  <a:pt x="5554" y="18389"/>
                </a:lnTo>
                <a:close/>
                <a:moveTo>
                  <a:pt x="5554" y="23316"/>
                </a:moveTo>
                <a:lnTo>
                  <a:pt x="3166" y="23316"/>
                </a:lnTo>
                <a:lnTo>
                  <a:pt x="3166" y="20928"/>
                </a:lnTo>
                <a:lnTo>
                  <a:pt x="5554" y="20928"/>
                </a:lnTo>
                <a:close/>
                <a:moveTo>
                  <a:pt x="5554" y="25854"/>
                </a:moveTo>
                <a:lnTo>
                  <a:pt x="3166" y="25854"/>
                </a:lnTo>
                <a:lnTo>
                  <a:pt x="3166" y="23465"/>
                </a:lnTo>
                <a:lnTo>
                  <a:pt x="5554" y="23465"/>
                </a:lnTo>
                <a:close/>
                <a:moveTo>
                  <a:pt x="5554" y="28391"/>
                </a:moveTo>
                <a:lnTo>
                  <a:pt x="3166" y="28391"/>
                </a:lnTo>
                <a:lnTo>
                  <a:pt x="3166" y="26002"/>
                </a:lnTo>
                <a:lnTo>
                  <a:pt x="5554" y="26002"/>
                </a:lnTo>
                <a:close/>
                <a:moveTo>
                  <a:pt x="5554" y="30928"/>
                </a:moveTo>
                <a:lnTo>
                  <a:pt x="3166" y="30928"/>
                </a:lnTo>
                <a:lnTo>
                  <a:pt x="3166" y="28540"/>
                </a:lnTo>
                <a:lnTo>
                  <a:pt x="5554" y="28540"/>
                </a:lnTo>
                <a:close/>
                <a:moveTo>
                  <a:pt x="5554" y="33466"/>
                </a:moveTo>
                <a:lnTo>
                  <a:pt x="3166" y="33466"/>
                </a:lnTo>
                <a:lnTo>
                  <a:pt x="3166" y="31077"/>
                </a:lnTo>
                <a:lnTo>
                  <a:pt x="5554" y="31077"/>
                </a:lnTo>
                <a:close/>
                <a:moveTo>
                  <a:pt x="5554" y="36003"/>
                </a:moveTo>
                <a:lnTo>
                  <a:pt x="3166" y="36003"/>
                </a:lnTo>
                <a:lnTo>
                  <a:pt x="3166" y="33614"/>
                </a:lnTo>
                <a:lnTo>
                  <a:pt x="5554" y="33614"/>
                </a:lnTo>
                <a:close/>
                <a:moveTo>
                  <a:pt x="5554" y="38540"/>
                </a:moveTo>
                <a:lnTo>
                  <a:pt x="3166" y="38540"/>
                </a:lnTo>
                <a:lnTo>
                  <a:pt x="3166" y="36152"/>
                </a:lnTo>
                <a:lnTo>
                  <a:pt x="5554" y="36152"/>
                </a:lnTo>
                <a:close/>
                <a:moveTo>
                  <a:pt x="5554" y="41079"/>
                </a:moveTo>
                <a:lnTo>
                  <a:pt x="3166" y="41079"/>
                </a:lnTo>
                <a:lnTo>
                  <a:pt x="3166" y="38690"/>
                </a:lnTo>
                <a:lnTo>
                  <a:pt x="5554" y="38690"/>
                </a:lnTo>
                <a:close/>
                <a:moveTo>
                  <a:pt x="5554" y="43616"/>
                </a:moveTo>
                <a:lnTo>
                  <a:pt x="3166" y="43616"/>
                </a:lnTo>
                <a:lnTo>
                  <a:pt x="3166" y="41226"/>
                </a:lnTo>
                <a:lnTo>
                  <a:pt x="5554" y="41226"/>
                </a:lnTo>
                <a:close/>
                <a:moveTo>
                  <a:pt x="5554" y="46152"/>
                </a:moveTo>
                <a:lnTo>
                  <a:pt x="3166" y="46152"/>
                </a:lnTo>
                <a:lnTo>
                  <a:pt x="3166" y="43764"/>
                </a:lnTo>
                <a:lnTo>
                  <a:pt x="5554" y="43764"/>
                </a:lnTo>
                <a:close/>
                <a:moveTo>
                  <a:pt x="5554" y="48691"/>
                </a:moveTo>
                <a:lnTo>
                  <a:pt x="3166" y="48691"/>
                </a:lnTo>
                <a:lnTo>
                  <a:pt x="3166" y="46302"/>
                </a:lnTo>
                <a:lnTo>
                  <a:pt x="5554" y="46302"/>
                </a:lnTo>
                <a:close/>
                <a:moveTo>
                  <a:pt x="5554" y="51228"/>
                </a:moveTo>
                <a:lnTo>
                  <a:pt x="3166" y="51228"/>
                </a:lnTo>
                <a:lnTo>
                  <a:pt x="3166" y="48839"/>
                </a:lnTo>
                <a:lnTo>
                  <a:pt x="5554" y="48839"/>
                </a:lnTo>
                <a:close/>
                <a:moveTo>
                  <a:pt x="5554" y="53765"/>
                </a:moveTo>
                <a:lnTo>
                  <a:pt x="3166" y="53765"/>
                </a:lnTo>
                <a:lnTo>
                  <a:pt x="3166" y="51376"/>
                </a:lnTo>
                <a:lnTo>
                  <a:pt x="5554" y="51376"/>
                </a:lnTo>
                <a:close/>
                <a:moveTo>
                  <a:pt x="5554" y="56303"/>
                </a:moveTo>
                <a:lnTo>
                  <a:pt x="3166" y="56303"/>
                </a:lnTo>
                <a:lnTo>
                  <a:pt x="3166" y="53914"/>
                </a:lnTo>
                <a:lnTo>
                  <a:pt x="5554" y="53914"/>
                </a:lnTo>
                <a:close/>
                <a:moveTo>
                  <a:pt x="5554" y="58840"/>
                </a:moveTo>
                <a:lnTo>
                  <a:pt x="3166" y="58840"/>
                </a:lnTo>
                <a:lnTo>
                  <a:pt x="3166" y="56451"/>
                </a:lnTo>
                <a:lnTo>
                  <a:pt x="5554" y="56451"/>
                </a:lnTo>
                <a:close/>
                <a:moveTo>
                  <a:pt x="109437" y="3165"/>
                </a:moveTo>
                <a:lnTo>
                  <a:pt x="109437" y="3017"/>
                </a:lnTo>
                <a:lnTo>
                  <a:pt x="107200" y="3017"/>
                </a:lnTo>
                <a:lnTo>
                  <a:pt x="107200" y="75"/>
                </a:lnTo>
                <a:cubicBezTo>
                  <a:pt x="107200" y="34"/>
                  <a:pt x="107167" y="0"/>
                  <a:pt x="107126" y="0"/>
                </a:cubicBezTo>
                <a:cubicBezTo>
                  <a:pt x="107084" y="0"/>
                  <a:pt x="107051" y="34"/>
                  <a:pt x="107051" y="75"/>
                </a:cubicBezTo>
                <a:lnTo>
                  <a:pt x="107051" y="3017"/>
                </a:lnTo>
                <a:lnTo>
                  <a:pt x="104662" y="3017"/>
                </a:lnTo>
                <a:lnTo>
                  <a:pt x="104662" y="75"/>
                </a:lnTo>
                <a:cubicBezTo>
                  <a:pt x="104662" y="34"/>
                  <a:pt x="104629" y="0"/>
                  <a:pt x="104588" y="0"/>
                </a:cubicBezTo>
                <a:cubicBezTo>
                  <a:pt x="104547" y="0"/>
                  <a:pt x="104514" y="34"/>
                  <a:pt x="104514" y="75"/>
                </a:cubicBezTo>
                <a:lnTo>
                  <a:pt x="104514" y="3017"/>
                </a:lnTo>
                <a:lnTo>
                  <a:pt x="102125" y="3017"/>
                </a:lnTo>
                <a:lnTo>
                  <a:pt x="102125" y="75"/>
                </a:lnTo>
                <a:cubicBezTo>
                  <a:pt x="102125" y="34"/>
                  <a:pt x="102092" y="0"/>
                  <a:pt x="102051" y="0"/>
                </a:cubicBezTo>
                <a:cubicBezTo>
                  <a:pt x="102010" y="0"/>
                  <a:pt x="101977" y="34"/>
                  <a:pt x="101977" y="75"/>
                </a:cubicBezTo>
                <a:lnTo>
                  <a:pt x="101977" y="3017"/>
                </a:lnTo>
                <a:lnTo>
                  <a:pt x="99588" y="3017"/>
                </a:lnTo>
                <a:lnTo>
                  <a:pt x="99588" y="75"/>
                </a:lnTo>
                <a:cubicBezTo>
                  <a:pt x="99588" y="34"/>
                  <a:pt x="99555" y="0"/>
                  <a:pt x="99514" y="0"/>
                </a:cubicBezTo>
                <a:cubicBezTo>
                  <a:pt x="99473" y="0"/>
                  <a:pt x="99439" y="34"/>
                  <a:pt x="99439" y="75"/>
                </a:cubicBezTo>
                <a:lnTo>
                  <a:pt x="99439" y="3017"/>
                </a:lnTo>
                <a:lnTo>
                  <a:pt x="97050" y="3017"/>
                </a:lnTo>
                <a:lnTo>
                  <a:pt x="97050" y="75"/>
                </a:lnTo>
                <a:cubicBezTo>
                  <a:pt x="97050" y="34"/>
                  <a:pt x="97016" y="0"/>
                  <a:pt x="96975" y="0"/>
                </a:cubicBezTo>
                <a:cubicBezTo>
                  <a:pt x="96934" y="0"/>
                  <a:pt x="96901" y="34"/>
                  <a:pt x="96901" y="75"/>
                </a:cubicBezTo>
                <a:lnTo>
                  <a:pt x="96901" y="3017"/>
                </a:lnTo>
                <a:lnTo>
                  <a:pt x="94513" y="3017"/>
                </a:lnTo>
                <a:lnTo>
                  <a:pt x="94513" y="75"/>
                </a:lnTo>
                <a:cubicBezTo>
                  <a:pt x="94513" y="34"/>
                  <a:pt x="94479" y="0"/>
                  <a:pt x="94439" y="0"/>
                </a:cubicBezTo>
                <a:cubicBezTo>
                  <a:pt x="94398" y="0"/>
                  <a:pt x="94364" y="34"/>
                  <a:pt x="94364" y="75"/>
                </a:cubicBezTo>
                <a:lnTo>
                  <a:pt x="94364" y="3017"/>
                </a:lnTo>
                <a:lnTo>
                  <a:pt x="91975" y="3017"/>
                </a:lnTo>
                <a:lnTo>
                  <a:pt x="91975" y="75"/>
                </a:lnTo>
                <a:cubicBezTo>
                  <a:pt x="91975" y="34"/>
                  <a:pt x="91943" y="0"/>
                  <a:pt x="91902" y="0"/>
                </a:cubicBezTo>
                <a:cubicBezTo>
                  <a:pt x="91860" y="0"/>
                  <a:pt x="91826" y="34"/>
                  <a:pt x="91826" y="75"/>
                </a:cubicBezTo>
                <a:lnTo>
                  <a:pt x="91826" y="3017"/>
                </a:lnTo>
                <a:lnTo>
                  <a:pt x="89438" y="3017"/>
                </a:lnTo>
                <a:lnTo>
                  <a:pt x="89438" y="75"/>
                </a:lnTo>
                <a:cubicBezTo>
                  <a:pt x="89438" y="34"/>
                  <a:pt x="89404" y="0"/>
                  <a:pt x="89363" y="0"/>
                </a:cubicBezTo>
                <a:cubicBezTo>
                  <a:pt x="89322" y="0"/>
                  <a:pt x="89289" y="34"/>
                  <a:pt x="89289" y="75"/>
                </a:cubicBezTo>
                <a:lnTo>
                  <a:pt x="89289" y="3017"/>
                </a:lnTo>
                <a:lnTo>
                  <a:pt x="86900" y="3017"/>
                </a:lnTo>
                <a:lnTo>
                  <a:pt x="86900" y="75"/>
                </a:lnTo>
                <a:cubicBezTo>
                  <a:pt x="86900" y="34"/>
                  <a:pt x="86867" y="0"/>
                  <a:pt x="86826" y="0"/>
                </a:cubicBezTo>
                <a:cubicBezTo>
                  <a:pt x="86785" y="0"/>
                  <a:pt x="86752" y="34"/>
                  <a:pt x="86752" y="75"/>
                </a:cubicBezTo>
                <a:lnTo>
                  <a:pt x="86752" y="3017"/>
                </a:lnTo>
                <a:lnTo>
                  <a:pt x="84363" y="3017"/>
                </a:lnTo>
                <a:lnTo>
                  <a:pt x="84363" y="75"/>
                </a:lnTo>
                <a:cubicBezTo>
                  <a:pt x="84363" y="34"/>
                  <a:pt x="84330" y="0"/>
                  <a:pt x="84289" y="0"/>
                </a:cubicBezTo>
                <a:cubicBezTo>
                  <a:pt x="84248" y="0"/>
                  <a:pt x="84215" y="34"/>
                  <a:pt x="84215" y="75"/>
                </a:cubicBezTo>
                <a:lnTo>
                  <a:pt x="84215" y="3017"/>
                </a:lnTo>
                <a:lnTo>
                  <a:pt x="81826" y="3017"/>
                </a:lnTo>
                <a:lnTo>
                  <a:pt x="81826" y="75"/>
                </a:lnTo>
                <a:cubicBezTo>
                  <a:pt x="81826" y="34"/>
                  <a:pt x="81792" y="0"/>
                  <a:pt x="81751" y="0"/>
                </a:cubicBezTo>
                <a:cubicBezTo>
                  <a:pt x="81710" y="0"/>
                  <a:pt x="81677" y="34"/>
                  <a:pt x="81677" y="75"/>
                </a:cubicBezTo>
                <a:lnTo>
                  <a:pt x="81677" y="3017"/>
                </a:lnTo>
                <a:lnTo>
                  <a:pt x="79288" y="3017"/>
                </a:lnTo>
                <a:lnTo>
                  <a:pt x="79288" y="75"/>
                </a:lnTo>
                <a:cubicBezTo>
                  <a:pt x="79288" y="34"/>
                  <a:pt x="79255" y="0"/>
                  <a:pt x="79214" y="0"/>
                </a:cubicBezTo>
                <a:cubicBezTo>
                  <a:pt x="79173" y="0"/>
                  <a:pt x="79139" y="34"/>
                  <a:pt x="79139" y="75"/>
                </a:cubicBezTo>
                <a:lnTo>
                  <a:pt x="79139" y="3017"/>
                </a:lnTo>
                <a:lnTo>
                  <a:pt x="76751" y="3017"/>
                </a:lnTo>
                <a:lnTo>
                  <a:pt x="76751" y="75"/>
                </a:lnTo>
                <a:cubicBezTo>
                  <a:pt x="76751" y="34"/>
                  <a:pt x="76718" y="0"/>
                  <a:pt x="76677" y="0"/>
                </a:cubicBezTo>
                <a:cubicBezTo>
                  <a:pt x="76636" y="0"/>
                  <a:pt x="76603" y="34"/>
                  <a:pt x="76603" y="75"/>
                </a:cubicBezTo>
                <a:lnTo>
                  <a:pt x="76603" y="3017"/>
                </a:lnTo>
                <a:lnTo>
                  <a:pt x="74214" y="3017"/>
                </a:lnTo>
                <a:lnTo>
                  <a:pt x="74214" y="75"/>
                </a:lnTo>
                <a:cubicBezTo>
                  <a:pt x="74214" y="34"/>
                  <a:pt x="74180" y="0"/>
                  <a:pt x="74139" y="0"/>
                </a:cubicBezTo>
                <a:cubicBezTo>
                  <a:pt x="74098" y="0"/>
                  <a:pt x="74065" y="34"/>
                  <a:pt x="74065" y="75"/>
                </a:cubicBezTo>
                <a:lnTo>
                  <a:pt x="74065" y="3017"/>
                </a:lnTo>
                <a:lnTo>
                  <a:pt x="71676" y="3017"/>
                </a:lnTo>
                <a:lnTo>
                  <a:pt x="71676" y="75"/>
                </a:lnTo>
                <a:cubicBezTo>
                  <a:pt x="71676" y="34"/>
                  <a:pt x="71642" y="0"/>
                  <a:pt x="71601" y="0"/>
                </a:cubicBezTo>
                <a:cubicBezTo>
                  <a:pt x="71560" y="0"/>
                  <a:pt x="71527" y="34"/>
                  <a:pt x="71527" y="75"/>
                </a:cubicBezTo>
                <a:lnTo>
                  <a:pt x="71527" y="3017"/>
                </a:lnTo>
                <a:lnTo>
                  <a:pt x="69139" y="3017"/>
                </a:lnTo>
                <a:lnTo>
                  <a:pt x="69139" y="75"/>
                </a:lnTo>
                <a:cubicBezTo>
                  <a:pt x="69139" y="34"/>
                  <a:pt x="69106" y="0"/>
                  <a:pt x="69064" y="0"/>
                </a:cubicBezTo>
                <a:cubicBezTo>
                  <a:pt x="69024" y="0"/>
                  <a:pt x="68990" y="34"/>
                  <a:pt x="68990" y="75"/>
                </a:cubicBezTo>
                <a:lnTo>
                  <a:pt x="68990" y="3017"/>
                </a:lnTo>
                <a:lnTo>
                  <a:pt x="66601" y="3017"/>
                </a:lnTo>
                <a:lnTo>
                  <a:pt x="66601" y="75"/>
                </a:lnTo>
                <a:cubicBezTo>
                  <a:pt x="66601" y="34"/>
                  <a:pt x="66568" y="0"/>
                  <a:pt x="66527" y="0"/>
                </a:cubicBezTo>
                <a:cubicBezTo>
                  <a:pt x="66486" y="0"/>
                  <a:pt x="66452" y="34"/>
                  <a:pt x="66452" y="75"/>
                </a:cubicBezTo>
                <a:lnTo>
                  <a:pt x="66452" y="3017"/>
                </a:lnTo>
                <a:lnTo>
                  <a:pt x="64064" y="3017"/>
                </a:lnTo>
                <a:lnTo>
                  <a:pt x="64064" y="75"/>
                </a:lnTo>
                <a:cubicBezTo>
                  <a:pt x="64064" y="34"/>
                  <a:pt x="64030" y="0"/>
                  <a:pt x="63989" y="0"/>
                </a:cubicBezTo>
                <a:cubicBezTo>
                  <a:pt x="63948" y="0"/>
                  <a:pt x="63915" y="34"/>
                  <a:pt x="63915" y="75"/>
                </a:cubicBezTo>
                <a:lnTo>
                  <a:pt x="63915" y="3017"/>
                </a:lnTo>
                <a:lnTo>
                  <a:pt x="61526" y="3017"/>
                </a:lnTo>
                <a:lnTo>
                  <a:pt x="61526" y="75"/>
                </a:lnTo>
                <a:cubicBezTo>
                  <a:pt x="61526" y="34"/>
                  <a:pt x="61493" y="0"/>
                  <a:pt x="61452" y="0"/>
                </a:cubicBezTo>
                <a:cubicBezTo>
                  <a:pt x="61411" y="0"/>
                  <a:pt x="61378" y="34"/>
                  <a:pt x="61378" y="75"/>
                </a:cubicBezTo>
                <a:lnTo>
                  <a:pt x="61378" y="3017"/>
                </a:lnTo>
                <a:lnTo>
                  <a:pt x="58989" y="3017"/>
                </a:lnTo>
                <a:lnTo>
                  <a:pt x="58989" y="75"/>
                </a:lnTo>
                <a:cubicBezTo>
                  <a:pt x="58989" y="34"/>
                  <a:pt x="58956" y="0"/>
                  <a:pt x="58915" y="0"/>
                </a:cubicBezTo>
                <a:lnTo>
                  <a:pt x="58915" y="0"/>
                </a:lnTo>
                <a:cubicBezTo>
                  <a:pt x="58874" y="0"/>
                  <a:pt x="58840" y="34"/>
                  <a:pt x="58840" y="75"/>
                </a:cubicBezTo>
                <a:lnTo>
                  <a:pt x="58840" y="3017"/>
                </a:lnTo>
                <a:lnTo>
                  <a:pt x="56452" y="3017"/>
                </a:lnTo>
                <a:lnTo>
                  <a:pt x="56452" y="75"/>
                </a:lnTo>
                <a:cubicBezTo>
                  <a:pt x="56452" y="34"/>
                  <a:pt x="56417" y="0"/>
                  <a:pt x="56377" y="0"/>
                </a:cubicBezTo>
                <a:cubicBezTo>
                  <a:pt x="56336" y="0"/>
                  <a:pt x="56303" y="34"/>
                  <a:pt x="56303" y="75"/>
                </a:cubicBezTo>
                <a:lnTo>
                  <a:pt x="56303" y="3017"/>
                </a:lnTo>
                <a:lnTo>
                  <a:pt x="53914" y="3017"/>
                </a:lnTo>
                <a:lnTo>
                  <a:pt x="53914" y="75"/>
                </a:lnTo>
                <a:cubicBezTo>
                  <a:pt x="53914" y="34"/>
                  <a:pt x="53881" y="0"/>
                  <a:pt x="53840" y="0"/>
                </a:cubicBezTo>
                <a:cubicBezTo>
                  <a:pt x="53799" y="0"/>
                  <a:pt x="53766" y="34"/>
                  <a:pt x="53766" y="75"/>
                </a:cubicBezTo>
                <a:lnTo>
                  <a:pt x="53766" y="3017"/>
                </a:lnTo>
                <a:lnTo>
                  <a:pt x="51376" y="3017"/>
                </a:lnTo>
                <a:lnTo>
                  <a:pt x="51376" y="75"/>
                </a:lnTo>
                <a:cubicBezTo>
                  <a:pt x="51376" y="34"/>
                  <a:pt x="51344" y="0"/>
                  <a:pt x="51303" y="0"/>
                </a:cubicBezTo>
                <a:cubicBezTo>
                  <a:pt x="51262" y="0"/>
                  <a:pt x="51228" y="34"/>
                  <a:pt x="51228" y="75"/>
                </a:cubicBezTo>
                <a:lnTo>
                  <a:pt x="51228" y="3017"/>
                </a:lnTo>
                <a:lnTo>
                  <a:pt x="48839" y="3017"/>
                </a:lnTo>
                <a:lnTo>
                  <a:pt x="48839" y="75"/>
                </a:lnTo>
                <a:cubicBezTo>
                  <a:pt x="48839" y="34"/>
                  <a:pt x="48806" y="0"/>
                  <a:pt x="48764" y="0"/>
                </a:cubicBezTo>
                <a:cubicBezTo>
                  <a:pt x="48723" y="0"/>
                  <a:pt x="48691" y="34"/>
                  <a:pt x="48691" y="75"/>
                </a:cubicBezTo>
                <a:lnTo>
                  <a:pt x="48691" y="3017"/>
                </a:lnTo>
                <a:lnTo>
                  <a:pt x="46302" y="3017"/>
                </a:lnTo>
                <a:lnTo>
                  <a:pt x="46302" y="75"/>
                </a:lnTo>
                <a:cubicBezTo>
                  <a:pt x="46302" y="34"/>
                  <a:pt x="46269" y="0"/>
                  <a:pt x="46227" y="0"/>
                </a:cubicBezTo>
                <a:cubicBezTo>
                  <a:pt x="46187" y="0"/>
                  <a:pt x="46153" y="34"/>
                  <a:pt x="46153" y="75"/>
                </a:cubicBezTo>
                <a:lnTo>
                  <a:pt x="46153" y="3017"/>
                </a:lnTo>
                <a:lnTo>
                  <a:pt x="43764" y="3017"/>
                </a:lnTo>
                <a:lnTo>
                  <a:pt x="43764" y="75"/>
                </a:lnTo>
                <a:cubicBezTo>
                  <a:pt x="43764" y="34"/>
                  <a:pt x="43732" y="0"/>
                  <a:pt x="43691" y="0"/>
                </a:cubicBezTo>
                <a:cubicBezTo>
                  <a:pt x="43650" y="0"/>
                  <a:pt x="43616" y="34"/>
                  <a:pt x="43616" y="75"/>
                </a:cubicBezTo>
                <a:lnTo>
                  <a:pt x="43616" y="3017"/>
                </a:lnTo>
                <a:lnTo>
                  <a:pt x="41227" y="3017"/>
                </a:lnTo>
                <a:lnTo>
                  <a:pt x="41227" y="75"/>
                </a:lnTo>
                <a:cubicBezTo>
                  <a:pt x="41227" y="34"/>
                  <a:pt x="41194" y="0"/>
                  <a:pt x="41153" y="0"/>
                </a:cubicBezTo>
                <a:cubicBezTo>
                  <a:pt x="41111" y="0"/>
                  <a:pt x="41078" y="34"/>
                  <a:pt x="41078" y="75"/>
                </a:cubicBezTo>
                <a:lnTo>
                  <a:pt x="41078" y="3017"/>
                </a:lnTo>
                <a:lnTo>
                  <a:pt x="38689" y="3017"/>
                </a:lnTo>
                <a:lnTo>
                  <a:pt x="38689" y="75"/>
                </a:lnTo>
                <a:cubicBezTo>
                  <a:pt x="38689" y="34"/>
                  <a:pt x="38656" y="0"/>
                  <a:pt x="38615" y="0"/>
                </a:cubicBezTo>
                <a:cubicBezTo>
                  <a:pt x="38574" y="0"/>
                  <a:pt x="38541" y="34"/>
                  <a:pt x="38541" y="75"/>
                </a:cubicBezTo>
                <a:lnTo>
                  <a:pt x="38541" y="3017"/>
                </a:lnTo>
                <a:lnTo>
                  <a:pt x="36152" y="3017"/>
                </a:lnTo>
                <a:lnTo>
                  <a:pt x="36152" y="75"/>
                </a:lnTo>
                <a:cubicBezTo>
                  <a:pt x="36152" y="34"/>
                  <a:pt x="36119" y="0"/>
                  <a:pt x="36078" y="0"/>
                </a:cubicBezTo>
                <a:cubicBezTo>
                  <a:pt x="36037" y="0"/>
                  <a:pt x="36004" y="34"/>
                  <a:pt x="36004" y="75"/>
                </a:cubicBezTo>
                <a:lnTo>
                  <a:pt x="36004" y="3017"/>
                </a:lnTo>
                <a:lnTo>
                  <a:pt x="33615" y="3017"/>
                </a:lnTo>
                <a:lnTo>
                  <a:pt x="33615" y="75"/>
                </a:lnTo>
                <a:cubicBezTo>
                  <a:pt x="33615" y="34"/>
                  <a:pt x="33582" y="0"/>
                  <a:pt x="33541" y="0"/>
                </a:cubicBezTo>
                <a:cubicBezTo>
                  <a:pt x="33500" y="0"/>
                  <a:pt x="33466" y="34"/>
                  <a:pt x="33466" y="75"/>
                </a:cubicBezTo>
                <a:lnTo>
                  <a:pt x="33466" y="3017"/>
                </a:lnTo>
                <a:lnTo>
                  <a:pt x="31077" y="3017"/>
                </a:lnTo>
                <a:lnTo>
                  <a:pt x="31077" y="75"/>
                </a:lnTo>
                <a:cubicBezTo>
                  <a:pt x="31077" y="34"/>
                  <a:pt x="31044" y="0"/>
                  <a:pt x="31003" y="0"/>
                </a:cubicBezTo>
                <a:cubicBezTo>
                  <a:pt x="30962" y="0"/>
                  <a:pt x="30928" y="34"/>
                  <a:pt x="30928" y="75"/>
                </a:cubicBezTo>
                <a:lnTo>
                  <a:pt x="30928" y="3017"/>
                </a:lnTo>
                <a:lnTo>
                  <a:pt x="28540" y="3017"/>
                </a:lnTo>
                <a:lnTo>
                  <a:pt x="28540" y="75"/>
                </a:lnTo>
                <a:cubicBezTo>
                  <a:pt x="28540" y="34"/>
                  <a:pt x="28507" y="0"/>
                  <a:pt x="28466" y="0"/>
                </a:cubicBezTo>
                <a:cubicBezTo>
                  <a:pt x="28425" y="0"/>
                  <a:pt x="28391" y="34"/>
                  <a:pt x="28391" y="75"/>
                </a:cubicBezTo>
                <a:lnTo>
                  <a:pt x="28391" y="3017"/>
                </a:lnTo>
                <a:lnTo>
                  <a:pt x="26002" y="3017"/>
                </a:lnTo>
                <a:lnTo>
                  <a:pt x="26002" y="75"/>
                </a:lnTo>
                <a:cubicBezTo>
                  <a:pt x="26002" y="34"/>
                  <a:pt x="25970" y="0"/>
                  <a:pt x="25929" y="0"/>
                </a:cubicBezTo>
                <a:cubicBezTo>
                  <a:pt x="25888" y="0"/>
                  <a:pt x="25854" y="34"/>
                  <a:pt x="25854" y="75"/>
                </a:cubicBezTo>
                <a:lnTo>
                  <a:pt x="25854" y="3017"/>
                </a:lnTo>
                <a:lnTo>
                  <a:pt x="23465" y="3017"/>
                </a:lnTo>
                <a:lnTo>
                  <a:pt x="23465" y="75"/>
                </a:lnTo>
                <a:cubicBezTo>
                  <a:pt x="23465" y="34"/>
                  <a:pt x="23431" y="0"/>
                  <a:pt x="23390" y="0"/>
                </a:cubicBezTo>
                <a:cubicBezTo>
                  <a:pt x="23349" y="0"/>
                  <a:pt x="23316" y="34"/>
                  <a:pt x="23316" y="75"/>
                </a:cubicBezTo>
                <a:lnTo>
                  <a:pt x="23316" y="3017"/>
                </a:lnTo>
                <a:lnTo>
                  <a:pt x="20928" y="3017"/>
                </a:lnTo>
                <a:lnTo>
                  <a:pt x="20928" y="75"/>
                </a:lnTo>
                <a:cubicBezTo>
                  <a:pt x="20928" y="34"/>
                  <a:pt x="20894" y="0"/>
                  <a:pt x="20854" y="0"/>
                </a:cubicBezTo>
                <a:cubicBezTo>
                  <a:pt x="20812" y="0"/>
                  <a:pt x="20779" y="34"/>
                  <a:pt x="20779" y="75"/>
                </a:cubicBezTo>
                <a:lnTo>
                  <a:pt x="20779" y="3017"/>
                </a:lnTo>
                <a:lnTo>
                  <a:pt x="18390" y="3017"/>
                </a:lnTo>
                <a:lnTo>
                  <a:pt x="18390" y="75"/>
                </a:lnTo>
                <a:cubicBezTo>
                  <a:pt x="18390" y="34"/>
                  <a:pt x="18357" y="0"/>
                  <a:pt x="18316" y="0"/>
                </a:cubicBezTo>
                <a:cubicBezTo>
                  <a:pt x="18275" y="0"/>
                  <a:pt x="18242" y="34"/>
                  <a:pt x="18242" y="75"/>
                </a:cubicBezTo>
                <a:lnTo>
                  <a:pt x="18242" y="3017"/>
                </a:lnTo>
                <a:lnTo>
                  <a:pt x="15853" y="3017"/>
                </a:lnTo>
                <a:lnTo>
                  <a:pt x="15853" y="75"/>
                </a:lnTo>
                <a:cubicBezTo>
                  <a:pt x="15853" y="34"/>
                  <a:pt x="15819" y="0"/>
                  <a:pt x="15778" y="0"/>
                </a:cubicBezTo>
                <a:cubicBezTo>
                  <a:pt x="15737" y="0"/>
                  <a:pt x="15704" y="34"/>
                  <a:pt x="15704" y="75"/>
                </a:cubicBezTo>
                <a:lnTo>
                  <a:pt x="15704" y="3017"/>
                </a:lnTo>
                <a:lnTo>
                  <a:pt x="13315" y="3017"/>
                </a:lnTo>
                <a:lnTo>
                  <a:pt x="13315" y="75"/>
                </a:lnTo>
                <a:cubicBezTo>
                  <a:pt x="13315" y="34"/>
                  <a:pt x="13282" y="0"/>
                  <a:pt x="13241" y="0"/>
                </a:cubicBezTo>
                <a:cubicBezTo>
                  <a:pt x="13200" y="0"/>
                  <a:pt x="13167" y="34"/>
                  <a:pt x="13167" y="75"/>
                </a:cubicBezTo>
                <a:lnTo>
                  <a:pt x="13167" y="3017"/>
                </a:lnTo>
                <a:lnTo>
                  <a:pt x="10778" y="3017"/>
                </a:lnTo>
                <a:lnTo>
                  <a:pt x="10778" y="75"/>
                </a:lnTo>
                <a:cubicBezTo>
                  <a:pt x="10778" y="34"/>
                  <a:pt x="10745" y="0"/>
                  <a:pt x="10704" y="0"/>
                </a:cubicBezTo>
                <a:cubicBezTo>
                  <a:pt x="10663" y="0"/>
                  <a:pt x="10630" y="34"/>
                  <a:pt x="10630" y="75"/>
                </a:cubicBezTo>
                <a:lnTo>
                  <a:pt x="10630" y="3017"/>
                </a:lnTo>
                <a:lnTo>
                  <a:pt x="8241" y="3017"/>
                </a:lnTo>
                <a:lnTo>
                  <a:pt x="8241" y="75"/>
                </a:lnTo>
                <a:cubicBezTo>
                  <a:pt x="8241" y="34"/>
                  <a:pt x="8207" y="0"/>
                  <a:pt x="8166" y="0"/>
                </a:cubicBezTo>
                <a:cubicBezTo>
                  <a:pt x="8125" y="0"/>
                  <a:pt x="8092" y="34"/>
                  <a:pt x="8092" y="75"/>
                </a:cubicBezTo>
                <a:lnTo>
                  <a:pt x="8092" y="3017"/>
                </a:lnTo>
                <a:lnTo>
                  <a:pt x="5703" y="3017"/>
                </a:lnTo>
                <a:lnTo>
                  <a:pt x="5703" y="75"/>
                </a:lnTo>
                <a:cubicBezTo>
                  <a:pt x="5703" y="34"/>
                  <a:pt x="5670" y="0"/>
                  <a:pt x="5629" y="0"/>
                </a:cubicBezTo>
                <a:cubicBezTo>
                  <a:pt x="5588" y="0"/>
                  <a:pt x="5554" y="34"/>
                  <a:pt x="5554" y="75"/>
                </a:cubicBezTo>
                <a:lnTo>
                  <a:pt x="5554" y="3017"/>
                </a:lnTo>
                <a:lnTo>
                  <a:pt x="3166" y="3017"/>
                </a:lnTo>
                <a:lnTo>
                  <a:pt x="3166" y="75"/>
                </a:lnTo>
                <a:cubicBezTo>
                  <a:pt x="3166" y="34"/>
                  <a:pt x="3133" y="0"/>
                  <a:pt x="3092" y="0"/>
                </a:cubicBezTo>
                <a:cubicBezTo>
                  <a:pt x="3051" y="0"/>
                  <a:pt x="3018" y="34"/>
                  <a:pt x="3018" y="75"/>
                </a:cubicBezTo>
                <a:lnTo>
                  <a:pt x="3018" y="3017"/>
                </a:lnTo>
                <a:lnTo>
                  <a:pt x="75" y="3017"/>
                </a:lnTo>
                <a:cubicBezTo>
                  <a:pt x="34" y="3017"/>
                  <a:pt x="1" y="3050"/>
                  <a:pt x="1" y="3091"/>
                </a:cubicBezTo>
                <a:cubicBezTo>
                  <a:pt x="1" y="3132"/>
                  <a:pt x="34" y="3165"/>
                  <a:pt x="75" y="3165"/>
                </a:cubicBezTo>
                <a:lnTo>
                  <a:pt x="3018" y="3165"/>
                </a:lnTo>
                <a:lnTo>
                  <a:pt x="3018" y="5554"/>
                </a:lnTo>
                <a:lnTo>
                  <a:pt x="75" y="5554"/>
                </a:lnTo>
                <a:cubicBezTo>
                  <a:pt x="34" y="5554"/>
                  <a:pt x="1" y="5587"/>
                  <a:pt x="1" y="5628"/>
                </a:cubicBezTo>
                <a:cubicBezTo>
                  <a:pt x="1" y="5670"/>
                  <a:pt x="34" y="5703"/>
                  <a:pt x="75" y="5703"/>
                </a:cubicBezTo>
                <a:lnTo>
                  <a:pt x="3018" y="5703"/>
                </a:lnTo>
                <a:lnTo>
                  <a:pt x="3018" y="8092"/>
                </a:lnTo>
                <a:lnTo>
                  <a:pt x="75" y="8092"/>
                </a:lnTo>
                <a:cubicBezTo>
                  <a:pt x="34" y="8092"/>
                  <a:pt x="1" y="8125"/>
                  <a:pt x="1" y="8166"/>
                </a:cubicBezTo>
                <a:cubicBezTo>
                  <a:pt x="1" y="8207"/>
                  <a:pt x="34" y="8240"/>
                  <a:pt x="75" y="8240"/>
                </a:cubicBezTo>
                <a:lnTo>
                  <a:pt x="3018" y="8240"/>
                </a:lnTo>
                <a:lnTo>
                  <a:pt x="3018" y="10629"/>
                </a:lnTo>
                <a:lnTo>
                  <a:pt x="75" y="10629"/>
                </a:lnTo>
                <a:cubicBezTo>
                  <a:pt x="34" y="10629"/>
                  <a:pt x="1" y="10662"/>
                  <a:pt x="1" y="10703"/>
                </a:cubicBezTo>
                <a:cubicBezTo>
                  <a:pt x="1" y="10744"/>
                  <a:pt x="34" y="10777"/>
                  <a:pt x="75" y="10777"/>
                </a:cubicBezTo>
                <a:lnTo>
                  <a:pt x="3018" y="10777"/>
                </a:lnTo>
                <a:lnTo>
                  <a:pt x="3018" y="13166"/>
                </a:lnTo>
                <a:lnTo>
                  <a:pt x="75" y="13166"/>
                </a:lnTo>
                <a:cubicBezTo>
                  <a:pt x="34" y="13166"/>
                  <a:pt x="1" y="13199"/>
                  <a:pt x="1" y="13240"/>
                </a:cubicBezTo>
                <a:cubicBezTo>
                  <a:pt x="1" y="13282"/>
                  <a:pt x="34" y="13316"/>
                  <a:pt x="75" y="13316"/>
                </a:cubicBezTo>
                <a:lnTo>
                  <a:pt x="3018" y="13316"/>
                </a:lnTo>
                <a:lnTo>
                  <a:pt x="3018" y="15704"/>
                </a:lnTo>
                <a:lnTo>
                  <a:pt x="75" y="15704"/>
                </a:lnTo>
                <a:cubicBezTo>
                  <a:pt x="34" y="15704"/>
                  <a:pt x="1" y="15737"/>
                  <a:pt x="1" y="15778"/>
                </a:cubicBezTo>
                <a:cubicBezTo>
                  <a:pt x="1" y="15819"/>
                  <a:pt x="34" y="15853"/>
                  <a:pt x="75" y="15853"/>
                </a:cubicBezTo>
                <a:lnTo>
                  <a:pt x="3018" y="15853"/>
                </a:lnTo>
                <a:lnTo>
                  <a:pt x="3018" y="18242"/>
                </a:lnTo>
                <a:lnTo>
                  <a:pt x="75" y="18242"/>
                </a:lnTo>
                <a:cubicBezTo>
                  <a:pt x="34" y="18242"/>
                  <a:pt x="1" y="18275"/>
                  <a:pt x="1" y="18316"/>
                </a:cubicBezTo>
                <a:cubicBezTo>
                  <a:pt x="1" y="18357"/>
                  <a:pt x="34" y="18389"/>
                  <a:pt x="75" y="18389"/>
                </a:cubicBezTo>
                <a:lnTo>
                  <a:pt x="3018" y="18389"/>
                </a:lnTo>
                <a:lnTo>
                  <a:pt x="3018" y="20778"/>
                </a:lnTo>
                <a:lnTo>
                  <a:pt x="75" y="20778"/>
                </a:lnTo>
                <a:cubicBezTo>
                  <a:pt x="34" y="20778"/>
                  <a:pt x="1" y="20812"/>
                  <a:pt x="1" y="20853"/>
                </a:cubicBezTo>
                <a:cubicBezTo>
                  <a:pt x="1" y="20894"/>
                  <a:pt x="34" y="20928"/>
                  <a:pt x="75" y="20928"/>
                </a:cubicBezTo>
                <a:lnTo>
                  <a:pt x="3018" y="20928"/>
                </a:lnTo>
                <a:lnTo>
                  <a:pt x="3018" y="23316"/>
                </a:lnTo>
                <a:lnTo>
                  <a:pt x="75" y="23316"/>
                </a:lnTo>
                <a:cubicBezTo>
                  <a:pt x="34" y="23316"/>
                  <a:pt x="1" y="23350"/>
                  <a:pt x="1" y="23391"/>
                </a:cubicBezTo>
                <a:cubicBezTo>
                  <a:pt x="1" y="23432"/>
                  <a:pt x="34" y="23465"/>
                  <a:pt x="75" y="23465"/>
                </a:cubicBezTo>
                <a:lnTo>
                  <a:pt x="3018" y="23465"/>
                </a:lnTo>
                <a:lnTo>
                  <a:pt x="3018" y="25854"/>
                </a:lnTo>
                <a:lnTo>
                  <a:pt x="75" y="25854"/>
                </a:lnTo>
                <a:cubicBezTo>
                  <a:pt x="34" y="25854"/>
                  <a:pt x="1" y="25887"/>
                  <a:pt x="1" y="25928"/>
                </a:cubicBezTo>
                <a:cubicBezTo>
                  <a:pt x="1" y="25969"/>
                  <a:pt x="34" y="26002"/>
                  <a:pt x="75" y="26002"/>
                </a:cubicBezTo>
                <a:lnTo>
                  <a:pt x="3018" y="26002"/>
                </a:lnTo>
                <a:lnTo>
                  <a:pt x="3018" y="28391"/>
                </a:lnTo>
                <a:lnTo>
                  <a:pt x="75" y="28391"/>
                </a:lnTo>
                <a:cubicBezTo>
                  <a:pt x="34" y="28391"/>
                  <a:pt x="1" y="28424"/>
                  <a:pt x="1" y="28465"/>
                </a:cubicBezTo>
                <a:cubicBezTo>
                  <a:pt x="1" y="28506"/>
                  <a:pt x="34" y="28540"/>
                  <a:pt x="75" y="28540"/>
                </a:cubicBezTo>
                <a:lnTo>
                  <a:pt x="3018" y="28540"/>
                </a:lnTo>
                <a:lnTo>
                  <a:pt x="3018" y="30928"/>
                </a:lnTo>
                <a:lnTo>
                  <a:pt x="75" y="30928"/>
                </a:lnTo>
                <a:cubicBezTo>
                  <a:pt x="34" y="30928"/>
                  <a:pt x="1" y="30962"/>
                  <a:pt x="1" y="31003"/>
                </a:cubicBezTo>
                <a:cubicBezTo>
                  <a:pt x="1" y="31044"/>
                  <a:pt x="34" y="31077"/>
                  <a:pt x="75" y="31077"/>
                </a:cubicBezTo>
                <a:lnTo>
                  <a:pt x="3018" y="31077"/>
                </a:lnTo>
                <a:lnTo>
                  <a:pt x="3018" y="33466"/>
                </a:lnTo>
                <a:lnTo>
                  <a:pt x="75" y="33466"/>
                </a:lnTo>
                <a:cubicBezTo>
                  <a:pt x="34" y="33466"/>
                  <a:pt x="1" y="33499"/>
                  <a:pt x="1" y="33540"/>
                </a:cubicBezTo>
                <a:cubicBezTo>
                  <a:pt x="1" y="33581"/>
                  <a:pt x="34" y="33614"/>
                  <a:pt x="75" y="33614"/>
                </a:cubicBezTo>
                <a:lnTo>
                  <a:pt x="3018" y="33614"/>
                </a:lnTo>
                <a:lnTo>
                  <a:pt x="3018" y="36003"/>
                </a:lnTo>
                <a:lnTo>
                  <a:pt x="75" y="36003"/>
                </a:lnTo>
                <a:cubicBezTo>
                  <a:pt x="34" y="36003"/>
                  <a:pt x="1" y="36037"/>
                  <a:pt x="1" y="36078"/>
                </a:cubicBezTo>
                <a:cubicBezTo>
                  <a:pt x="1" y="36119"/>
                  <a:pt x="34" y="36152"/>
                  <a:pt x="75" y="36152"/>
                </a:cubicBezTo>
                <a:lnTo>
                  <a:pt x="3018" y="36152"/>
                </a:lnTo>
                <a:lnTo>
                  <a:pt x="3018" y="38540"/>
                </a:lnTo>
                <a:lnTo>
                  <a:pt x="75" y="38540"/>
                </a:lnTo>
                <a:cubicBezTo>
                  <a:pt x="34" y="38540"/>
                  <a:pt x="1" y="38574"/>
                  <a:pt x="1" y="38615"/>
                </a:cubicBezTo>
                <a:cubicBezTo>
                  <a:pt x="1" y="38656"/>
                  <a:pt x="34" y="38690"/>
                  <a:pt x="75" y="38690"/>
                </a:cubicBezTo>
                <a:lnTo>
                  <a:pt x="3018" y="38690"/>
                </a:lnTo>
                <a:lnTo>
                  <a:pt x="3018" y="41079"/>
                </a:lnTo>
                <a:lnTo>
                  <a:pt x="75" y="41079"/>
                </a:lnTo>
                <a:cubicBezTo>
                  <a:pt x="34" y="41079"/>
                  <a:pt x="1" y="41111"/>
                  <a:pt x="1" y="41152"/>
                </a:cubicBezTo>
                <a:cubicBezTo>
                  <a:pt x="1" y="41193"/>
                  <a:pt x="34" y="41226"/>
                  <a:pt x="75" y="41226"/>
                </a:cubicBezTo>
                <a:lnTo>
                  <a:pt x="3018" y="41226"/>
                </a:lnTo>
                <a:lnTo>
                  <a:pt x="3018" y="43616"/>
                </a:lnTo>
                <a:lnTo>
                  <a:pt x="75" y="43616"/>
                </a:lnTo>
                <a:cubicBezTo>
                  <a:pt x="34" y="43616"/>
                  <a:pt x="1" y="43649"/>
                  <a:pt x="1" y="43690"/>
                </a:cubicBezTo>
                <a:cubicBezTo>
                  <a:pt x="1" y="43731"/>
                  <a:pt x="34" y="43764"/>
                  <a:pt x="75" y="43764"/>
                </a:cubicBezTo>
                <a:lnTo>
                  <a:pt x="3018" y="43764"/>
                </a:lnTo>
                <a:lnTo>
                  <a:pt x="3018" y="46152"/>
                </a:lnTo>
                <a:lnTo>
                  <a:pt x="75" y="46152"/>
                </a:lnTo>
                <a:cubicBezTo>
                  <a:pt x="34" y="46152"/>
                  <a:pt x="1" y="46187"/>
                  <a:pt x="1" y="46228"/>
                </a:cubicBezTo>
                <a:cubicBezTo>
                  <a:pt x="1" y="46269"/>
                  <a:pt x="34" y="46302"/>
                  <a:pt x="75" y="46302"/>
                </a:cubicBezTo>
                <a:lnTo>
                  <a:pt x="3018" y="46302"/>
                </a:lnTo>
                <a:lnTo>
                  <a:pt x="3018" y="48691"/>
                </a:lnTo>
                <a:lnTo>
                  <a:pt x="75" y="48691"/>
                </a:lnTo>
                <a:cubicBezTo>
                  <a:pt x="34" y="48691"/>
                  <a:pt x="1" y="48724"/>
                  <a:pt x="1" y="48764"/>
                </a:cubicBezTo>
                <a:cubicBezTo>
                  <a:pt x="1" y="48805"/>
                  <a:pt x="34" y="48839"/>
                  <a:pt x="75" y="48839"/>
                </a:cubicBezTo>
                <a:lnTo>
                  <a:pt x="3018" y="48839"/>
                </a:lnTo>
                <a:lnTo>
                  <a:pt x="3018" y="51228"/>
                </a:lnTo>
                <a:lnTo>
                  <a:pt x="75" y="51228"/>
                </a:lnTo>
                <a:cubicBezTo>
                  <a:pt x="34" y="51228"/>
                  <a:pt x="1" y="51261"/>
                  <a:pt x="1" y="51302"/>
                </a:cubicBezTo>
                <a:cubicBezTo>
                  <a:pt x="1" y="51343"/>
                  <a:pt x="34" y="51376"/>
                  <a:pt x="75" y="51376"/>
                </a:cubicBezTo>
                <a:lnTo>
                  <a:pt x="3018" y="51376"/>
                </a:lnTo>
                <a:lnTo>
                  <a:pt x="3018" y="53765"/>
                </a:lnTo>
                <a:lnTo>
                  <a:pt x="75" y="53765"/>
                </a:lnTo>
                <a:cubicBezTo>
                  <a:pt x="34" y="53765"/>
                  <a:pt x="1" y="53799"/>
                  <a:pt x="1" y="53840"/>
                </a:cubicBezTo>
                <a:cubicBezTo>
                  <a:pt x="1" y="53881"/>
                  <a:pt x="34" y="53914"/>
                  <a:pt x="75" y="53914"/>
                </a:cubicBezTo>
                <a:lnTo>
                  <a:pt x="3018" y="53914"/>
                </a:lnTo>
                <a:lnTo>
                  <a:pt x="3018" y="56303"/>
                </a:lnTo>
                <a:lnTo>
                  <a:pt x="75" y="56303"/>
                </a:lnTo>
                <a:cubicBezTo>
                  <a:pt x="34" y="56303"/>
                  <a:pt x="1" y="56336"/>
                  <a:pt x="1" y="56377"/>
                </a:cubicBezTo>
                <a:cubicBezTo>
                  <a:pt x="1" y="56418"/>
                  <a:pt x="34" y="56451"/>
                  <a:pt x="75" y="56451"/>
                </a:cubicBezTo>
                <a:lnTo>
                  <a:pt x="3018" y="56451"/>
                </a:lnTo>
                <a:lnTo>
                  <a:pt x="3018" y="58840"/>
                </a:lnTo>
                <a:lnTo>
                  <a:pt x="75" y="58840"/>
                </a:lnTo>
                <a:cubicBezTo>
                  <a:pt x="34" y="58840"/>
                  <a:pt x="1" y="58873"/>
                  <a:pt x="1" y="58914"/>
                </a:cubicBezTo>
                <a:cubicBezTo>
                  <a:pt x="1" y="58955"/>
                  <a:pt x="34" y="58988"/>
                  <a:pt x="75" y="58988"/>
                </a:cubicBezTo>
                <a:lnTo>
                  <a:pt x="3018" y="58988"/>
                </a:lnTo>
                <a:lnTo>
                  <a:pt x="3018" y="61558"/>
                </a:lnTo>
                <a:lnTo>
                  <a:pt x="3166" y="61558"/>
                </a:lnTo>
                <a:lnTo>
                  <a:pt x="3166" y="58988"/>
                </a:lnTo>
                <a:lnTo>
                  <a:pt x="5554" y="58988"/>
                </a:lnTo>
                <a:lnTo>
                  <a:pt x="5554" y="61558"/>
                </a:lnTo>
                <a:lnTo>
                  <a:pt x="5703" y="61558"/>
                </a:lnTo>
                <a:lnTo>
                  <a:pt x="5703" y="58988"/>
                </a:lnTo>
                <a:lnTo>
                  <a:pt x="8092" y="58988"/>
                </a:lnTo>
                <a:lnTo>
                  <a:pt x="8092" y="61558"/>
                </a:lnTo>
                <a:lnTo>
                  <a:pt x="8241" y="61558"/>
                </a:lnTo>
                <a:lnTo>
                  <a:pt x="8241" y="58988"/>
                </a:lnTo>
                <a:lnTo>
                  <a:pt x="10630" y="58988"/>
                </a:lnTo>
                <a:lnTo>
                  <a:pt x="10630" y="61558"/>
                </a:lnTo>
                <a:lnTo>
                  <a:pt x="10778" y="61558"/>
                </a:lnTo>
                <a:lnTo>
                  <a:pt x="10778" y="58988"/>
                </a:lnTo>
                <a:lnTo>
                  <a:pt x="13167" y="58988"/>
                </a:lnTo>
                <a:lnTo>
                  <a:pt x="13167" y="61558"/>
                </a:lnTo>
                <a:lnTo>
                  <a:pt x="13315" y="61558"/>
                </a:lnTo>
                <a:lnTo>
                  <a:pt x="13315" y="58988"/>
                </a:lnTo>
                <a:lnTo>
                  <a:pt x="15704" y="58988"/>
                </a:lnTo>
                <a:lnTo>
                  <a:pt x="15704" y="61558"/>
                </a:lnTo>
                <a:lnTo>
                  <a:pt x="15853" y="61558"/>
                </a:lnTo>
                <a:lnTo>
                  <a:pt x="15853" y="58988"/>
                </a:lnTo>
                <a:lnTo>
                  <a:pt x="18242" y="58988"/>
                </a:lnTo>
                <a:lnTo>
                  <a:pt x="18242" y="61558"/>
                </a:lnTo>
                <a:lnTo>
                  <a:pt x="18390" y="61558"/>
                </a:lnTo>
                <a:lnTo>
                  <a:pt x="18390" y="58988"/>
                </a:lnTo>
                <a:lnTo>
                  <a:pt x="20779" y="58988"/>
                </a:lnTo>
                <a:lnTo>
                  <a:pt x="20779" y="61558"/>
                </a:lnTo>
                <a:lnTo>
                  <a:pt x="20928" y="61558"/>
                </a:lnTo>
                <a:lnTo>
                  <a:pt x="20928" y="58988"/>
                </a:lnTo>
                <a:lnTo>
                  <a:pt x="23316" y="58988"/>
                </a:lnTo>
                <a:lnTo>
                  <a:pt x="23316" y="61558"/>
                </a:lnTo>
                <a:lnTo>
                  <a:pt x="23465" y="61558"/>
                </a:lnTo>
                <a:lnTo>
                  <a:pt x="23465" y="58988"/>
                </a:lnTo>
                <a:lnTo>
                  <a:pt x="25854" y="58988"/>
                </a:lnTo>
                <a:lnTo>
                  <a:pt x="25854" y="61558"/>
                </a:lnTo>
                <a:lnTo>
                  <a:pt x="26002" y="61558"/>
                </a:lnTo>
                <a:lnTo>
                  <a:pt x="26002" y="58988"/>
                </a:lnTo>
                <a:lnTo>
                  <a:pt x="28391" y="58988"/>
                </a:lnTo>
                <a:lnTo>
                  <a:pt x="28391" y="61558"/>
                </a:lnTo>
                <a:lnTo>
                  <a:pt x="28540" y="61558"/>
                </a:lnTo>
                <a:lnTo>
                  <a:pt x="28540" y="58988"/>
                </a:lnTo>
                <a:lnTo>
                  <a:pt x="30928" y="58988"/>
                </a:lnTo>
                <a:lnTo>
                  <a:pt x="30928" y="61558"/>
                </a:lnTo>
                <a:lnTo>
                  <a:pt x="31077" y="61558"/>
                </a:lnTo>
                <a:lnTo>
                  <a:pt x="31077" y="58988"/>
                </a:lnTo>
                <a:lnTo>
                  <a:pt x="33466" y="58988"/>
                </a:lnTo>
                <a:lnTo>
                  <a:pt x="33466" y="61558"/>
                </a:lnTo>
                <a:lnTo>
                  <a:pt x="33615" y="61558"/>
                </a:lnTo>
                <a:lnTo>
                  <a:pt x="33615" y="58988"/>
                </a:lnTo>
                <a:lnTo>
                  <a:pt x="36004" y="58988"/>
                </a:lnTo>
                <a:lnTo>
                  <a:pt x="36004" y="61558"/>
                </a:lnTo>
                <a:lnTo>
                  <a:pt x="36152" y="61558"/>
                </a:lnTo>
                <a:lnTo>
                  <a:pt x="36152" y="58988"/>
                </a:lnTo>
                <a:lnTo>
                  <a:pt x="38541" y="58988"/>
                </a:lnTo>
                <a:lnTo>
                  <a:pt x="38541" y="61558"/>
                </a:lnTo>
                <a:lnTo>
                  <a:pt x="38689" y="61558"/>
                </a:lnTo>
                <a:lnTo>
                  <a:pt x="38689" y="58988"/>
                </a:lnTo>
                <a:lnTo>
                  <a:pt x="41078" y="58988"/>
                </a:lnTo>
                <a:lnTo>
                  <a:pt x="41078" y="61558"/>
                </a:lnTo>
                <a:lnTo>
                  <a:pt x="41227" y="61558"/>
                </a:lnTo>
                <a:lnTo>
                  <a:pt x="41227" y="58988"/>
                </a:lnTo>
                <a:lnTo>
                  <a:pt x="43616" y="58988"/>
                </a:lnTo>
                <a:lnTo>
                  <a:pt x="43616" y="61558"/>
                </a:lnTo>
                <a:lnTo>
                  <a:pt x="43764" y="61558"/>
                </a:lnTo>
                <a:lnTo>
                  <a:pt x="43764" y="58988"/>
                </a:lnTo>
                <a:lnTo>
                  <a:pt x="46153" y="58988"/>
                </a:lnTo>
                <a:lnTo>
                  <a:pt x="46153" y="61558"/>
                </a:lnTo>
                <a:lnTo>
                  <a:pt x="46302" y="61558"/>
                </a:lnTo>
                <a:lnTo>
                  <a:pt x="46302" y="58988"/>
                </a:lnTo>
                <a:lnTo>
                  <a:pt x="48691" y="58988"/>
                </a:lnTo>
                <a:lnTo>
                  <a:pt x="48691" y="61558"/>
                </a:lnTo>
                <a:lnTo>
                  <a:pt x="48839" y="61558"/>
                </a:lnTo>
                <a:lnTo>
                  <a:pt x="48839" y="58988"/>
                </a:lnTo>
                <a:lnTo>
                  <a:pt x="51228" y="58988"/>
                </a:lnTo>
                <a:lnTo>
                  <a:pt x="51228" y="61558"/>
                </a:lnTo>
                <a:lnTo>
                  <a:pt x="51376" y="61558"/>
                </a:lnTo>
                <a:lnTo>
                  <a:pt x="51376" y="58988"/>
                </a:lnTo>
                <a:lnTo>
                  <a:pt x="53766" y="58988"/>
                </a:lnTo>
                <a:lnTo>
                  <a:pt x="53766" y="61558"/>
                </a:lnTo>
                <a:lnTo>
                  <a:pt x="53914" y="61558"/>
                </a:lnTo>
                <a:lnTo>
                  <a:pt x="53914" y="58988"/>
                </a:lnTo>
                <a:lnTo>
                  <a:pt x="56303" y="58988"/>
                </a:lnTo>
                <a:lnTo>
                  <a:pt x="56303" y="61558"/>
                </a:lnTo>
                <a:lnTo>
                  <a:pt x="56452" y="61558"/>
                </a:lnTo>
                <a:lnTo>
                  <a:pt x="56452" y="58988"/>
                </a:lnTo>
                <a:lnTo>
                  <a:pt x="58840" y="58988"/>
                </a:lnTo>
                <a:lnTo>
                  <a:pt x="58840" y="61558"/>
                </a:lnTo>
                <a:lnTo>
                  <a:pt x="58989" y="61558"/>
                </a:lnTo>
                <a:lnTo>
                  <a:pt x="58989" y="58988"/>
                </a:lnTo>
                <a:lnTo>
                  <a:pt x="61378" y="58988"/>
                </a:lnTo>
                <a:lnTo>
                  <a:pt x="61378" y="61558"/>
                </a:lnTo>
                <a:lnTo>
                  <a:pt x="61526" y="61558"/>
                </a:lnTo>
                <a:lnTo>
                  <a:pt x="61526" y="58988"/>
                </a:lnTo>
                <a:lnTo>
                  <a:pt x="63915" y="58988"/>
                </a:lnTo>
                <a:lnTo>
                  <a:pt x="63915" y="61558"/>
                </a:lnTo>
                <a:lnTo>
                  <a:pt x="64064" y="61558"/>
                </a:lnTo>
                <a:lnTo>
                  <a:pt x="64064" y="58988"/>
                </a:lnTo>
                <a:lnTo>
                  <a:pt x="66452" y="58988"/>
                </a:lnTo>
                <a:lnTo>
                  <a:pt x="66452" y="61558"/>
                </a:lnTo>
                <a:lnTo>
                  <a:pt x="66601" y="61558"/>
                </a:lnTo>
                <a:lnTo>
                  <a:pt x="66601" y="58988"/>
                </a:lnTo>
                <a:lnTo>
                  <a:pt x="68990" y="58988"/>
                </a:lnTo>
                <a:lnTo>
                  <a:pt x="68990" y="61558"/>
                </a:lnTo>
                <a:lnTo>
                  <a:pt x="69139" y="61558"/>
                </a:lnTo>
                <a:lnTo>
                  <a:pt x="69139" y="58988"/>
                </a:lnTo>
                <a:lnTo>
                  <a:pt x="71527" y="58988"/>
                </a:lnTo>
                <a:lnTo>
                  <a:pt x="71527" y="61558"/>
                </a:lnTo>
                <a:lnTo>
                  <a:pt x="71676" y="61558"/>
                </a:lnTo>
                <a:lnTo>
                  <a:pt x="71676" y="58988"/>
                </a:lnTo>
                <a:lnTo>
                  <a:pt x="74065" y="58988"/>
                </a:lnTo>
                <a:lnTo>
                  <a:pt x="74065" y="61558"/>
                </a:lnTo>
                <a:lnTo>
                  <a:pt x="74214" y="61558"/>
                </a:lnTo>
                <a:lnTo>
                  <a:pt x="74214" y="58988"/>
                </a:lnTo>
                <a:lnTo>
                  <a:pt x="76603" y="58988"/>
                </a:lnTo>
                <a:lnTo>
                  <a:pt x="76603" y="61558"/>
                </a:lnTo>
                <a:lnTo>
                  <a:pt x="76751" y="61558"/>
                </a:lnTo>
                <a:lnTo>
                  <a:pt x="76751" y="58988"/>
                </a:lnTo>
                <a:lnTo>
                  <a:pt x="79139" y="58988"/>
                </a:lnTo>
                <a:lnTo>
                  <a:pt x="79139" y="61558"/>
                </a:lnTo>
                <a:lnTo>
                  <a:pt x="79288" y="61558"/>
                </a:lnTo>
                <a:lnTo>
                  <a:pt x="79288" y="58988"/>
                </a:lnTo>
                <a:lnTo>
                  <a:pt x="81677" y="58988"/>
                </a:lnTo>
                <a:lnTo>
                  <a:pt x="81677" y="61558"/>
                </a:lnTo>
                <a:lnTo>
                  <a:pt x="81826" y="61558"/>
                </a:lnTo>
                <a:lnTo>
                  <a:pt x="81826" y="58988"/>
                </a:lnTo>
                <a:lnTo>
                  <a:pt x="84215" y="58988"/>
                </a:lnTo>
                <a:lnTo>
                  <a:pt x="84215" y="61558"/>
                </a:lnTo>
                <a:lnTo>
                  <a:pt x="84363" y="61558"/>
                </a:lnTo>
                <a:lnTo>
                  <a:pt x="84363" y="58988"/>
                </a:lnTo>
                <a:lnTo>
                  <a:pt x="86752" y="58988"/>
                </a:lnTo>
                <a:lnTo>
                  <a:pt x="86752" y="61558"/>
                </a:lnTo>
                <a:lnTo>
                  <a:pt x="86900" y="61558"/>
                </a:lnTo>
                <a:lnTo>
                  <a:pt x="86900" y="58988"/>
                </a:lnTo>
                <a:lnTo>
                  <a:pt x="89289" y="58988"/>
                </a:lnTo>
                <a:lnTo>
                  <a:pt x="89289" y="61558"/>
                </a:lnTo>
                <a:lnTo>
                  <a:pt x="89438" y="61558"/>
                </a:lnTo>
                <a:lnTo>
                  <a:pt x="89438" y="58988"/>
                </a:lnTo>
                <a:lnTo>
                  <a:pt x="91826" y="58988"/>
                </a:lnTo>
                <a:lnTo>
                  <a:pt x="91826" y="61558"/>
                </a:lnTo>
                <a:lnTo>
                  <a:pt x="91975" y="61558"/>
                </a:lnTo>
                <a:lnTo>
                  <a:pt x="91975" y="58988"/>
                </a:lnTo>
                <a:lnTo>
                  <a:pt x="94364" y="58988"/>
                </a:lnTo>
                <a:lnTo>
                  <a:pt x="94364" y="61558"/>
                </a:lnTo>
                <a:lnTo>
                  <a:pt x="94513" y="61558"/>
                </a:lnTo>
                <a:lnTo>
                  <a:pt x="94513" y="58988"/>
                </a:lnTo>
                <a:lnTo>
                  <a:pt x="96901" y="58988"/>
                </a:lnTo>
                <a:lnTo>
                  <a:pt x="96901" y="61558"/>
                </a:lnTo>
                <a:lnTo>
                  <a:pt x="97050" y="61558"/>
                </a:lnTo>
                <a:lnTo>
                  <a:pt x="97050" y="58988"/>
                </a:lnTo>
                <a:lnTo>
                  <a:pt x="99439" y="58988"/>
                </a:lnTo>
                <a:lnTo>
                  <a:pt x="99439" y="61558"/>
                </a:lnTo>
                <a:lnTo>
                  <a:pt x="99588" y="61558"/>
                </a:lnTo>
                <a:lnTo>
                  <a:pt x="99588" y="58988"/>
                </a:lnTo>
                <a:lnTo>
                  <a:pt x="101977" y="58988"/>
                </a:lnTo>
                <a:lnTo>
                  <a:pt x="101977" y="61558"/>
                </a:lnTo>
                <a:lnTo>
                  <a:pt x="102125" y="61558"/>
                </a:lnTo>
                <a:lnTo>
                  <a:pt x="102125" y="58988"/>
                </a:lnTo>
                <a:lnTo>
                  <a:pt x="104514" y="58988"/>
                </a:lnTo>
                <a:lnTo>
                  <a:pt x="104514" y="61558"/>
                </a:lnTo>
                <a:lnTo>
                  <a:pt x="104662" y="61558"/>
                </a:lnTo>
                <a:lnTo>
                  <a:pt x="104662" y="58988"/>
                </a:lnTo>
                <a:lnTo>
                  <a:pt x="107051" y="58988"/>
                </a:lnTo>
                <a:lnTo>
                  <a:pt x="107051" y="61558"/>
                </a:lnTo>
                <a:lnTo>
                  <a:pt x="107200" y="61558"/>
                </a:lnTo>
                <a:lnTo>
                  <a:pt x="107200" y="58988"/>
                </a:lnTo>
                <a:lnTo>
                  <a:pt x="109437" y="58988"/>
                </a:lnTo>
                <a:lnTo>
                  <a:pt x="109437" y="58840"/>
                </a:lnTo>
                <a:lnTo>
                  <a:pt x="107200" y="58840"/>
                </a:lnTo>
                <a:lnTo>
                  <a:pt x="107200" y="56451"/>
                </a:lnTo>
                <a:lnTo>
                  <a:pt x="109437" y="56451"/>
                </a:lnTo>
                <a:lnTo>
                  <a:pt x="109437" y="56303"/>
                </a:lnTo>
                <a:lnTo>
                  <a:pt x="107200" y="56303"/>
                </a:lnTo>
                <a:lnTo>
                  <a:pt x="107200" y="53914"/>
                </a:lnTo>
                <a:lnTo>
                  <a:pt x="109437" y="53914"/>
                </a:lnTo>
                <a:lnTo>
                  <a:pt x="109437" y="53765"/>
                </a:lnTo>
                <a:lnTo>
                  <a:pt x="107200" y="53765"/>
                </a:lnTo>
                <a:lnTo>
                  <a:pt x="107200" y="51376"/>
                </a:lnTo>
                <a:lnTo>
                  <a:pt x="109437" y="51376"/>
                </a:lnTo>
                <a:lnTo>
                  <a:pt x="109437" y="51228"/>
                </a:lnTo>
                <a:lnTo>
                  <a:pt x="107200" y="51228"/>
                </a:lnTo>
                <a:lnTo>
                  <a:pt x="107200" y="48839"/>
                </a:lnTo>
                <a:lnTo>
                  <a:pt x="109437" y="48839"/>
                </a:lnTo>
                <a:lnTo>
                  <a:pt x="109437" y="48691"/>
                </a:lnTo>
                <a:lnTo>
                  <a:pt x="107200" y="48691"/>
                </a:lnTo>
                <a:lnTo>
                  <a:pt x="107200" y="46302"/>
                </a:lnTo>
                <a:lnTo>
                  <a:pt x="109437" y="46302"/>
                </a:lnTo>
                <a:lnTo>
                  <a:pt x="109437" y="46152"/>
                </a:lnTo>
                <a:lnTo>
                  <a:pt x="107200" y="46152"/>
                </a:lnTo>
                <a:lnTo>
                  <a:pt x="107200" y="43764"/>
                </a:lnTo>
                <a:lnTo>
                  <a:pt x="109437" y="43764"/>
                </a:lnTo>
                <a:lnTo>
                  <a:pt x="109437" y="43616"/>
                </a:lnTo>
                <a:lnTo>
                  <a:pt x="107200" y="43616"/>
                </a:lnTo>
                <a:lnTo>
                  <a:pt x="107200" y="41226"/>
                </a:lnTo>
                <a:lnTo>
                  <a:pt x="109437" y="41226"/>
                </a:lnTo>
                <a:lnTo>
                  <a:pt x="109437" y="41079"/>
                </a:lnTo>
                <a:lnTo>
                  <a:pt x="107200" y="41079"/>
                </a:lnTo>
                <a:lnTo>
                  <a:pt x="107200" y="38690"/>
                </a:lnTo>
                <a:lnTo>
                  <a:pt x="109437" y="38690"/>
                </a:lnTo>
                <a:lnTo>
                  <a:pt x="109437" y="38540"/>
                </a:lnTo>
                <a:lnTo>
                  <a:pt x="107200" y="38540"/>
                </a:lnTo>
                <a:lnTo>
                  <a:pt x="107200" y="36152"/>
                </a:lnTo>
                <a:lnTo>
                  <a:pt x="109437" y="36152"/>
                </a:lnTo>
                <a:lnTo>
                  <a:pt x="109437" y="36003"/>
                </a:lnTo>
                <a:lnTo>
                  <a:pt x="107200" y="36003"/>
                </a:lnTo>
                <a:lnTo>
                  <a:pt x="107200" y="33614"/>
                </a:lnTo>
                <a:lnTo>
                  <a:pt x="109437" y="33614"/>
                </a:lnTo>
                <a:lnTo>
                  <a:pt x="109437" y="33466"/>
                </a:lnTo>
                <a:lnTo>
                  <a:pt x="107200" y="33466"/>
                </a:lnTo>
                <a:lnTo>
                  <a:pt x="107200" y="31077"/>
                </a:lnTo>
                <a:lnTo>
                  <a:pt x="109437" y="31077"/>
                </a:lnTo>
                <a:lnTo>
                  <a:pt x="109437" y="30928"/>
                </a:lnTo>
                <a:lnTo>
                  <a:pt x="107200" y="30928"/>
                </a:lnTo>
                <a:lnTo>
                  <a:pt x="107200" y="28540"/>
                </a:lnTo>
                <a:lnTo>
                  <a:pt x="109437" y="28540"/>
                </a:lnTo>
                <a:lnTo>
                  <a:pt x="109437" y="28391"/>
                </a:lnTo>
                <a:lnTo>
                  <a:pt x="107200" y="28391"/>
                </a:lnTo>
                <a:lnTo>
                  <a:pt x="107200" y="26002"/>
                </a:lnTo>
                <a:lnTo>
                  <a:pt x="109437" y="26002"/>
                </a:lnTo>
                <a:lnTo>
                  <a:pt x="109437" y="25854"/>
                </a:lnTo>
                <a:lnTo>
                  <a:pt x="107200" y="25854"/>
                </a:lnTo>
                <a:lnTo>
                  <a:pt x="107200" y="23465"/>
                </a:lnTo>
                <a:lnTo>
                  <a:pt x="109437" y="23465"/>
                </a:lnTo>
                <a:lnTo>
                  <a:pt x="109437" y="23316"/>
                </a:lnTo>
                <a:lnTo>
                  <a:pt x="107200" y="23316"/>
                </a:lnTo>
                <a:lnTo>
                  <a:pt x="107200" y="20928"/>
                </a:lnTo>
                <a:lnTo>
                  <a:pt x="109437" y="20928"/>
                </a:lnTo>
                <a:lnTo>
                  <a:pt x="109437" y="20778"/>
                </a:lnTo>
                <a:lnTo>
                  <a:pt x="107200" y="20778"/>
                </a:lnTo>
                <a:lnTo>
                  <a:pt x="107200" y="18389"/>
                </a:lnTo>
                <a:lnTo>
                  <a:pt x="109437" y="18389"/>
                </a:lnTo>
                <a:lnTo>
                  <a:pt x="109437" y="18242"/>
                </a:lnTo>
                <a:lnTo>
                  <a:pt x="107200" y="18242"/>
                </a:lnTo>
                <a:lnTo>
                  <a:pt x="107200" y="15853"/>
                </a:lnTo>
                <a:lnTo>
                  <a:pt x="109437" y="15853"/>
                </a:lnTo>
                <a:lnTo>
                  <a:pt x="109437" y="15704"/>
                </a:lnTo>
                <a:lnTo>
                  <a:pt x="107200" y="15704"/>
                </a:lnTo>
                <a:lnTo>
                  <a:pt x="107200" y="13316"/>
                </a:lnTo>
                <a:lnTo>
                  <a:pt x="109437" y="13316"/>
                </a:lnTo>
                <a:lnTo>
                  <a:pt x="109437" y="13166"/>
                </a:lnTo>
                <a:lnTo>
                  <a:pt x="107200" y="13166"/>
                </a:lnTo>
                <a:lnTo>
                  <a:pt x="107200" y="10777"/>
                </a:lnTo>
                <a:lnTo>
                  <a:pt x="109437" y="10777"/>
                </a:lnTo>
                <a:lnTo>
                  <a:pt x="109437" y="10629"/>
                </a:lnTo>
                <a:lnTo>
                  <a:pt x="107200" y="10629"/>
                </a:lnTo>
                <a:lnTo>
                  <a:pt x="107200" y="8240"/>
                </a:lnTo>
                <a:lnTo>
                  <a:pt x="109437" y="8240"/>
                </a:lnTo>
                <a:lnTo>
                  <a:pt x="109437" y="8092"/>
                </a:lnTo>
                <a:lnTo>
                  <a:pt x="107200" y="8092"/>
                </a:lnTo>
                <a:lnTo>
                  <a:pt x="107200" y="5703"/>
                </a:lnTo>
                <a:lnTo>
                  <a:pt x="109437" y="5703"/>
                </a:lnTo>
                <a:lnTo>
                  <a:pt x="109437" y="5554"/>
                </a:lnTo>
                <a:lnTo>
                  <a:pt x="107200" y="5554"/>
                </a:lnTo>
                <a:lnTo>
                  <a:pt x="107200" y="316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5"/>
          <p:cNvSpPr/>
          <p:nvPr/>
        </p:nvSpPr>
        <p:spPr>
          <a:xfrm>
            <a:off x="0" y="0"/>
            <a:ext cx="9144009" cy="5143562"/>
          </a:xfrm>
          <a:custGeom>
            <a:avLst/>
            <a:gdLst/>
            <a:ahLst/>
            <a:cxnLst/>
            <a:rect l="l" t="t" r="r" b="b"/>
            <a:pathLst>
              <a:path w="109437" h="61559" extrusionOk="0">
                <a:moveTo>
                  <a:pt x="107051" y="5554"/>
                </a:moveTo>
                <a:lnTo>
                  <a:pt x="104662" y="5554"/>
                </a:lnTo>
                <a:lnTo>
                  <a:pt x="104662" y="3165"/>
                </a:lnTo>
                <a:lnTo>
                  <a:pt x="107051" y="3165"/>
                </a:lnTo>
                <a:close/>
                <a:moveTo>
                  <a:pt x="107051" y="8092"/>
                </a:moveTo>
                <a:lnTo>
                  <a:pt x="104662" y="8092"/>
                </a:lnTo>
                <a:lnTo>
                  <a:pt x="104662" y="5703"/>
                </a:lnTo>
                <a:lnTo>
                  <a:pt x="107051" y="5703"/>
                </a:lnTo>
                <a:close/>
                <a:moveTo>
                  <a:pt x="107051" y="10629"/>
                </a:moveTo>
                <a:lnTo>
                  <a:pt x="104662" y="10629"/>
                </a:lnTo>
                <a:lnTo>
                  <a:pt x="104662" y="8240"/>
                </a:lnTo>
                <a:lnTo>
                  <a:pt x="107051" y="8240"/>
                </a:lnTo>
                <a:close/>
                <a:moveTo>
                  <a:pt x="107051" y="13166"/>
                </a:moveTo>
                <a:lnTo>
                  <a:pt x="104662" y="13166"/>
                </a:lnTo>
                <a:lnTo>
                  <a:pt x="104662" y="10777"/>
                </a:lnTo>
                <a:lnTo>
                  <a:pt x="107051" y="10777"/>
                </a:lnTo>
                <a:close/>
                <a:moveTo>
                  <a:pt x="107051" y="15704"/>
                </a:moveTo>
                <a:lnTo>
                  <a:pt x="104662" y="15704"/>
                </a:lnTo>
                <a:lnTo>
                  <a:pt x="104662" y="13316"/>
                </a:lnTo>
                <a:lnTo>
                  <a:pt x="107051" y="13316"/>
                </a:lnTo>
                <a:close/>
                <a:moveTo>
                  <a:pt x="107051" y="18242"/>
                </a:moveTo>
                <a:lnTo>
                  <a:pt x="104662" y="18242"/>
                </a:lnTo>
                <a:lnTo>
                  <a:pt x="104662" y="15853"/>
                </a:lnTo>
                <a:lnTo>
                  <a:pt x="107051" y="15853"/>
                </a:lnTo>
                <a:close/>
                <a:moveTo>
                  <a:pt x="107051" y="20778"/>
                </a:moveTo>
                <a:lnTo>
                  <a:pt x="104662" y="20778"/>
                </a:lnTo>
                <a:lnTo>
                  <a:pt x="104662" y="18389"/>
                </a:lnTo>
                <a:lnTo>
                  <a:pt x="107051" y="18389"/>
                </a:lnTo>
                <a:close/>
                <a:moveTo>
                  <a:pt x="107051" y="23316"/>
                </a:moveTo>
                <a:lnTo>
                  <a:pt x="104662" y="23316"/>
                </a:lnTo>
                <a:lnTo>
                  <a:pt x="104662" y="20928"/>
                </a:lnTo>
                <a:lnTo>
                  <a:pt x="107051" y="20928"/>
                </a:lnTo>
                <a:close/>
                <a:moveTo>
                  <a:pt x="107051" y="25854"/>
                </a:moveTo>
                <a:lnTo>
                  <a:pt x="104662" y="25854"/>
                </a:lnTo>
                <a:lnTo>
                  <a:pt x="104662" y="23465"/>
                </a:lnTo>
                <a:lnTo>
                  <a:pt x="107051" y="23465"/>
                </a:lnTo>
                <a:close/>
                <a:moveTo>
                  <a:pt x="107051" y="28391"/>
                </a:moveTo>
                <a:lnTo>
                  <a:pt x="104662" y="28391"/>
                </a:lnTo>
                <a:lnTo>
                  <a:pt x="104662" y="26002"/>
                </a:lnTo>
                <a:lnTo>
                  <a:pt x="107051" y="26002"/>
                </a:lnTo>
                <a:close/>
                <a:moveTo>
                  <a:pt x="107051" y="30928"/>
                </a:moveTo>
                <a:lnTo>
                  <a:pt x="104662" y="30928"/>
                </a:lnTo>
                <a:lnTo>
                  <a:pt x="104662" y="28540"/>
                </a:lnTo>
                <a:lnTo>
                  <a:pt x="107051" y="28540"/>
                </a:lnTo>
                <a:close/>
                <a:moveTo>
                  <a:pt x="107051" y="33466"/>
                </a:moveTo>
                <a:lnTo>
                  <a:pt x="104662" y="33466"/>
                </a:lnTo>
                <a:lnTo>
                  <a:pt x="104662" y="31077"/>
                </a:lnTo>
                <a:lnTo>
                  <a:pt x="107051" y="31077"/>
                </a:lnTo>
                <a:close/>
                <a:moveTo>
                  <a:pt x="107051" y="36003"/>
                </a:moveTo>
                <a:lnTo>
                  <a:pt x="104662" y="36003"/>
                </a:lnTo>
                <a:lnTo>
                  <a:pt x="104662" y="33614"/>
                </a:lnTo>
                <a:lnTo>
                  <a:pt x="107051" y="33614"/>
                </a:lnTo>
                <a:close/>
                <a:moveTo>
                  <a:pt x="107051" y="38540"/>
                </a:moveTo>
                <a:lnTo>
                  <a:pt x="104662" y="38540"/>
                </a:lnTo>
                <a:lnTo>
                  <a:pt x="104662" y="36152"/>
                </a:lnTo>
                <a:lnTo>
                  <a:pt x="107051" y="36152"/>
                </a:lnTo>
                <a:close/>
                <a:moveTo>
                  <a:pt x="107051" y="41079"/>
                </a:moveTo>
                <a:lnTo>
                  <a:pt x="104662" y="41079"/>
                </a:lnTo>
                <a:lnTo>
                  <a:pt x="104662" y="38690"/>
                </a:lnTo>
                <a:lnTo>
                  <a:pt x="107051" y="38690"/>
                </a:lnTo>
                <a:close/>
                <a:moveTo>
                  <a:pt x="107051" y="43616"/>
                </a:moveTo>
                <a:lnTo>
                  <a:pt x="104662" y="43616"/>
                </a:lnTo>
                <a:lnTo>
                  <a:pt x="104662" y="41226"/>
                </a:lnTo>
                <a:lnTo>
                  <a:pt x="107051" y="41226"/>
                </a:lnTo>
                <a:close/>
                <a:moveTo>
                  <a:pt x="107051" y="46152"/>
                </a:moveTo>
                <a:lnTo>
                  <a:pt x="104662" y="46152"/>
                </a:lnTo>
                <a:lnTo>
                  <a:pt x="104662" y="43764"/>
                </a:lnTo>
                <a:lnTo>
                  <a:pt x="107051" y="43764"/>
                </a:lnTo>
                <a:close/>
                <a:moveTo>
                  <a:pt x="107051" y="48691"/>
                </a:moveTo>
                <a:lnTo>
                  <a:pt x="104662" y="48691"/>
                </a:lnTo>
                <a:lnTo>
                  <a:pt x="104662" y="46302"/>
                </a:lnTo>
                <a:lnTo>
                  <a:pt x="107051" y="46302"/>
                </a:lnTo>
                <a:close/>
                <a:moveTo>
                  <a:pt x="107051" y="51228"/>
                </a:moveTo>
                <a:lnTo>
                  <a:pt x="104662" y="51228"/>
                </a:lnTo>
                <a:lnTo>
                  <a:pt x="104662" y="48839"/>
                </a:lnTo>
                <a:lnTo>
                  <a:pt x="107051" y="48839"/>
                </a:lnTo>
                <a:close/>
                <a:moveTo>
                  <a:pt x="107051" y="53765"/>
                </a:moveTo>
                <a:lnTo>
                  <a:pt x="104662" y="53765"/>
                </a:lnTo>
                <a:lnTo>
                  <a:pt x="104662" y="51376"/>
                </a:lnTo>
                <a:lnTo>
                  <a:pt x="107051" y="51376"/>
                </a:lnTo>
                <a:close/>
                <a:moveTo>
                  <a:pt x="107051" y="56303"/>
                </a:moveTo>
                <a:lnTo>
                  <a:pt x="104662" y="56303"/>
                </a:lnTo>
                <a:lnTo>
                  <a:pt x="104662" y="53914"/>
                </a:lnTo>
                <a:lnTo>
                  <a:pt x="107051" y="53914"/>
                </a:lnTo>
                <a:close/>
                <a:moveTo>
                  <a:pt x="107051" y="58840"/>
                </a:moveTo>
                <a:lnTo>
                  <a:pt x="104662" y="58840"/>
                </a:lnTo>
                <a:lnTo>
                  <a:pt x="104662" y="56451"/>
                </a:lnTo>
                <a:lnTo>
                  <a:pt x="107051" y="56451"/>
                </a:lnTo>
                <a:close/>
                <a:moveTo>
                  <a:pt x="104514" y="5554"/>
                </a:moveTo>
                <a:lnTo>
                  <a:pt x="102125" y="5554"/>
                </a:lnTo>
                <a:lnTo>
                  <a:pt x="102125" y="3165"/>
                </a:lnTo>
                <a:lnTo>
                  <a:pt x="104514" y="3165"/>
                </a:lnTo>
                <a:close/>
                <a:moveTo>
                  <a:pt x="104514" y="8092"/>
                </a:moveTo>
                <a:lnTo>
                  <a:pt x="102125" y="8092"/>
                </a:lnTo>
                <a:lnTo>
                  <a:pt x="102125" y="5703"/>
                </a:lnTo>
                <a:lnTo>
                  <a:pt x="104514" y="5703"/>
                </a:lnTo>
                <a:close/>
                <a:moveTo>
                  <a:pt x="104514" y="10629"/>
                </a:moveTo>
                <a:lnTo>
                  <a:pt x="102125" y="10629"/>
                </a:lnTo>
                <a:lnTo>
                  <a:pt x="102125" y="8240"/>
                </a:lnTo>
                <a:lnTo>
                  <a:pt x="104514" y="8240"/>
                </a:lnTo>
                <a:close/>
                <a:moveTo>
                  <a:pt x="104514" y="13166"/>
                </a:moveTo>
                <a:lnTo>
                  <a:pt x="102125" y="13166"/>
                </a:lnTo>
                <a:lnTo>
                  <a:pt x="102125" y="10777"/>
                </a:lnTo>
                <a:lnTo>
                  <a:pt x="104514" y="10777"/>
                </a:lnTo>
                <a:close/>
                <a:moveTo>
                  <a:pt x="104514" y="15704"/>
                </a:moveTo>
                <a:lnTo>
                  <a:pt x="102125" y="15704"/>
                </a:lnTo>
                <a:lnTo>
                  <a:pt x="102125" y="13316"/>
                </a:lnTo>
                <a:lnTo>
                  <a:pt x="104514" y="13316"/>
                </a:lnTo>
                <a:close/>
                <a:moveTo>
                  <a:pt x="104514" y="18242"/>
                </a:moveTo>
                <a:lnTo>
                  <a:pt x="102125" y="18242"/>
                </a:lnTo>
                <a:lnTo>
                  <a:pt x="102125" y="15853"/>
                </a:lnTo>
                <a:lnTo>
                  <a:pt x="104514" y="15853"/>
                </a:lnTo>
                <a:close/>
                <a:moveTo>
                  <a:pt x="104514" y="20778"/>
                </a:moveTo>
                <a:lnTo>
                  <a:pt x="102125" y="20778"/>
                </a:lnTo>
                <a:lnTo>
                  <a:pt x="102125" y="18389"/>
                </a:lnTo>
                <a:lnTo>
                  <a:pt x="104514" y="18389"/>
                </a:lnTo>
                <a:close/>
                <a:moveTo>
                  <a:pt x="104514" y="23316"/>
                </a:moveTo>
                <a:lnTo>
                  <a:pt x="102125" y="23316"/>
                </a:lnTo>
                <a:lnTo>
                  <a:pt x="102125" y="20928"/>
                </a:lnTo>
                <a:lnTo>
                  <a:pt x="104514" y="20928"/>
                </a:lnTo>
                <a:close/>
                <a:moveTo>
                  <a:pt x="104514" y="25854"/>
                </a:moveTo>
                <a:lnTo>
                  <a:pt x="102125" y="25854"/>
                </a:lnTo>
                <a:lnTo>
                  <a:pt x="102125" y="23465"/>
                </a:lnTo>
                <a:lnTo>
                  <a:pt x="104514" y="23465"/>
                </a:lnTo>
                <a:close/>
                <a:moveTo>
                  <a:pt x="104514" y="28391"/>
                </a:moveTo>
                <a:lnTo>
                  <a:pt x="102125" y="28391"/>
                </a:lnTo>
                <a:lnTo>
                  <a:pt x="102125" y="26002"/>
                </a:lnTo>
                <a:lnTo>
                  <a:pt x="104514" y="26002"/>
                </a:lnTo>
                <a:close/>
                <a:moveTo>
                  <a:pt x="104514" y="30928"/>
                </a:moveTo>
                <a:lnTo>
                  <a:pt x="102125" y="30928"/>
                </a:lnTo>
                <a:lnTo>
                  <a:pt x="102125" y="28540"/>
                </a:lnTo>
                <a:lnTo>
                  <a:pt x="104514" y="28540"/>
                </a:lnTo>
                <a:close/>
                <a:moveTo>
                  <a:pt x="104514" y="33466"/>
                </a:moveTo>
                <a:lnTo>
                  <a:pt x="102125" y="33466"/>
                </a:lnTo>
                <a:lnTo>
                  <a:pt x="102125" y="31077"/>
                </a:lnTo>
                <a:lnTo>
                  <a:pt x="104514" y="31077"/>
                </a:lnTo>
                <a:close/>
                <a:moveTo>
                  <a:pt x="104514" y="36003"/>
                </a:moveTo>
                <a:lnTo>
                  <a:pt x="102125" y="36003"/>
                </a:lnTo>
                <a:lnTo>
                  <a:pt x="102125" y="33614"/>
                </a:lnTo>
                <a:lnTo>
                  <a:pt x="104514" y="33614"/>
                </a:lnTo>
                <a:close/>
                <a:moveTo>
                  <a:pt x="104514" y="38540"/>
                </a:moveTo>
                <a:lnTo>
                  <a:pt x="102125" y="38540"/>
                </a:lnTo>
                <a:lnTo>
                  <a:pt x="102125" y="36152"/>
                </a:lnTo>
                <a:lnTo>
                  <a:pt x="104514" y="36152"/>
                </a:lnTo>
                <a:close/>
                <a:moveTo>
                  <a:pt x="104514" y="41079"/>
                </a:moveTo>
                <a:lnTo>
                  <a:pt x="102125" y="41079"/>
                </a:lnTo>
                <a:lnTo>
                  <a:pt x="102125" y="38690"/>
                </a:lnTo>
                <a:lnTo>
                  <a:pt x="104514" y="38690"/>
                </a:lnTo>
                <a:close/>
                <a:moveTo>
                  <a:pt x="104514" y="43616"/>
                </a:moveTo>
                <a:lnTo>
                  <a:pt x="102125" y="43616"/>
                </a:lnTo>
                <a:lnTo>
                  <a:pt x="102125" y="41226"/>
                </a:lnTo>
                <a:lnTo>
                  <a:pt x="104514" y="41226"/>
                </a:lnTo>
                <a:close/>
                <a:moveTo>
                  <a:pt x="104514" y="46152"/>
                </a:moveTo>
                <a:lnTo>
                  <a:pt x="102125" y="46152"/>
                </a:lnTo>
                <a:lnTo>
                  <a:pt x="102125" y="43764"/>
                </a:lnTo>
                <a:lnTo>
                  <a:pt x="104514" y="43764"/>
                </a:lnTo>
                <a:close/>
                <a:moveTo>
                  <a:pt x="104514" y="48691"/>
                </a:moveTo>
                <a:lnTo>
                  <a:pt x="102125" y="48691"/>
                </a:lnTo>
                <a:lnTo>
                  <a:pt x="102125" y="46302"/>
                </a:lnTo>
                <a:lnTo>
                  <a:pt x="104514" y="46302"/>
                </a:lnTo>
                <a:close/>
                <a:moveTo>
                  <a:pt x="104514" y="51228"/>
                </a:moveTo>
                <a:lnTo>
                  <a:pt x="102125" y="51228"/>
                </a:lnTo>
                <a:lnTo>
                  <a:pt x="102125" y="48839"/>
                </a:lnTo>
                <a:lnTo>
                  <a:pt x="104514" y="48839"/>
                </a:lnTo>
                <a:close/>
                <a:moveTo>
                  <a:pt x="104514" y="53765"/>
                </a:moveTo>
                <a:lnTo>
                  <a:pt x="102125" y="53765"/>
                </a:lnTo>
                <a:lnTo>
                  <a:pt x="102125" y="51376"/>
                </a:lnTo>
                <a:lnTo>
                  <a:pt x="104514" y="51376"/>
                </a:lnTo>
                <a:close/>
                <a:moveTo>
                  <a:pt x="104514" y="56303"/>
                </a:moveTo>
                <a:lnTo>
                  <a:pt x="102125" y="56303"/>
                </a:lnTo>
                <a:lnTo>
                  <a:pt x="102125" y="53914"/>
                </a:lnTo>
                <a:lnTo>
                  <a:pt x="104514" y="53914"/>
                </a:lnTo>
                <a:close/>
                <a:moveTo>
                  <a:pt x="104514" y="58840"/>
                </a:moveTo>
                <a:lnTo>
                  <a:pt x="102125" y="58840"/>
                </a:lnTo>
                <a:lnTo>
                  <a:pt x="102125" y="56451"/>
                </a:lnTo>
                <a:lnTo>
                  <a:pt x="104514" y="56451"/>
                </a:lnTo>
                <a:close/>
                <a:moveTo>
                  <a:pt x="101977" y="5554"/>
                </a:moveTo>
                <a:lnTo>
                  <a:pt x="99588" y="5554"/>
                </a:lnTo>
                <a:lnTo>
                  <a:pt x="99588" y="3165"/>
                </a:lnTo>
                <a:lnTo>
                  <a:pt x="101977" y="3165"/>
                </a:lnTo>
                <a:close/>
                <a:moveTo>
                  <a:pt x="101977" y="8092"/>
                </a:moveTo>
                <a:lnTo>
                  <a:pt x="99588" y="8092"/>
                </a:lnTo>
                <a:lnTo>
                  <a:pt x="99588" y="5703"/>
                </a:lnTo>
                <a:lnTo>
                  <a:pt x="101977" y="5703"/>
                </a:lnTo>
                <a:close/>
                <a:moveTo>
                  <a:pt x="101977" y="10629"/>
                </a:moveTo>
                <a:lnTo>
                  <a:pt x="99588" y="10629"/>
                </a:lnTo>
                <a:lnTo>
                  <a:pt x="99588" y="8240"/>
                </a:lnTo>
                <a:lnTo>
                  <a:pt x="101977" y="8240"/>
                </a:lnTo>
                <a:close/>
                <a:moveTo>
                  <a:pt x="101977" y="13166"/>
                </a:moveTo>
                <a:lnTo>
                  <a:pt x="99588" y="13166"/>
                </a:lnTo>
                <a:lnTo>
                  <a:pt x="99588" y="10777"/>
                </a:lnTo>
                <a:lnTo>
                  <a:pt x="101977" y="10777"/>
                </a:lnTo>
                <a:close/>
                <a:moveTo>
                  <a:pt x="101977" y="15704"/>
                </a:moveTo>
                <a:lnTo>
                  <a:pt x="99588" y="15704"/>
                </a:lnTo>
                <a:lnTo>
                  <a:pt x="99588" y="13316"/>
                </a:lnTo>
                <a:lnTo>
                  <a:pt x="101977" y="13316"/>
                </a:lnTo>
                <a:close/>
                <a:moveTo>
                  <a:pt x="101977" y="18242"/>
                </a:moveTo>
                <a:lnTo>
                  <a:pt x="99588" y="18242"/>
                </a:lnTo>
                <a:lnTo>
                  <a:pt x="99588" y="15853"/>
                </a:lnTo>
                <a:lnTo>
                  <a:pt x="101977" y="15853"/>
                </a:lnTo>
                <a:close/>
                <a:moveTo>
                  <a:pt x="101977" y="20778"/>
                </a:moveTo>
                <a:lnTo>
                  <a:pt x="99588" y="20778"/>
                </a:lnTo>
                <a:lnTo>
                  <a:pt x="99588" y="18389"/>
                </a:lnTo>
                <a:lnTo>
                  <a:pt x="101977" y="18389"/>
                </a:lnTo>
                <a:close/>
                <a:moveTo>
                  <a:pt x="101977" y="23316"/>
                </a:moveTo>
                <a:lnTo>
                  <a:pt x="99588" y="23316"/>
                </a:lnTo>
                <a:lnTo>
                  <a:pt x="99588" y="20928"/>
                </a:lnTo>
                <a:lnTo>
                  <a:pt x="101977" y="20928"/>
                </a:lnTo>
                <a:close/>
                <a:moveTo>
                  <a:pt x="101977" y="25854"/>
                </a:moveTo>
                <a:lnTo>
                  <a:pt x="99588" y="25854"/>
                </a:lnTo>
                <a:lnTo>
                  <a:pt x="99588" y="23465"/>
                </a:lnTo>
                <a:lnTo>
                  <a:pt x="101977" y="23465"/>
                </a:lnTo>
                <a:close/>
                <a:moveTo>
                  <a:pt x="101977" y="28391"/>
                </a:moveTo>
                <a:lnTo>
                  <a:pt x="99588" y="28391"/>
                </a:lnTo>
                <a:lnTo>
                  <a:pt x="99588" y="26002"/>
                </a:lnTo>
                <a:lnTo>
                  <a:pt x="101977" y="26002"/>
                </a:lnTo>
                <a:close/>
                <a:moveTo>
                  <a:pt x="101977" y="30928"/>
                </a:moveTo>
                <a:lnTo>
                  <a:pt x="99588" y="30928"/>
                </a:lnTo>
                <a:lnTo>
                  <a:pt x="99588" y="28540"/>
                </a:lnTo>
                <a:lnTo>
                  <a:pt x="101977" y="28540"/>
                </a:lnTo>
                <a:close/>
                <a:moveTo>
                  <a:pt x="101977" y="33466"/>
                </a:moveTo>
                <a:lnTo>
                  <a:pt x="99588" y="33466"/>
                </a:lnTo>
                <a:lnTo>
                  <a:pt x="99588" y="31077"/>
                </a:lnTo>
                <a:lnTo>
                  <a:pt x="101977" y="31077"/>
                </a:lnTo>
                <a:close/>
                <a:moveTo>
                  <a:pt x="101977" y="36003"/>
                </a:moveTo>
                <a:lnTo>
                  <a:pt x="99588" y="36003"/>
                </a:lnTo>
                <a:lnTo>
                  <a:pt x="99588" y="33614"/>
                </a:lnTo>
                <a:lnTo>
                  <a:pt x="101977" y="33614"/>
                </a:lnTo>
                <a:close/>
                <a:moveTo>
                  <a:pt x="101977" y="38540"/>
                </a:moveTo>
                <a:lnTo>
                  <a:pt x="99588" y="38540"/>
                </a:lnTo>
                <a:lnTo>
                  <a:pt x="99588" y="36152"/>
                </a:lnTo>
                <a:lnTo>
                  <a:pt x="101977" y="36152"/>
                </a:lnTo>
                <a:close/>
                <a:moveTo>
                  <a:pt x="101977" y="41079"/>
                </a:moveTo>
                <a:lnTo>
                  <a:pt x="99588" y="41079"/>
                </a:lnTo>
                <a:lnTo>
                  <a:pt x="99588" y="38690"/>
                </a:lnTo>
                <a:lnTo>
                  <a:pt x="101977" y="38690"/>
                </a:lnTo>
                <a:close/>
                <a:moveTo>
                  <a:pt x="101977" y="43616"/>
                </a:moveTo>
                <a:lnTo>
                  <a:pt x="99588" y="43616"/>
                </a:lnTo>
                <a:lnTo>
                  <a:pt x="99588" y="41226"/>
                </a:lnTo>
                <a:lnTo>
                  <a:pt x="101977" y="41226"/>
                </a:lnTo>
                <a:close/>
                <a:moveTo>
                  <a:pt x="101977" y="46152"/>
                </a:moveTo>
                <a:lnTo>
                  <a:pt x="99588" y="46152"/>
                </a:lnTo>
                <a:lnTo>
                  <a:pt x="99588" y="43764"/>
                </a:lnTo>
                <a:lnTo>
                  <a:pt x="101977" y="43764"/>
                </a:lnTo>
                <a:close/>
                <a:moveTo>
                  <a:pt x="101977" y="48691"/>
                </a:moveTo>
                <a:lnTo>
                  <a:pt x="99588" y="48691"/>
                </a:lnTo>
                <a:lnTo>
                  <a:pt x="99588" y="46302"/>
                </a:lnTo>
                <a:lnTo>
                  <a:pt x="101977" y="46302"/>
                </a:lnTo>
                <a:close/>
                <a:moveTo>
                  <a:pt x="101977" y="51228"/>
                </a:moveTo>
                <a:lnTo>
                  <a:pt x="99588" y="51228"/>
                </a:lnTo>
                <a:lnTo>
                  <a:pt x="99588" y="48839"/>
                </a:lnTo>
                <a:lnTo>
                  <a:pt x="101977" y="48839"/>
                </a:lnTo>
                <a:close/>
                <a:moveTo>
                  <a:pt x="101977" y="53765"/>
                </a:moveTo>
                <a:lnTo>
                  <a:pt x="99588" y="53765"/>
                </a:lnTo>
                <a:lnTo>
                  <a:pt x="99588" y="51376"/>
                </a:lnTo>
                <a:lnTo>
                  <a:pt x="101977" y="51376"/>
                </a:lnTo>
                <a:close/>
                <a:moveTo>
                  <a:pt x="101977" y="56303"/>
                </a:moveTo>
                <a:lnTo>
                  <a:pt x="99588" y="56303"/>
                </a:lnTo>
                <a:lnTo>
                  <a:pt x="99588" y="53914"/>
                </a:lnTo>
                <a:lnTo>
                  <a:pt x="101977" y="53914"/>
                </a:lnTo>
                <a:close/>
                <a:moveTo>
                  <a:pt x="101977" y="58840"/>
                </a:moveTo>
                <a:lnTo>
                  <a:pt x="99588" y="58840"/>
                </a:lnTo>
                <a:lnTo>
                  <a:pt x="99588" y="56451"/>
                </a:lnTo>
                <a:lnTo>
                  <a:pt x="101977" y="56451"/>
                </a:lnTo>
                <a:close/>
                <a:moveTo>
                  <a:pt x="99439" y="5554"/>
                </a:moveTo>
                <a:lnTo>
                  <a:pt x="97050" y="5554"/>
                </a:lnTo>
                <a:lnTo>
                  <a:pt x="97050" y="3165"/>
                </a:lnTo>
                <a:lnTo>
                  <a:pt x="99439" y="3165"/>
                </a:lnTo>
                <a:close/>
                <a:moveTo>
                  <a:pt x="99439" y="8092"/>
                </a:moveTo>
                <a:lnTo>
                  <a:pt x="97050" y="8092"/>
                </a:lnTo>
                <a:lnTo>
                  <a:pt x="97050" y="5703"/>
                </a:lnTo>
                <a:lnTo>
                  <a:pt x="99439" y="5703"/>
                </a:lnTo>
                <a:close/>
                <a:moveTo>
                  <a:pt x="99439" y="10629"/>
                </a:moveTo>
                <a:lnTo>
                  <a:pt x="97050" y="10629"/>
                </a:lnTo>
                <a:lnTo>
                  <a:pt x="97050" y="8240"/>
                </a:lnTo>
                <a:lnTo>
                  <a:pt x="99439" y="8240"/>
                </a:lnTo>
                <a:close/>
                <a:moveTo>
                  <a:pt x="99439" y="13166"/>
                </a:moveTo>
                <a:lnTo>
                  <a:pt x="97050" y="13166"/>
                </a:lnTo>
                <a:lnTo>
                  <a:pt x="97050" y="10777"/>
                </a:lnTo>
                <a:lnTo>
                  <a:pt x="99439" y="10777"/>
                </a:lnTo>
                <a:close/>
                <a:moveTo>
                  <a:pt x="99439" y="15704"/>
                </a:moveTo>
                <a:lnTo>
                  <a:pt x="97050" y="15704"/>
                </a:lnTo>
                <a:lnTo>
                  <a:pt x="97050" y="13316"/>
                </a:lnTo>
                <a:lnTo>
                  <a:pt x="99439" y="13316"/>
                </a:lnTo>
                <a:close/>
                <a:moveTo>
                  <a:pt x="99439" y="18242"/>
                </a:moveTo>
                <a:lnTo>
                  <a:pt x="97050" y="18242"/>
                </a:lnTo>
                <a:lnTo>
                  <a:pt x="97050" y="15853"/>
                </a:lnTo>
                <a:lnTo>
                  <a:pt x="99439" y="15853"/>
                </a:lnTo>
                <a:close/>
                <a:moveTo>
                  <a:pt x="99439" y="20778"/>
                </a:moveTo>
                <a:lnTo>
                  <a:pt x="97050" y="20778"/>
                </a:lnTo>
                <a:lnTo>
                  <a:pt x="97050" y="18389"/>
                </a:lnTo>
                <a:lnTo>
                  <a:pt x="99439" y="18389"/>
                </a:lnTo>
                <a:close/>
                <a:moveTo>
                  <a:pt x="99439" y="23316"/>
                </a:moveTo>
                <a:lnTo>
                  <a:pt x="97050" y="23316"/>
                </a:lnTo>
                <a:lnTo>
                  <a:pt x="97050" y="20928"/>
                </a:lnTo>
                <a:lnTo>
                  <a:pt x="99439" y="20928"/>
                </a:lnTo>
                <a:close/>
                <a:moveTo>
                  <a:pt x="99439" y="25854"/>
                </a:moveTo>
                <a:lnTo>
                  <a:pt x="97050" y="25854"/>
                </a:lnTo>
                <a:lnTo>
                  <a:pt x="97050" y="23465"/>
                </a:lnTo>
                <a:lnTo>
                  <a:pt x="99439" y="23465"/>
                </a:lnTo>
                <a:close/>
                <a:moveTo>
                  <a:pt x="99439" y="28391"/>
                </a:moveTo>
                <a:lnTo>
                  <a:pt x="97050" y="28391"/>
                </a:lnTo>
                <a:lnTo>
                  <a:pt x="97050" y="26002"/>
                </a:lnTo>
                <a:lnTo>
                  <a:pt x="99439" y="26002"/>
                </a:lnTo>
                <a:close/>
                <a:moveTo>
                  <a:pt x="99439" y="30928"/>
                </a:moveTo>
                <a:lnTo>
                  <a:pt x="97050" y="30928"/>
                </a:lnTo>
                <a:lnTo>
                  <a:pt x="97050" y="28540"/>
                </a:lnTo>
                <a:lnTo>
                  <a:pt x="99439" y="28540"/>
                </a:lnTo>
                <a:close/>
                <a:moveTo>
                  <a:pt x="99439" y="33466"/>
                </a:moveTo>
                <a:lnTo>
                  <a:pt x="97050" y="33466"/>
                </a:lnTo>
                <a:lnTo>
                  <a:pt x="97050" y="31077"/>
                </a:lnTo>
                <a:lnTo>
                  <a:pt x="99439" y="31077"/>
                </a:lnTo>
                <a:close/>
                <a:moveTo>
                  <a:pt x="99439" y="36003"/>
                </a:moveTo>
                <a:lnTo>
                  <a:pt x="97050" y="36003"/>
                </a:lnTo>
                <a:lnTo>
                  <a:pt x="97050" y="33614"/>
                </a:lnTo>
                <a:lnTo>
                  <a:pt x="99439" y="33614"/>
                </a:lnTo>
                <a:close/>
                <a:moveTo>
                  <a:pt x="99439" y="38540"/>
                </a:moveTo>
                <a:lnTo>
                  <a:pt x="97050" y="38540"/>
                </a:lnTo>
                <a:lnTo>
                  <a:pt x="97050" y="36152"/>
                </a:lnTo>
                <a:lnTo>
                  <a:pt x="99439" y="36152"/>
                </a:lnTo>
                <a:close/>
                <a:moveTo>
                  <a:pt x="99439" y="41079"/>
                </a:moveTo>
                <a:lnTo>
                  <a:pt x="97050" y="41079"/>
                </a:lnTo>
                <a:lnTo>
                  <a:pt x="97050" y="38690"/>
                </a:lnTo>
                <a:lnTo>
                  <a:pt x="99439" y="38690"/>
                </a:lnTo>
                <a:close/>
                <a:moveTo>
                  <a:pt x="99439" y="43616"/>
                </a:moveTo>
                <a:lnTo>
                  <a:pt x="97050" y="43616"/>
                </a:lnTo>
                <a:lnTo>
                  <a:pt x="97050" y="41226"/>
                </a:lnTo>
                <a:lnTo>
                  <a:pt x="99439" y="41226"/>
                </a:lnTo>
                <a:close/>
                <a:moveTo>
                  <a:pt x="99439" y="46152"/>
                </a:moveTo>
                <a:lnTo>
                  <a:pt x="97050" y="46152"/>
                </a:lnTo>
                <a:lnTo>
                  <a:pt x="97050" y="43764"/>
                </a:lnTo>
                <a:lnTo>
                  <a:pt x="99439" y="43764"/>
                </a:lnTo>
                <a:close/>
                <a:moveTo>
                  <a:pt x="99439" y="48691"/>
                </a:moveTo>
                <a:lnTo>
                  <a:pt x="97050" y="48691"/>
                </a:lnTo>
                <a:lnTo>
                  <a:pt x="97050" y="46302"/>
                </a:lnTo>
                <a:lnTo>
                  <a:pt x="99439" y="46302"/>
                </a:lnTo>
                <a:close/>
                <a:moveTo>
                  <a:pt x="99439" y="51228"/>
                </a:moveTo>
                <a:lnTo>
                  <a:pt x="97050" y="51228"/>
                </a:lnTo>
                <a:lnTo>
                  <a:pt x="97050" y="48839"/>
                </a:lnTo>
                <a:lnTo>
                  <a:pt x="99439" y="48839"/>
                </a:lnTo>
                <a:close/>
                <a:moveTo>
                  <a:pt x="99439" y="53765"/>
                </a:moveTo>
                <a:lnTo>
                  <a:pt x="97050" y="53765"/>
                </a:lnTo>
                <a:lnTo>
                  <a:pt x="97050" y="51376"/>
                </a:lnTo>
                <a:lnTo>
                  <a:pt x="99439" y="51376"/>
                </a:lnTo>
                <a:close/>
                <a:moveTo>
                  <a:pt x="99439" y="56303"/>
                </a:moveTo>
                <a:lnTo>
                  <a:pt x="97050" y="56303"/>
                </a:lnTo>
                <a:lnTo>
                  <a:pt x="97050" y="53914"/>
                </a:lnTo>
                <a:lnTo>
                  <a:pt x="99439" y="53914"/>
                </a:lnTo>
                <a:close/>
                <a:moveTo>
                  <a:pt x="99439" y="58840"/>
                </a:moveTo>
                <a:lnTo>
                  <a:pt x="97050" y="58840"/>
                </a:lnTo>
                <a:lnTo>
                  <a:pt x="97050" y="56451"/>
                </a:lnTo>
                <a:lnTo>
                  <a:pt x="99439" y="56451"/>
                </a:lnTo>
                <a:close/>
                <a:moveTo>
                  <a:pt x="96901" y="5554"/>
                </a:moveTo>
                <a:lnTo>
                  <a:pt x="94513" y="5554"/>
                </a:lnTo>
                <a:lnTo>
                  <a:pt x="94513" y="3165"/>
                </a:lnTo>
                <a:lnTo>
                  <a:pt x="96901" y="3165"/>
                </a:lnTo>
                <a:close/>
                <a:moveTo>
                  <a:pt x="96901" y="8092"/>
                </a:moveTo>
                <a:lnTo>
                  <a:pt x="94513" y="8092"/>
                </a:lnTo>
                <a:lnTo>
                  <a:pt x="94513" y="5703"/>
                </a:lnTo>
                <a:lnTo>
                  <a:pt x="96901" y="5703"/>
                </a:lnTo>
                <a:close/>
                <a:moveTo>
                  <a:pt x="96901" y="10629"/>
                </a:moveTo>
                <a:lnTo>
                  <a:pt x="94513" y="10629"/>
                </a:lnTo>
                <a:lnTo>
                  <a:pt x="94513" y="8240"/>
                </a:lnTo>
                <a:lnTo>
                  <a:pt x="96901" y="8240"/>
                </a:lnTo>
                <a:close/>
                <a:moveTo>
                  <a:pt x="96901" y="13166"/>
                </a:moveTo>
                <a:lnTo>
                  <a:pt x="94513" y="13166"/>
                </a:lnTo>
                <a:lnTo>
                  <a:pt x="94513" y="10777"/>
                </a:lnTo>
                <a:lnTo>
                  <a:pt x="96901" y="10777"/>
                </a:lnTo>
                <a:close/>
                <a:moveTo>
                  <a:pt x="96901" y="15704"/>
                </a:moveTo>
                <a:lnTo>
                  <a:pt x="94513" y="15704"/>
                </a:lnTo>
                <a:lnTo>
                  <a:pt x="94513" y="13316"/>
                </a:lnTo>
                <a:lnTo>
                  <a:pt x="96901" y="13316"/>
                </a:lnTo>
                <a:close/>
                <a:moveTo>
                  <a:pt x="96901" y="18242"/>
                </a:moveTo>
                <a:lnTo>
                  <a:pt x="94513" y="18242"/>
                </a:lnTo>
                <a:lnTo>
                  <a:pt x="94513" y="15853"/>
                </a:lnTo>
                <a:lnTo>
                  <a:pt x="96901" y="15853"/>
                </a:lnTo>
                <a:close/>
                <a:moveTo>
                  <a:pt x="96901" y="20778"/>
                </a:moveTo>
                <a:lnTo>
                  <a:pt x="94513" y="20778"/>
                </a:lnTo>
                <a:lnTo>
                  <a:pt x="94513" y="18389"/>
                </a:lnTo>
                <a:lnTo>
                  <a:pt x="96901" y="18389"/>
                </a:lnTo>
                <a:close/>
                <a:moveTo>
                  <a:pt x="96901" y="23316"/>
                </a:moveTo>
                <a:lnTo>
                  <a:pt x="94513" y="23316"/>
                </a:lnTo>
                <a:lnTo>
                  <a:pt x="94513" y="20928"/>
                </a:lnTo>
                <a:lnTo>
                  <a:pt x="96901" y="20928"/>
                </a:lnTo>
                <a:close/>
                <a:moveTo>
                  <a:pt x="96901" y="25854"/>
                </a:moveTo>
                <a:lnTo>
                  <a:pt x="94513" y="25854"/>
                </a:lnTo>
                <a:lnTo>
                  <a:pt x="94513" y="23465"/>
                </a:lnTo>
                <a:lnTo>
                  <a:pt x="96901" y="23465"/>
                </a:lnTo>
                <a:close/>
                <a:moveTo>
                  <a:pt x="96901" y="28391"/>
                </a:moveTo>
                <a:lnTo>
                  <a:pt x="94513" y="28391"/>
                </a:lnTo>
                <a:lnTo>
                  <a:pt x="94513" y="26002"/>
                </a:lnTo>
                <a:lnTo>
                  <a:pt x="96901" y="26002"/>
                </a:lnTo>
                <a:close/>
                <a:moveTo>
                  <a:pt x="96901" y="30928"/>
                </a:moveTo>
                <a:lnTo>
                  <a:pt x="94513" y="30928"/>
                </a:lnTo>
                <a:lnTo>
                  <a:pt x="94513" y="28540"/>
                </a:lnTo>
                <a:lnTo>
                  <a:pt x="96901" y="28540"/>
                </a:lnTo>
                <a:close/>
                <a:moveTo>
                  <a:pt x="96901" y="33466"/>
                </a:moveTo>
                <a:lnTo>
                  <a:pt x="94513" y="33466"/>
                </a:lnTo>
                <a:lnTo>
                  <a:pt x="94513" y="31077"/>
                </a:lnTo>
                <a:lnTo>
                  <a:pt x="96901" y="31077"/>
                </a:lnTo>
                <a:close/>
                <a:moveTo>
                  <a:pt x="96901" y="36003"/>
                </a:moveTo>
                <a:lnTo>
                  <a:pt x="94513" y="36003"/>
                </a:lnTo>
                <a:lnTo>
                  <a:pt x="94513" y="33614"/>
                </a:lnTo>
                <a:lnTo>
                  <a:pt x="96901" y="33614"/>
                </a:lnTo>
                <a:close/>
                <a:moveTo>
                  <a:pt x="96901" y="38540"/>
                </a:moveTo>
                <a:lnTo>
                  <a:pt x="94513" y="38540"/>
                </a:lnTo>
                <a:lnTo>
                  <a:pt x="94513" y="36152"/>
                </a:lnTo>
                <a:lnTo>
                  <a:pt x="96901" y="36152"/>
                </a:lnTo>
                <a:close/>
                <a:moveTo>
                  <a:pt x="96901" y="41079"/>
                </a:moveTo>
                <a:lnTo>
                  <a:pt x="94513" y="41079"/>
                </a:lnTo>
                <a:lnTo>
                  <a:pt x="94513" y="38690"/>
                </a:lnTo>
                <a:lnTo>
                  <a:pt x="96901" y="38690"/>
                </a:lnTo>
                <a:close/>
                <a:moveTo>
                  <a:pt x="96901" y="43616"/>
                </a:moveTo>
                <a:lnTo>
                  <a:pt x="94513" y="43616"/>
                </a:lnTo>
                <a:lnTo>
                  <a:pt x="94513" y="41226"/>
                </a:lnTo>
                <a:lnTo>
                  <a:pt x="96901" y="41226"/>
                </a:lnTo>
                <a:close/>
                <a:moveTo>
                  <a:pt x="96901" y="46152"/>
                </a:moveTo>
                <a:lnTo>
                  <a:pt x="94513" y="46152"/>
                </a:lnTo>
                <a:lnTo>
                  <a:pt x="94513" y="43764"/>
                </a:lnTo>
                <a:lnTo>
                  <a:pt x="96901" y="43764"/>
                </a:lnTo>
                <a:close/>
                <a:moveTo>
                  <a:pt x="96901" y="48691"/>
                </a:moveTo>
                <a:lnTo>
                  <a:pt x="94513" y="48691"/>
                </a:lnTo>
                <a:lnTo>
                  <a:pt x="94513" y="46302"/>
                </a:lnTo>
                <a:lnTo>
                  <a:pt x="96901" y="46302"/>
                </a:lnTo>
                <a:close/>
                <a:moveTo>
                  <a:pt x="96901" y="51228"/>
                </a:moveTo>
                <a:lnTo>
                  <a:pt x="94513" y="51228"/>
                </a:lnTo>
                <a:lnTo>
                  <a:pt x="94513" y="48839"/>
                </a:lnTo>
                <a:lnTo>
                  <a:pt x="96901" y="48839"/>
                </a:lnTo>
                <a:close/>
                <a:moveTo>
                  <a:pt x="96901" y="53765"/>
                </a:moveTo>
                <a:lnTo>
                  <a:pt x="94513" y="53765"/>
                </a:lnTo>
                <a:lnTo>
                  <a:pt x="94513" y="51376"/>
                </a:lnTo>
                <a:lnTo>
                  <a:pt x="96901" y="51376"/>
                </a:lnTo>
                <a:close/>
                <a:moveTo>
                  <a:pt x="96901" y="56303"/>
                </a:moveTo>
                <a:lnTo>
                  <a:pt x="94513" y="56303"/>
                </a:lnTo>
                <a:lnTo>
                  <a:pt x="94513" y="53914"/>
                </a:lnTo>
                <a:lnTo>
                  <a:pt x="96901" y="53914"/>
                </a:lnTo>
                <a:close/>
                <a:moveTo>
                  <a:pt x="96901" y="58840"/>
                </a:moveTo>
                <a:lnTo>
                  <a:pt x="94513" y="58840"/>
                </a:lnTo>
                <a:lnTo>
                  <a:pt x="94513" y="56451"/>
                </a:lnTo>
                <a:lnTo>
                  <a:pt x="96901" y="56451"/>
                </a:lnTo>
                <a:close/>
                <a:moveTo>
                  <a:pt x="94364" y="5554"/>
                </a:moveTo>
                <a:lnTo>
                  <a:pt x="91975" y="5554"/>
                </a:lnTo>
                <a:lnTo>
                  <a:pt x="91975" y="3165"/>
                </a:lnTo>
                <a:lnTo>
                  <a:pt x="94364" y="3165"/>
                </a:lnTo>
                <a:close/>
                <a:moveTo>
                  <a:pt x="94364" y="8092"/>
                </a:moveTo>
                <a:lnTo>
                  <a:pt x="91975" y="8092"/>
                </a:lnTo>
                <a:lnTo>
                  <a:pt x="91975" y="5703"/>
                </a:lnTo>
                <a:lnTo>
                  <a:pt x="94364" y="5703"/>
                </a:lnTo>
                <a:close/>
                <a:moveTo>
                  <a:pt x="94364" y="10629"/>
                </a:moveTo>
                <a:lnTo>
                  <a:pt x="91975" y="10629"/>
                </a:lnTo>
                <a:lnTo>
                  <a:pt x="91975" y="8240"/>
                </a:lnTo>
                <a:lnTo>
                  <a:pt x="94364" y="8240"/>
                </a:lnTo>
                <a:close/>
                <a:moveTo>
                  <a:pt x="94364" y="13166"/>
                </a:moveTo>
                <a:lnTo>
                  <a:pt x="91975" y="13166"/>
                </a:lnTo>
                <a:lnTo>
                  <a:pt x="91975" y="10777"/>
                </a:lnTo>
                <a:lnTo>
                  <a:pt x="94364" y="10777"/>
                </a:lnTo>
                <a:close/>
                <a:moveTo>
                  <a:pt x="94364" y="15704"/>
                </a:moveTo>
                <a:lnTo>
                  <a:pt x="91975" y="15704"/>
                </a:lnTo>
                <a:lnTo>
                  <a:pt x="91975" y="13316"/>
                </a:lnTo>
                <a:lnTo>
                  <a:pt x="94364" y="13316"/>
                </a:lnTo>
                <a:close/>
                <a:moveTo>
                  <a:pt x="94364" y="18242"/>
                </a:moveTo>
                <a:lnTo>
                  <a:pt x="91975" y="18242"/>
                </a:lnTo>
                <a:lnTo>
                  <a:pt x="91975" y="15853"/>
                </a:lnTo>
                <a:lnTo>
                  <a:pt x="94364" y="15853"/>
                </a:lnTo>
                <a:close/>
                <a:moveTo>
                  <a:pt x="94364" y="20778"/>
                </a:moveTo>
                <a:lnTo>
                  <a:pt x="91975" y="20778"/>
                </a:lnTo>
                <a:lnTo>
                  <a:pt x="91975" y="18389"/>
                </a:lnTo>
                <a:lnTo>
                  <a:pt x="94364" y="18389"/>
                </a:lnTo>
                <a:close/>
                <a:moveTo>
                  <a:pt x="94364" y="23316"/>
                </a:moveTo>
                <a:lnTo>
                  <a:pt x="91975" y="23316"/>
                </a:lnTo>
                <a:lnTo>
                  <a:pt x="91975" y="20928"/>
                </a:lnTo>
                <a:lnTo>
                  <a:pt x="94364" y="20928"/>
                </a:lnTo>
                <a:close/>
                <a:moveTo>
                  <a:pt x="94364" y="25854"/>
                </a:moveTo>
                <a:lnTo>
                  <a:pt x="91975" y="25854"/>
                </a:lnTo>
                <a:lnTo>
                  <a:pt x="91975" y="23465"/>
                </a:lnTo>
                <a:lnTo>
                  <a:pt x="94364" y="23465"/>
                </a:lnTo>
                <a:close/>
                <a:moveTo>
                  <a:pt x="94364" y="28391"/>
                </a:moveTo>
                <a:lnTo>
                  <a:pt x="91975" y="28391"/>
                </a:lnTo>
                <a:lnTo>
                  <a:pt x="91975" y="26002"/>
                </a:lnTo>
                <a:lnTo>
                  <a:pt x="94364" y="26002"/>
                </a:lnTo>
                <a:close/>
                <a:moveTo>
                  <a:pt x="94364" y="30928"/>
                </a:moveTo>
                <a:lnTo>
                  <a:pt x="91975" y="30928"/>
                </a:lnTo>
                <a:lnTo>
                  <a:pt x="91975" y="28540"/>
                </a:lnTo>
                <a:lnTo>
                  <a:pt x="94364" y="28540"/>
                </a:lnTo>
                <a:close/>
                <a:moveTo>
                  <a:pt x="94364" y="33466"/>
                </a:moveTo>
                <a:lnTo>
                  <a:pt x="91975" y="33466"/>
                </a:lnTo>
                <a:lnTo>
                  <a:pt x="91975" y="31077"/>
                </a:lnTo>
                <a:lnTo>
                  <a:pt x="94364" y="31077"/>
                </a:lnTo>
                <a:close/>
                <a:moveTo>
                  <a:pt x="94364" y="36003"/>
                </a:moveTo>
                <a:lnTo>
                  <a:pt x="91975" y="36003"/>
                </a:lnTo>
                <a:lnTo>
                  <a:pt x="91975" y="33614"/>
                </a:lnTo>
                <a:lnTo>
                  <a:pt x="94364" y="33614"/>
                </a:lnTo>
                <a:close/>
                <a:moveTo>
                  <a:pt x="94364" y="38540"/>
                </a:moveTo>
                <a:lnTo>
                  <a:pt x="91975" y="38540"/>
                </a:lnTo>
                <a:lnTo>
                  <a:pt x="91975" y="36152"/>
                </a:lnTo>
                <a:lnTo>
                  <a:pt x="94364" y="36152"/>
                </a:lnTo>
                <a:close/>
                <a:moveTo>
                  <a:pt x="94364" y="41079"/>
                </a:moveTo>
                <a:lnTo>
                  <a:pt x="91975" y="41079"/>
                </a:lnTo>
                <a:lnTo>
                  <a:pt x="91975" y="38690"/>
                </a:lnTo>
                <a:lnTo>
                  <a:pt x="94364" y="38690"/>
                </a:lnTo>
                <a:close/>
                <a:moveTo>
                  <a:pt x="94364" y="43616"/>
                </a:moveTo>
                <a:lnTo>
                  <a:pt x="91975" y="43616"/>
                </a:lnTo>
                <a:lnTo>
                  <a:pt x="91975" y="41226"/>
                </a:lnTo>
                <a:lnTo>
                  <a:pt x="94364" y="41226"/>
                </a:lnTo>
                <a:close/>
                <a:moveTo>
                  <a:pt x="94364" y="46152"/>
                </a:moveTo>
                <a:lnTo>
                  <a:pt x="91975" y="46152"/>
                </a:lnTo>
                <a:lnTo>
                  <a:pt x="91975" y="43764"/>
                </a:lnTo>
                <a:lnTo>
                  <a:pt x="94364" y="43764"/>
                </a:lnTo>
                <a:close/>
                <a:moveTo>
                  <a:pt x="94364" y="48691"/>
                </a:moveTo>
                <a:lnTo>
                  <a:pt x="91975" y="48691"/>
                </a:lnTo>
                <a:lnTo>
                  <a:pt x="91975" y="46302"/>
                </a:lnTo>
                <a:lnTo>
                  <a:pt x="94364" y="46302"/>
                </a:lnTo>
                <a:close/>
                <a:moveTo>
                  <a:pt x="94364" y="51228"/>
                </a:moveTo>
                <a:lnTo>
                  <a:pt x="91975" y="51228"/>
                </a:lnTo>
                <a:lnTo>
                  <a:pt x="91975" y="48839"/>
                </a:lnTo>
                <a:lnTo>
                  <a:pt x="94364" y="48839"/>
                </a:lnTo>
                <a:close/>
                <a:moveTo>
                  <a:pt x="94364" y="53765"/>
                </a:moveTo>
                <a:lnTo>
                  <a:pt x="91975" y="53765"/>
                </a:lnTo>
                <a:lnTo>
                  <a:pt x="91975" y="51376"/>
                </a:lnTo>
                <a:lnTo>
                  <a:pt x="94364" y="51376"/>
                </a:lnTo>
                <a:close/>
                <a:moveTo>
                  <a:pt x="94364" y="56303"/>
                </a:moveTo>
                <a:lnTo>
                  <a:pt x="91975" y="56303"/>
                </a:lnTo>
                <a:lnTo>
                  <a:pt x="91975" y="53914"/>
                </a:lnTo>
                <a:lnTo>
                  <a:pt x="94364" y="53914"/>
                </a:lnTo>
                <a:close/>
                <a:moveTo>
                  <a:pt x="94364" y="58840"/>
                </a:moveTo>
                <a:lnTo>
                  <a:pt x="91975" y="58840"/>
                </a:lnTo>
                <a:lnTo>
                  <a:pt x="91975" y="56451"/>
                </a:lnTo>
                <a:lnTo>
                  <a:pt x="94364" y="56451"/>
                </a:lnTo>
                <a:close/>
                <a:moveTo>
                  <a:pt x="91826" y="5554"/>
                </a:moveTo>
                <a:lnTo>
                  <a:pt x="89438" y="5554"/>
                </a:lnTo>
                <a:lnTo>
                  <a:pt x="89438" y="3165"/>
                </a:lnTo>
                <a:lnTo>
                  <a:pt x="91826" y="3165"/>
                </a:lnTo>
                <a:close/>
                <a:moveTo>
                  <a:pt x="91826" y="8092"/>
                </a:moveTo>
                <a:lnTo>
                  <a:pt x="89438" y="8092"/>
                </a:lnTo>
                <a:lnTo>
                  <a:pt x="89438" y="5703"/>
                </a:lnTo>
                <a:lnTo>
                  <a:pt x="91826" y="5703"/>
                </a:lnTo>
                <a:close/>
                <a:moveTo>
                  <a:pt x="91826" y="10629"/>
                </a:moveTo>
                <a:lnTo>
                  <a:pt x="89438" y="10629"/>
                </a:lnTo>
                <a:lnTo>
                  <a:pt x="89438" y="8240"/>
                </a:lnTo>
                <a:lnTo>
                  <a:pt x="91826" y="8240"/>
                </a:lnTo>
                <a:close/>
                <a:moveTo>
                  <a:pt x="91826" y="13166"/>
                </a:moveTo>
                <a:lnTo>
                  <a:pt x="89438" y="13166"/>
                </a:lnTo>
                <a:lnTo>
                  <a:pt x="89438" y="10777"/>
                </a:lnTo>
                <a:lnTo>
                  <a:pt x="91826" y="10777"/>
                </a:lnTo>
                <a:close/>
                <a:moveTo>
                  <a:pt x="91826" y="15704"/>
                </a:moveTo>
                <a:lnTo>
                  <a:pt x="89438" y="15704"/>
                </a:lnTo>
                <a:lnTo>
                  <a:pt x="89438" y="13316"/>
                </a:lnTo>
                <a:lnTo>
                  <a:pt x="91826" y="13316"/>
                </a:lnTo>
                <a:close/>
                <a:moveTo>
                  <a:pt x="91826" y="18242"/>
                </a:moveTo>
                <a:lnTo>
                  <a:pt x="89438" y="18242"/>
                </a:lnTo>
                <a:lnTo>
                  <a:pt x="89438" y="15853"/>
                </a:lnTo>
                <a:lnTo>
                  <a:pt x="91826" y="15853"/>
                </a:lnTo>
                <a:close/>
                <a:moveTo>
                  <a:pt x="91826" y="20778"/>
                </a:moveTo>
                <a:lnTo>
                  <a:pt x="89438" y="20778"/>
                </a:lnTo>
                <a:lnTo>
                  <a:pt x="89438" y="18389"/>
                </a:lnTo>
                <a:lnTo>
                  <a:pt x="91826" y="18389"/>
                </a:lnTo>
                <a:close/>
                <a:moveTo>
                  <a:pt x="91826" y="23316"/>
                </a:moveTo>
                <a:lnTo>
                  <a:pt x="89438" y="23316"/>
                </a:lnTo>
                <a:lnTo>
                  <a:pt x="89438" y="20928"/>
                </a:lnTo>
                <a:lnTo>
                  <a:pt x="91826" y="20928"/>
                </a:lnTo>
                <a:close/>
                <a:moveTo>
                  <a:pt x="91826" y="25854"/>
                </a:moveTo>
                <a:lnTo>
                  <a:pt x="89438" y="25854"/>
                </a:lnTo>
                <a:lnTo>
                  <a:pt x="89438" y="23465"/>
                </a:lnTo>
                <a:lnTo>
                  <a:pt x="91826" y="23465"/>
                </a:lnTo>
                <a:close/>
                <a:moveTo>
                  <a:pt x="91826" y="28391"/>
                </a:moveTo>
                <a:lnTo>
                  <a:pt x="89438" y="28391"/>
                </a:lnTo>
                <a:lnTo>
                  <a:pt x="89438" y="26002"/>
                </a:lnTo>
                <a:lnTo>
                  <a:pt x="91826" y="26002"/>
                </a:lnTo>
                <a:close/>
                <a:moveTo>
                  <a:pt x="91826" y="30928"/>
                </a:moveTo>
                <a:lnTo>
                  <a:pt x="89438" y="30928"/>
                </a:lnTo>
                <a:lnTo>
                  <a:pt x="89438" y="28540"/>
                </a:lnTo>
                <a:lnTo>
                  <a:pt x="91826" y="28540"/>
                </a:lnTo>
                <a:close/>
                <a:moveTo>
                  <a:pt x="91826" y="33466"/>
                </a:moveTo>
                <a:lnTo>
                  <a:pt x="89438" y="33466"/>
                </a:lnTo>
                <a:lnTo>
                  <a:pt x="89438" y="31077"/>
                </a:lnTo>
                <a:lnTo>
                  <a:pt x="91826" y="31077"/>
                </a:lnTo>
                <a:close/>
                <a:moveTo>
                  <a:pt x="91826" y="36003"/>
                </a:moveTo>
                <a:lnTo>
                  <a:pt x="89438" y="36003"/>
                </a:lnTo>
                <a:lnTo>
                  <a:pt x="89438" y="33614"/>
                </a:lnTo>
                <a:lnTo>
                  <a:pt x="91826" y="33614"/>
                </a:lnTo>
                <a:close/>
                <a:moveTo>
                  <a:pt x="91826" y="38540"/>
                </a:moveTo>
                <a:lnTo>
                  <a:pt x="89438" y="38540"/>
                </a:lnTo>
                <a:lnTo>
                  <a:pt x="89438" y="36152"/>
                </a:lnTo>
                <a:lnTo>
                  <a:pt x="91826" y="36152"/>
                </a:lnTo>
                <a:close/>
                <a:moveTo>
                  <a:pt x="91826" y="41079"/>
                </a:moveTo>
                <a:lnTo>
                  <a:pt x="89438" y="41079"/>
                </a:lnTo>
                <a:lnTo>
                  <a:pt x="89438" y="38690"/>
                </a:lnTo>
                <a:lnTo>
                  <a:pt x="91826" y="38690"/>
                </a:lnTo>
                <a:close/>
                <a:moveTo>
                  <a:pt x="91826" y="43616"/>
                </a:moveTo>
                <a:lnTo>
                  <a:pt x="89438" y="43616"/>
                </a:lnTo>
                <a:lnTo>
                  <a:pt x="89438" y="41226"/>
                </a:lnTo>
                <a:lnTo>
                  <a:pt x="91826" y="41226"/>
                </a:lnTo>
                <a:close/>
                <a:moveTo>
                  <a:pt x="91826" y="46152"/>
                </a:moveTo>
                <a:lnTo>
                  <a:pt x="89438" y="46152"/>
                </a:lnTo>
                <a:lnTo>
                  <a:pt x="89438" y="43764"/>
                </a:lnTo>
                <a:lnTo>
                  <a:pt x="91826" y="43764"/>
                </a:lnTo>
                <a:close/>
                <a:moveTo>
                  <a:pt x="91826" y="48691"/>
                </a:moveTo>
                <a:lnTo>
                  <a:pt x="89438" y="48691"/>
                </a:lnTo>
                <a:lnTo>
                  <a:pt x="89438" y="46302"/>
                </a:lnTo>
                <a:lnTo>
                  <a:pt x="91826" y="46302"/>
                </a:lnTo>
                <a:close/>
                <a:moveTo>
                  <a:pt x="91826" y="51228"/>
                </a:moveTo>
                <a:lnTo>
                  <a:pt x="89438" y="51228"/>
                </a:lnTo>
                <a:lnTo>
                  <a:pt x="89438" y="48839"/>
                </a:lnTo>
                <a:lnTo>
                  <a:pt x="91826" y="48839"/>
                </a:lnTo>
                <a:close/>
                <a:moveTo>
                  <a:pt x="91826" y="53765"/>
                </a:moveTo>
                <a:lnTo>
                  <a:pt x="89438" y="53765"/>
                </a:lnTo>
                <a:lnTo>
                  <a:pt x="89438" y="51376"/>
                </a:lnTo>
                <a:lnTo>
                  <a:pt x="91826" y="51376"/>
                </a:lnTo>
                <a:close/>
                <a:moveTo>
                  <a:pt x="91826" y="56303"/>
                </a:moveTo>
                <a:lnTo>
                  <a:pt x="89438" y="56303"/>
                </a:lnTo>
                <a:lnTo>
                  <a:pt x="89438" y="53914"/>
                </a:lnTo>
                <a:lnTo>
                  <a:pt x="91826" y="53914"/>
                </a:lnTo>
                <a:close/>
                <a:moveTo>
                  <a:pt x="91826" y="58840"/>
                </a:moveTo>
                <a:lnTo>
                  <a:pt x="89438" y="58840"/>
                </a:lnTo>
                <a:lnTo>
                  <a:pt x="89438" y="56451"/>
                </a:lnTo>
                <a:lnTo>
                  <a:pt x="91826" y="56451"/>
                </a:lnTo>
                <a:close/>
                <a:moveTo>
                  <a:pt x="89289" y="5554"/>
                </a:moveTo>
                <a:lnTo>
                  <a:pt x="86900" y="5554"/>
                </a:lnTo>
                <a:lnTo>
                  <a:pt x="86900" y="3165"/>
                </a:lnTo>
                <a:lnTo>
                  <a:pt x="89289" y="3165"/>
                </a:lnTo>
                <a:close/>
                <a:moveTo>
                  <a:pt x="89289" y="8092"/>
                </a:moveTo>
                <a:lnTo>
                  <a:pt x="86900" y="8092"/>
                </a:lnTo>
                <a:lnTo>
                  <a:pt x="86900" y="5703"/>
                </a:lnTo>
                <a:lnTo>
                  <a:pt x="89289" y="5703"/>
                </a:lnTo>
                <a:close/>
                <a:moveTo>
                  <a:pt x="89289" y="10629"/>
                </a:moveTo>
                <a:lnTo>
                  <a:pt x="86900" y="10629"/>
                </a:lnTo>
                <a:lnTo>
                  <a:pt x="86900" y="8240"/>
                </a:lnTo>
                <a:lnTo>
                  <a:pt x="89289" y="8240"/>
                </a:lnTo>
                <a:close/>
                <a:moveTo>
                  <a:pt x="89289" y="13166"/>
                </a:moveTo>
                <a:lnTo>
                  <a:pt x="86900" y="13166"/>
                </a:lnTo>
                <a:lnTo>
                  <a:pt x="86900" y="10777"/>
                </a:lnTo>
                <a:lnTo>
                  <a:pt x="89289" y="10777"/>
                </a:lnTo>
                <a:close/>
                <a:moveTo>
                  <a:pt x="89289" y="15704"/>
                </a:moveTo>
                <a:lnTo>
                  <a:pt x="86900" y="15704"/>
                </a:lnTo>
                <a:lnTo>
                  <a:pt x="86900" y="13316"/>
                </a:lnTo>
                <a:lnTo>
                  <a:pt x="89289" y="13316"/>
                </a:lnTo>
                <a:close/>
                <a:moveTo>
                  <a:pt x="89289" y="18242"/>
                </a:moveTo>
                <a:lnTo>
                  <a:pt x="86900" y="18242"/>
                </a:lnTo>
                <a:lnTo>
                  <a:pt x="86900" y="15853"/>
                </a:lnTo>
                <a:lnTo>
                  <a:pt x="89289" y="15853"/>
                </a:lnTo>
                <a:close/>
                <a:moveTo>
                  <a:pt x="89289" y="20778"/>
                </a:moveTo>
                <a:lnTo>
                  <a:pt x="86900" y="20778"/>
                </a:lnTo>
                <a:lnTo>
                  <a:pt x="86900" y="18389"/>
                </a:lnTo>
                <a:lnTo>
                  <a:pt x="89289" y="18389"/>
                </a:lnTo>
                <a:close/>
                <a:moveTo>
                  <a:pt x="89289" y="23316"/>
                </a:moveTo>
                <a:lnTo>
                  <a:pt x="86900" y="23316"/>
                </a:lnTo>
                <a:lnTo>
                  <a:pt x="86900" y="20928"/>
                </a:lnTo>
                <a:lnTo>
                  <a:pt x="89289" y="20928"/>
                </a:lnTo>
                <a:close/>
                <a:moveTo>
                  <a:pt x="89289" y="25854"/>
                </a:moveTo>
                <a:lnTo>
                  <a:pt x="86900" y="25854"/>
                </a:lnTo>
                <a:lnTo>
                  <a:pt x="86900" y="23465"/>
                </a:lnTo>
                <a:lnTo>
                  <a:pt x="89289" y="23465"/>
                </a:lnTo>
                <a:close/>
                <a:moveTo>
                  <a:pt x="89289" y="28391"/>
                </a:moveTo>
                <a:lnTo>
                  <a:pt x="86900" y="28391"/>
                </a:lnTo>
                <a:lnTo>
                  <a:pt x="86900" y="26002"/>
                </a:lnTo>
                <a:lnTo>
                  <a:pt x="89289" y="26002"/>
                </a:lnTo>
                <a:close/>
                <a:moveTo>
                  <a:pt x="89289" y="30928"/>
                </a:moveTo>
                <a:lnTo>
                  <a:pt x="86900" y="30928"/>
                </a:lnTo>
                <a:lnTo>
                  <a:pt x="86900" y="28540"/>
                </a:lnTo>
                <a:lnTo>
                  <a:pt x="89289" y="28540"/>
                </a:lnTo>
                <a:close/>
                <a:moveTo>
                  <a:pt x="89289" y="33466"/>
                </a:moveTo>
                <a:lnTo>
                  <a:pt x="86900" y="33466"/>
                </a:lnTo>
                <a:lnTo>
                  <a:pt x="86900" y="31077"/>
                </a:lnTo>
                <a:lnTo>
                  <a:pt x="89289" y="31077"/>
                </a:lnTo>
                <a:close/>
                <a:moveTo>
                  <a:pt x="89289" y="36003"/>
                </a:moveTo>
                <a:lnTo>
                  <a:pt x="86900" y="36003"/>
                </a:lnTo>
                <a:lnTo>
                  <a:pt x="86900" y="33614"/>
                </a:lnTo>
                <a:lnTo>
                  <a:pt x="89289" y="33614"/>
                </a:lnTo>
                <a:close/>
                <a:moveTo>
                  <a:pt x="89289" y="38540"/>
                </a:moveTo>
                <a:lnTo>
                  <a:pt x="86900" y="38540"/>
                </a:lnTo>
                <a:lnTo>
                  <a:pt x="86900" y="36152"/>
                </a:lnTo>
                <a:lnTo>
                  <a:pt x="89289" y="36152"/>
                </a:lnTo>
                <a:close/>
                <a:moveTo>
                  <a:pt x="89289" y="41079"/>
                </a:moveTo>
                <a:lnTo>
                  <a:pt x="86900" y="41079"/>
                </a:lnTo>
                <a:lnTo>
                  <a:pt x="86900" y="38690"/>
                </a:lnTo>
                <a:lnTo>
                  <a:pt x="89289" y="38690"/>
                </a:lnTo>
                <a:close/>
                <a:moveTo>
                  <a:pt x="89289" y="43616"/>
                </a:moveTo>
                <a:lnTo>
                  <a:pt x="86900" y="43616"/>
                </a:lnTo>
                <a:lnTo>
                  <a:pt x="86900" y="41226"/>
                </a:lnTo>
                <a:lnTo>
                  <a:pt x="89289" y="41226"/>
                </a:lnTo>
                <a:close/>
                <a:moveTo>
                  <a:pt x="89289" y="46152"/>
                </a:moveTo>
                <a:lnTo>
                  <a:pt x="86900" y="46152"/>
                </a:lnTo>
                <a:lnTo>
                  <a:pt x="86900" y="43764"/>
                </a:lnTo>
                <a:lnTo>
                  <a:pt x="89289" y="43764"/>
                </a:lnTo>
                <a:close/>
                <a:moveTo>
                  <a:pt x="89289" y="48691"/>
                </a:moveTo>
                <a:lnTo>
                  <a:pt x="86900" y="48691"/>
                </a:lnTo>
                <a:lnTo>
                  <a:pt x="86900" y="46302"/>
                </a:lnTo>
                <a:lnTo>
                  <a:pt x="89289" y="46302"/>
                </a:lnTo>
                <a:close/>
                <a:moveTo>
                  <a:pt x="89289" y="51228"/>
                </a:moveTo>
                <a:lnTo>
                  <a:pt x="86900" y="51228"/>
                </a:lnTo>
                <a:lnTo>
                  <a:pt x="86900" y="48839"/>
                </a:lnTo>
                <a:lnTo>
                  <a:pt x="89289" y="48839"/>
                </a:lnTo>
                <a:close/>
                <a:moveTo>
                  <a:pt x="89289" y="53765"/>
                </a:moveTo>
                <a:lnTo>
                  <a:pt x="86900" y="53765"/>
                </a:lnTo>
                <a:lnTo>
                  <a:pt x="86900" y="51376"/>
                </a:lnTo>
                <a:lnTo>
                  <a:pt x="89289" y="51376"/>
                </a:lnTo>
                <a:close/>
                <a:moveTo>
                  <a:pt x="89289" y="56303"/>
                </a:moveTo>
                <a:lnTo>
                  <a:pt x="86900" y="56303"/>
                </a:lnTo>
                <a:lnTo>
                  <a:pt x="86900" y="53914"/>
                </a:lnTo>
                <a:lnTo>
                  <a:pt x="89289" y="53914"/>
                </a:lnTo>
                <a:close/>
                <a:moveTo>
                  <a:pt x="89289" y="58840"/>
                </a:moveTo>
                <a:lnTo>
                  <a:pt x="86900" y="58840"/>
                </a:lnTo>
                <a:lnTo>
                  <a:pt x="86900" y="56451"/>
                </a:lnTo>
                <a:lnTo>
                  <a:pt x="89289" y="56451"/>
                </a:lnTo>
                <a:close/>
                <a:moveTo>
                  <a:pt x="86752" y="5554"/>
                </a:moveTo>
                <a:lnTo>
                  <a:pt x="84363" y="5554"/>
                </a:lnTo>
                <a:lnTo>
                  <a:pt x="84363" y="3165"/>
                </a:lnTo>
                <a:lnTo>
                  <a:pt x="86752" y="3165"/>
                </a:lnTo>
                <a:close/>
                <a:moveTo>
                  <a:pt x="86752" y="8092"/>
                </a:moveTo>
                <a:lnTo>
                  <a:pt x="84363" y="8092"/>
                </a:lnTo>
                <a:lnTo>
                  <a:pt x="84363" y="5703"/>
                </a:lnTo>
                <a:lnTo>
                  <a:pt x="86752" y="5703"/>
                </a:lnTo>
                <a:close/>
                <a:moveTo>
                  <a:pt x="86752" y="10629"/>
                </a:moveTo>
                <a:lnTo>
                  <a:pt x="84363" y="10629"/>
                </a:lnTo>
                <a:lnTo>
                  <a:pt x="84363" y="8240"/>
                </a:lnTo>
                <a:lnTo>
                  <a:pt x="86752" y="8240"/>
                </a:lnTo>
                <a:close/>
                <a:moveTo>
                  <a:pt x="86752" y="13166"/>
                </a:moveTo>
                <a:lnTo>
                  <a:pt x="84363" y="13166"/>
                </a:lnTo>
                <a:lnTo>
                  <a:pt x="84363" y="10777"/>
                </a:lnTo>
                <a:lnTo>
                  <a:pt x="86752" y="10777"/>
                </a:lnTo>
                <a:close/>
                <a:moveTo>
                  <a:pt x="86752" y="15704"/>
                </a:moveTo>
                <a:lnTo>
                  <a:pt x="84363" y="15704"/>
                </a:lnTo>
                <a:lnTo>
                  <a:pt x="84363" y="13316"/>
                </a:lnTo>
                <a:lnTo>
                  <a:pt x="86752" y="13316"/>
                </a:lnTo>
                <a:close/>
                <a:moveTo>
                  <a:pt x="86752" y="18242"/>
                </a:moveTo>
                <a:lnTo>
                  <a:pt x="84363" y="18242"/>
                </a:lnTo>
                <a:lnTo>
                  <a:pt x="84363" y="15853"/>
                </a:lnTo>
                <a:lnTo>
                  <a:pt x="86752" y="15853"/>
                </a:lnTo>
                <a:close/>
                <a:moveTo>
                  <a:pt x="86752" y="20778"/>
                </a:moveTo>
                <a:lnTo>
                  <a:pt x="84363" y="20778"/>
                </a:lnTo>
                <a:lnTo>
                  <a:pt x="84363" y="18389"/>
                </a:lnTo>
                <a:lnTo>
                  <a:pt x="86752" y="18389"/>
                </a:lnTo>
                <a:close/>
                <a:moveTo>
                  <a:pt x="86752" y="23316"/>
                </a:moveTo>
                <a:lnTo>
                  <a:pt x="84363" y="23316"/>
                </a:lnTo>
                <a:lnTo>
                  <a:pt x="84363" y="20928"/>
                </a:lnTo>
                <a:lnTo>
                  <a:pt x="86752" y="20928"/>
                </a:lnTo>
                <a:close/>
                <a:moveTo>
                  <a:pt x="86752" y="25854"/>
                </a:moveTo>
                <a:lnTo>
                  <a:pt x="84363" y="25854"/>
                </a:lnTo>
                <a:lnTo>
                  <a:pt x="84363" y="23465"/>
                </a:lnTo>
                <a:lnTo>
                  <a:pt x="86752" y="23465"/>
                </a:lnTo>
                <a:close/>
                <a:moveTo>
                  <a:pt x="86752" y="28391"/>
                </a:moveTo>
                <a:lnTo>
                  <a:pt x="84363" y="28391"/>
                </a:lnTo>
                <a:lnTo>
                  <a:pt x="84363" y="26002"/>
                </a:lnTo>
                <a:lnTo>
                  <a:pt x="86752" y="26002"/>
                </a:lnTo>
                <a:close/>
                <a:moveTo>
                  <a:pt x="86752" y="30928"/>
                </a:moveTo>
                <a:lnTo>
                  <a:pt x="84363" y="30928"/>
                </a:lnTo>
                <a:lnTo>
                  <a:pt x="84363" y="28540"/>
                </a:lnTo>
                <a:lnTo>
                  <a:pt x="86752" y="28540"/>
                </a:lnTo>
                <a:close/>
                <a:moveTo>
                  <a:pt x="86752" y="33466"/>
                </a:moveTo>
                <a:lnTo>
                  <a:pt x="84363" y="33466"/>
                </a:lnTo>
                <a:lnTo>
                  <a:pt x="84363" y="31077"/>
                </a:lnTo>
                <a:lnTo>
                  <a:pt x="86752" y="31077"/>
                </a:lnTo>
                <a:close/>
                <a:moveTo>
                  <a:pt x="86752" y="36003"/>
                </a:moveTo>
                <a:lnTo>
                  <a:pt x="84363" y="36003"/>
                </a:lnTo>
                <a:lnTo>
                  <a:pt x="84363" y="33614"/>
                </a:lnTo>
                <a:lnTo>
                  <a:pt x="86752" y="33614"/>
                </a:lnTo>
                <a:close/>
                <a:moveTo>
                  <a:pt x="86752" y="38540"/>
                </a:moveTo>
                <a:lnTo>
                  <a:pt x="84363" y="38540"/>
                </a:lnTo>
                <a:lnTo>
                  <a:pt x="84363" y="36152"/>
                </a:lnTo>
                <a:lnTo>
                  <a:pt x="86752" y="36152"/>
                </a:lnTo>
                <a:close/>
                <a:moveTo>
                  <a:pt x="86752" y="41079"/>
                </a:moveTo>
                <a:lnTo>
                  <a:pt x="84363" y="41079"/>
                </a:lnTo>
                <a:lnTo>
                  <a:pt x="84363" y="38690"/>
                </a:lnTo>
                <a:lnTo>
                  <a:pt x="86752" y="38690"/>
                </a:lnTo>
                <a:close/>
                <a:moveTo>
                  <a:pt x="86752" y="43616"/>
                </a:moveTo>
                <a:lnTo>
                  <a:pt x="84363" y="43616"/>
                </a:lnTo>
                <a:lnTo>
                  <a:pt x="84363" y="41226"/>
                </a:lnTo>
                <a:lnTo>
                  <a:pt x="86752" y="41226"/>
                </a:lnTo>
                <a:close/>
                <a:moveTo>
                  <a:pt x="86752" y="46152"/>
                </a:moveTo>
                <a:lnTo>
                  <a:pt x="84363" y="46152"/>
                </a:lnTo>
                <a:lnTo>
                  <a:pt x="84363" y="43764"/>
                </a:lnTo>
                <a:lnTo>
                  <a:pt x="86752" y="43764"/>
                </a:lnTo>
                <a:close/>
                <a:moveTo>
                  <a:pt x="86752" y="48691"/>
                </a:moveTo>
                <a:lnTo>
                  <a:pt x="84363" y="48691"/>
                </a:lnTo>
                <a:lnTo>
                  <a:pt x="84363" y="46302"/>
                </a:lnTo>
                <a:lnTo>
                  <a:pt x="86752" y="46302"/>
                </a:lnTo>
                <a:close/>
                <a:moveTo>
                  <a:pt x="86752" y="51228"/>
                </a:moveTo>
                <a:lnTo>
                  <a:pt x="84363" y="51228"/>
                </a:lnTo>
                <a:lnTo>
                  <a:pt x="84363" y="48839"/>
                </a:lnTo>
                <a:lnTo>
                  <a:pt x="86752" y="48839"/>
                </a:lnTo>
                <a:close/>
                <a:moveTo>
                  <a:pt x="86752" y="53765"/>
                </a:moveTo>
                <a:lnTo>
                  <a:pt x="84363" y="53765"/>
                </a:lnTo>
                <a:lnTo>
                  <a:pt x="84363" y="51376"/>
                </a:lnTo>
                <a:lnTo>
                  <a:pt x="86752" y="51376"/>
                </a:lnTo>
                <a:close/>
                <a:moveTo>
                  <a:pt x="86752" y="56303"/>
                </a:moveTo>
                <a:lnTo>
                  <a:pt x="84363" y="56303"/>
                </a:lnTo>
                <a:lnTo>
                  <a:pt x="84363" y="53914"/>
                </a:lnTo>
                <a:lnTo>
                  <a:pt x="86752" y="53914"/>
                </a:lnTo>
                <a:close/>
                <a:moveTo>
                  <a:pt x="86752" y="58840"/>
                </a:moveTo>
                <a:lnTo>
                  <a:pt x="84363" y="58840"/>
                </a:lnTo>
                <a:lnTo>
                  <a:pt x="84363" y="56451"/>
                </a:lnTo>
                <a:lnTo>
                  <a:pt x="86752" y="56451"/>
                </a:lnTo>
                <a:close/>
                <a:moveTo>
                  <a:pt x="84215" y="5554"/>
                </a:moveTo>
                <a:lnTo>
                  <a:pt x="81826" y="5554"/>
                </a:lnTo>
                <a:lnTo>
                  <a:pt x="81826" y="3165"/>
                </a:lnTo>
                <a:lnTo>
                  <a:pt x="84215" y="3165"/>
                </a:lnTo>
                <a:close/>
                <a:moveTo>
                  <a:pt x="84215" y="8092"/>
                </a:moveTo>
                <a:lnTo>
                  <a:pt x="81826" y="8092"/>
                </a:lnTo>
                <a:lnTo>
                  <a:pt x="81826" y="5703"/>
                </a:lnTo>
                <a:lnTo>
                  <a:pt x="84215" y="5703"/>
                </a:lnTo>
                <a:close/>
                <a:moveTo>
                  <a:pt x="84215" y="10629"/>
                </a:moveTo>
                <a:lnTo>
                  <a:pt x="81826" y="10629"/>
                </a:lnTo>
                <a:lnTo>
                  <a:pt x="81826" y="8240"/>
                </a:lnTo>
                <a:lnTo>
                  <a:pt x="84215" y="8240"/>
                </a:lnTo>
                <a:close/>
                <a:moveTo>
                  <a:pt x="84215" y="13166"/>
                </a:moveTo>
                <a:lnTo>
                  <a:pt x="81826" y="13166"/>
                </a:lnTo>
                <a:lnTo>
                  <a:pt x="81826" y="10777"/>
                </a:lnTo>
                <a:lnTo>
                  <a:pt x="84215" y="10777"/>
                </a:lnTo>
                <a:close/>
                <a:moveTo>
                  <a:pt x="84215" y="15704"/>
                </a:moveTo>
                <a:lnTo>
                  <a:pt x="81826" y="15704"/>
                </a:lnTo>
                <a:lnTo>
                  <a:pt x="81826" y="13316"/>
                </a:lnTo>
                <a:lnTo>
                  <a:pt x="84215" y="13316"/>
                </a:lnTo>
                <a:close/>
                <a:moveTo>
                  <a:pt x="84215" y="18242"/>
                </a:moveTo>
                <a:lnTo>
                  <a:pt x="81826" y="18242"/>
                </a:lnTo>
                <a:lnTo>
                  <a:pt x="81826" y="15853"/>
                </a:lnTo>
                <a:lnTo>
                  <a:pt x="84215" y="15853"/>
                </a:lnTo>
                <a:close/>
                <a:moveTo>
                  <a:pt x="84215" y="20778"/>
                </a:moveTo>
                <a:lnTo>
                  <a:pt x="81826" y="20778"/>
                </a:lnTo>
                <a:lnTo>
                  <a:pt x="81826" y="18389"/>
                </a:lnTo>
                <a:lnTo>
                  <a:pt x="84215" y="18389"/>
                </a:lnTo>
                <a:close/>
                <a:moveTo>
                  <a:pt x="84215" y="23316"/>
                </a:moveTo>
                <a:lnTo>
                  <a:pt x="81826" y="23316"/>
                </a:lnTo>
                <a:lnTo>
                  <a:pt x="81826" y="20928"/>
                </a:lnTo>
                <a:lnTo>
                  <a:pt x="84215" y="20928"/>
                </a:lnTo>
                <a:close/>
                <a:moveTo>
                  <a:pt x="84215" y="25854"/>
                </a:moveTo>
                <a:lnTo>
                  <a:pt x="81826" y="25854"/>
                </a:lnTo>
                <a:lnTo>
                  <a:pt x="81826" y="23465"/>
                </a:lnTo>
                <a:lnTo>
                  <a:pt x="84215" y="23465"/>
                </a:lnTo>
                <a:close/>
                <a:moveTo>
                  <a:pt x="84215" y="28391"/>
                </a:moveTo>
                <a:lnTo>
                  <a:pt x="81826" y="28391"/>
                </a:lnTo>
                <a:lnTo>
                  <a:pt x="81826" y="26002"/>
                </a:lnTo>
                <a:lnTo>
                  <a:pt x="84215" y="26002"/>
                </a:lnTo>
                <a:close/>
                <a:moveTo>
                  <a:pt x="84215" y="30928"/>
                </a:moveTo>
                <a:lnTo>
                  <a:pt x="81826" y="30928"/>
                </a:lnTo>
                <a:lnTo>
                  <a:pt x="81826" y="28540"/>
                </a:lnTo>
                <a:lnTo>
                  <a:pt x="84215" y="28540"/>
                </a:lnTo>
                <a:close/>
                <a:moveTo>
                  <a:pt x="84215" y="33466"/>
                </a:moveTo>
                <a:lnTo>
                  <a:pt x="81826" y="33466"/>
                </a:lnTo>
                <a:lnTo>
                  <a:pt x="81826" y="31077"/>
                </a:lnTo>
                <a:lnTo>
                  <a:pt x="84215" y="31077"/>
                </a:lnTo>
                <a:close/>
                <a:moveTo>
                  <a:pt x="84215" y="36003"/>
                </a:moveTo>
                <a:lnTo>
                  <a:pt x="81826" y="36003"/>
                </a:lnTo>
                <a:lnTo>
                  <a:pt x="81826" y="33614"/>
                </a:lnTo>
                <a:lnTo>
                  <a:pt x="84215" y="33614"/>
                </a:lnTo>
                <a:close/>
                <a:moveTo>
                  <a:pt x="84215" y="38540"/>
                </a:moveTo>
                <a:lnTo>
                  <a:pt x="81826" y="38540"/>
                </a:lnTo>
                <a:lnTo>
                  <a:pt x="81826" y="36152"/>
                </a:lnTo>
                <a:lnTo>
                  <a:pt x="84215" y="36152"/>
                </a:lnTo>
                <a:close/>
                <a:moveTo>
                  <a:pt x="84215" y="41079"/>
                </a:moveTo>
                <a:lnTo>
                  <a:pt x="81826" y="41079"/>
                </a:lnTo>
                <a:lnTo>
                  <a:pt x="81826" y="38690"/>
                </a:lnTo>
                <a:lnTo>
                  <a:pt x="84215" y="38690"/>
                </a:lnTo>
                <a:close/>
                <a:moveTo>
                  <a:pt x="84215" y="43616"/>
                </a:moveTo>
                <a:lnTo>
                  <a:pt x="81826" y="43616"/>
                </a:lnTo>
                <a:lnTo>
                  <a:pt x="81826" y="41226"/>
                </a:lnTo>
                <a:lnTo>
                  <a:pt x="84215" y="41226"/>
                </a:lnTo>
                <a:close/>
                <a:moveTo>
                  <a:pt x="84215" y="46152"/>
                </a:moveTo>
                <a:lnTo>
                  <a:pt x="81826" y="46152"/>
                </a:lnTo>
                <a:lnTo>
                  <a:pt x="81826" y="43764"/>
                </a:lnTo>
                <a:lnTo>
                  <a:pt x="84215" y="43764"/>
                </a:lnTo>
                <a:close/>
                <a:moveTo>
                  <a:pt x="84215" y="48691"/>
                </a:moveTo>
                <a:lnTo>
                  <a:pt x="81826" y="48691"/>
                </a:lnTo>
                <a:lnTo>
                  <a:pt x="81826" y="46302"/>
                </a:lnTo>
                <a:lnTo>
                  <a:pt x="84215" y="46302"/>
                </a:lnTo>
                <a:close/>
                <a:moveTo>
                  <a:pt x="84215" y="51228"/>
                </a:moveTo>
                <a:lnTo>
                  <a:pt x="81826" y="51228"/>
                </a:lnTo>
                <a:lnTo>
                  <a:pt x="81826" y="48839"/>
                </a:lnTo>
                <a:lnTo>
                  <a:pt x="84215" y="48839"/>
                </a:lnTo>
                <a:close/>
                <a:moveTo>
                  <a:pt x="84215" y="53765"/>
                </a:moveTo>
                <a:lnTo>
                  <a:pt x="81826" y="53765"/>
                </a:lnTo>
                <a:lnTo>
                  <a:pt x="81826" y="51376"/>
                </a:lnTo>
                <a:lnTo>
                  <a:pt x="84215" y="51376"/>
                </a:lnTo>
                <a:close/>
                <a:moveTo>
                  <a:pt x="84215" y="56303"/>
                </a:moveTo>
                <a:lnTo>
                  <a:pt x="81826" y="56303"/>
                </a:lnTo>
                <a:lnTo>
                  <a:pt x="81826" y="53914"/>
                </a:lnTo>
                <a:lnTo>
                  <a:pt x="84215" y="53914"/>
                </a:lnTo>
                <a:close/>
                <a:moveTo>
                  <a:pt x="84215" y="58840"/>
                </a:moveTo>
                <a:lnTo>
                  <a:pt x="81826" y="58840"/>
                </a:lnTo>
                <a:lnTo>
                  <a:pt x="81826" y="56451"/>
                </a:lnTo>
                <a:lnTo>
                  <a:pt x="84215" y="56451"/>
                </a:lnTo>
                <a:close/>
                <a:moveTo>
                  <a:pt x="81677" y="5554"/>
                </a:moveTo>
                <a:lnTo>
                  <a:pt x="79288" y="5554"/>
                </a:lnTo>
                <a:lnTo>
                  <a:pt x="79288" y="3165"/>
                </a:lnTo>
                <a:lnTo>
                  <a:pt x="81677" y="3165"/>
                </a:lnTo>
                <a:close/>
                <a:moveTo>
                  <a:pt x="81677" y="8092"/>
                </a:moveTo>
                <a:lnTo>
                  <a:pt x="79288" y="8092"/>
                </a:lnTo>
                <a:lnTo>
                  <a:pt x="79288" y="5703"/>
                </a:lnTo>
                <a:lnTo>
                  <a:pt x="81677" y="5703"/>
                </a:lnTo>
                <a:close/>
                <a:moveTo>
                  <a:pt x="81677" y="10629"/>
                </a:moveTo>
                <a:lnTo>
                  <a:pt x="79288" y="10629"/>
                </a:lnTo>
                <a:lnTo>
                  <a:pt x="79288" y="8240"/>
                </a:lnTo>
                <a:lnTo>
                  <a:pt x="81677" y="8240"/>
                </a:lnTo>
                <a:close/>
                <a:moveTo>
                  <a:pt x="81677" y="13166"/>
                </a:moveTo>
                <a:lnTo>
                  <a:pt x="79288" y="13166"/>
                </a:lnTo>
                <a:lnTo>
                  <a:pt x="79288" y="10777"/>
                </a:lnTo>
                <a:lnTo>
                  <a:pt x="81677" y="10777"/>
                </a:lnTo>
                <a:close/>
                <a:moveTo>
                  <a:pt x="81677" y="15704"/>
                </a:moveTo>
                <a:lnTo>
                  <a:pt x="79288" y="15704"/>
                </a:lnTo>
                <a:lnTo>
                  <a:pt x="79288" y="13316"/>
                </a:lnTo>
                <a:lnTo>
                  <a:pt x="81677" y="13316"/>
                </a:lnTo>
                <a:close/>
                <a:moveTo>
                  <a:pt x="81677" y="18242"/>
                </a:moveTo>
                <a:lnTo>
                  <a:pt x="79288" y="18242"/>
                </a:lnTo>
                <a:lnTo>
                  <a:pt x="79288" y="15853"/>
                </a:lnTo>
                <a:lnTo>
                  <a:pt x="81677" y="15853"/>
                </a:lnTo>
                <a:close/>
                <a:moveTo>
                  <a:pt x="81677" y="20778"/>
                </a:moveTo>
                <a:lnTo>
                  <a:pt x="79288" y="20778"/>
                </a:lnTo>
                <a:lnTo>
                  <a:pt x="79288" y="18389"/>
                </a:lnTo>
                <a:lnTo>
                  <a:pt x="81677" y="18389"/>
                </a:lnTo>
                <a:close/>
                <a:moveTo>
                  <a:pt x="81677" y="23316"/>
                </a:moveTo>
                <a:lnTo>
                  <a:pt x="79288" y="23316"/>
                </a:lnTo>
                <a:lnTo>
                  <a:pt x="79288" y="20928"/>
                </a:lnTo>
                <a:lnTo>
                  <a:pt x="81677" y="20928"/>
                </a:lnTo>
                <a:close/>
                <a:moveTo>
                  <a:pt x="81677" y="25854"/>
                </a:moveTo>
                <a:lnTo>
                  <a:pt x="79288" y="25854"/>
                </a:lnTo>
                <a:lnTo>
                  <a:pt x="79288" y="23465"/>
                </a:lnTo>
                <a:lnTo>
                  <a:pt x="81677" y="23465"/>
                </a:lnTo>
                <a:close/>
                <a:moveTo>
                  <a:pt x="81677" y="28391"/>
                </a:moveTo>
                <a:lnTo>
                  <a:pt x="79288" y="28391"/>
                </a:lnTo>
                <a:lnTo>
                  <a:pt x="79288" y="26002"/>
                </a:lnTo>
                <a:lnTo>
                  <a:pt x="81677" y="26002"/>
                </a:lnTo>
                <a:close/>
                <a:moveTo>
                  <a:pt x="81677" y="30928"/>
                </a:moveTo>
                <a:lnTo>
                  <a:pt x="79288" y="30928"/>
                </a:lnTo>
                <a:lnTo>
                  <a:pt x="79288" y="28540"/>
                </a:lnTo>
                <a:lnTo>
                  <a:pt x="81677" y="28540"/>
                </a:lnTo>
                <a:close/>
                <a:moveTo>
                  <a:pt x="81677" y="33466"/>
                </a:moveTo>
                <a:lnTo>
                  <a:pt x="79288" y="33466"/>
                </a:lnTo>
                <a:lnTo>
                  <a:pt x="79288" y="31077"/>
                </a:lnTo>
                <a:lnTo>
                  <a:pt x="81677" y="31077"/>
                </a:lnTo>
                <a:close/>
                <a:moveTo>
                  <a:pt x="81677" y="36003"/>
                </a:moveTo>
                <a:lnTo>
                  <a:pt x="79288" y="36003"/>
                </a:lnTo>
                <a:lnTo>
                  <a:pt x="79288" y="33614"/>
                </a:lnTo>
                <a:lnTo>
                  <a:pt x="81677" y="33614"/>
                </a:lnTo>
                <a:close/>
                <a:moveTo>
                  <a:pt x="81677" y="38540"/>
                </a:moveTo>
                <a:lnTo>
                  <a:pt x="79288" y="38540"/>
                </a:lnTo>
                <a:lnTo>
                  <a:pt x="79288" y="36152"/>
                </a:lnTo>
                <a:lnTo>
                  <a:pt x="81677" y="36152"/>
                </a:lnTo>
                <a:close/>
                <a:moveTo>
                  <a:pt x="81677" y="41079"/>
                </a:moveTo>
                <a:lnTo>
                  <a:pt x="79288" y="41079"/>
                </a:lnTo>
                <a:lnTo>
                  <a:pt x="79288" y="38690"/>
                </a:lnTo>
                <a:lnTo>
                  <a:pt x="81677" y="38690"/>
                </a:lnTo>
                <a:close/>
                <a:moveTo>
                  <a:pt x="81677" y="43616"/>
                </a:moveTo>
                <a:lnTo>
                  <a:pt x="79288" y="43616"/>
                </a:lnTo>
                <a:lnTo>
                  <a:pt x="79288" y="41226"/>
                </a:lnTo>
                <a:lnTo>
                  <a:pt x="81677" y="41226"/>
                </a:lnTo>
                <a:close/>
                <a:moveTo>
                  <a:pt x="81677" y="46152"/>
                </a:moveTo>
                <a:lnTo>
                  <a:pt x="79288" y="46152"/>
                </a:lnTo>
                <a:lnTo>
                  <a:pt x="79288" y="43764"/>
                </a:lnTo>
                <a:lnTo>
                  <a:pt x="81677" y="43764"/>
                </a:lnTo>
                <a:close/>
                <a:moveTo>
                  <a:pt x="81677" y="48691"/>
                </a:moveTo>
                <a:lnTo>
                  <a:pt x="79288" y="48691"/>
                </a:lnTo>
                <a:lnTo>
                  <a:pt x="79288" y="46302"/>
                </a:lnTo>
                <a:lnTo>
                  <a:pt x="81677" y="46302"/>
                </a:lnTo>
                <a:close/>
                <a:moveTo>
                  <a:pt x="81677" y="51228"/>
                </a:moveTo>
                <a:lnTo>
                  <a:pt x="79288" y="51228"/>
                </a:lnTo>
                <a:lnTo>
                  <a:pt x="79288" y="48839"/>
                </a:lnTo>
                <a:lnTo>
                  <a:pt x="81677" y="48839"/>
                </a:lnTo>
                <a:close/>
                <a:moveTo>
                  <a:pt x="81677" y="53765"/>
                </a:moveTo>
                <a:lnTo>
                  <a:pt x="79288" y="53765"/>
                </a:lnTo>
                <a:lnTo>
                  <a:pt x="79288" y="51376"/>
                </a:lnTo>
                <a:lnTo>
                  <a:pt x="81677" y="51376"/>
                </a:lnTo>
                <a:close/>
                <a:moveTo>
                  <a:pt x="81677" y="56303"/>
                </a:moveTo>
                <a:lnTo>
                  <a:pt x="79288" y="56303"/>
                </a:lnTo>
                <a:lnTo>
                  <a:pt x="79288" y="53914"/>
                </a:lnTo>
                <a:lnTo>
                  <a:pt x="81677" y="53914"/>
                </a:lnTo>
                <a:close/>
                <a:moveTo>
                  <a:pt x="81677" y="58840"/>
                </a:moveTo>
                <a:lnTo>
                  <a:pt x="79288" y="58840"/>
                </a:lnTo>
                <a:lnTo>
                  <a:pt x="79288" y="56451"/>
                </a:lnTo>
                <a:lnTo>
                  <a:pt x="81677" y="56451"/>
                </a:lnTo>
                <a:close/>
                <a:moveTo>
                  <a:pt x="79139" y="5554"/>
                </a:moveTo>
                <a:lnTo>
                  <a:pt x="76751" y="5554"/>
                </a:lnTo>
                <a:lnTo>
                  <a:pt x="76751" y="3165"/>
                </a:lnTo>
                <a:lnTo>
                  <a:pt x="79139" y="3165"/>
                </a:lnTo>
                <a:close/>
                <a:moveTo>
                  <a:pt x="79139" y="8092"/>
                </a:moveTo>
                <a:lnTo>
                  <a:pt x="76751" y="8092"/>
                </a:lnTo>
                <a:lnTo>
                  <a:pt x="76751" y="5703"/>
                </a:lnTo>
                <a:lnTo>
                  <a:pt x="79139" y="5703"/>
                </a:lnTo>
                <a:close/>
                <a:moveTo>
                  <a:pt x="79139" y="10629"/>
                </a:moveTo>
                <a:lnTo>
                  <a:pt x="76751" y="10629"/>
                </a:lnTo>
                <a:lnTo>
                  <a:pt x="76751" y="8240"/>
                </a:lnTo>
                <a:lnTo>
                  <a:pt x="79139" y="8240"/>
                </a:lnTo>
                <a:close/>
                <a:moveTo>
                  <a:pt x="79139" y="13166"/>
                </a:moveTo>
                <a:lnTo>
                  <a:pt x="76751" y="13166"/>
                </a:lnTo>
                <a:lnTo>
                  <a:pt x="76751" y="10777"/>
                </a:lnTo>
                <a:lnTo>
                  <a:pt x="79139" y="10777"/>
                </a:lnTo>
                <a:close/>
                <a:moveTo>
                  <a:pt x="79139" y="15704"/>
                </a:moveTo>
                <a:lnTo>
                  <a:pt x="76751" y="15704"/>
                </a:lnTo>
                <a:lnTo>
                  <a:pt x="76751" y="13316"/>
                </a:lnTo>
                <a:lnTo>
                  <a:pt x="79139" y="13316"/>
                </a:lnTo>
                <a:close/>
                <a:moveTo>
                  <a:pt x="79139" y="18242"/>
                </a:moveTo>
                <a:lnTo>
                  <a:pt x="76751" y="18242"/>
                </a:lnTo>
                <a:lnTo>
                  <a:pt x="76751" y="15853"/>
                </a:lnTo>
                <a:lnTo>
                  <a:pt x="79139" y="15853"/>
                </a:lnTo>
                <a:close/>
                <a:moveTo>
                  <a:pt x="79139" y="20778"/>
                </a:moveTo>
                <a:lnTo>
                  <a:pt x="76751" y="20778"/>
                </a:lnTo>
                <a:lnTo>
                  <a:pt x="76751" y="18389"/>
                </a:lnTo>
                <a:lnTo>
                  <a:pt x="79139" y="18389"/>
                </a:lnTo>
                <a:close/>
                <a:moveTo>
                  <a:pt x="79139" y="23316"/>
                </a:moveTo>
                <a:lnTo>
                  <a:pt x="76751" y="23316"/>
                </a:lnTo>
                <a:lnTo>
                  <a:pt x="76751" y="20928"/>
                </a:lnTo>
                <a:lnTo>
                  <a:pt x="79139" y="20928"/>
                </a:lnTo>
                <a:close/>
                <a:moveTo>
                  <a:pt x="79139" y="25854"/>
                </a:moveTo>
                <a:lnTo>
                  <a:pt x="76751" y="25854"/>
                </a:lnTo>
                <a:lnTo>
                  <a:pt x="76751" y="23465"/>
                </a:lnTo>
                <a:lnTo>
                  <a:pt x="79139" y="23465"/>
                </a:lnTo>
                <a:close/>
                <a:moveTo>
                  <a:pt x="79139" y="28391"/>
                </a:moveTo>
                <a:lnTo>
                  <a:pt x="76751" y="28391"/>
                </a:lnTo>
                <a:lnTo>
                  <a:pt x="76751" y="26002"/>
                </a:lnTo>
                <a:lnTo>
                  <a:pt x="79139" y="26002"/>
                </a:lnTo>
                <a:close/>
                <a:moveTo>
                  <a:pt x="79139" y="30928"/>
                </a:moveTo>
                <a:lnTo>
                  <a:pt x="76751" y="30928"/>
                </a:lnTo>
                <a:lnTo>
                  <a:pt x="76751" y="28540"/>
                </a:lnTo>
                <a:lnTo>
                  <a:pt x="79139" y="28540"/>
                </a:lnTo>
                <a:close/>
                <a:moveTo>
                  <a:pt x="79139" y="33466"/>
                </a:moveTo>
                <a:lnTo>
                  <a:pt x="76751" y="33466"/>
                </a:lnTo>
                <a:lnTo>
                  <a:pt x="76751" y="31077"/>
                </a:lnTo>
                <a:lnTo>
                  <a:pt x="79139" y="31077"/>
                </a:lnTo>
                <a:close/>
                <a:moveTo>
                  <a:pt x="79139" y="36003"/>
                </a:moveTo>
                <a:lnTo>
                  <a:pt x="76751" y="36003"/>
                </a:lnTo>
                <a:lnTo>
                  <a:pt x="76751" y="33614"/>
                </a:lnTo>
                <a:lnTo>
                  <a:pt x="79139" y="33614"/>
                </a:lnTo>
                <a:close/>
                <a:moveTo>
                  <a:pt x="79139" y="38540"/>
                </a:moveTo>
                <a:lnTo>
                  <a:pt x="76751" y="38540"/>
                </a:lnTo>
                <a:lnTo>
                  <a:pt x="76751" y="36152"/>
                </a:lnTo>
                <a:lnTo>
                  <a:pt x="79139" y="36152"/>
                </a:lnTo>
                <a:close/>
                <a:moveTo>
                  <a:pt x="79139" y="41079"/>
                </a:moveTo>
                <a:lnTo>
                  <a:pt x="76751" y="41079"/>
                </a:lnTo>
                <a:lnTo>
                  <a:pt x="76751" y="38690"/>
                </a:lnTo>
                <a:lnTo>
                  <a:pt x="79139" y="38690"/>
                </a:lnTo>
                <a:close/>
                <a:moveTo>
                  <a:pt x="79139" y="43616"/>
                </a:moveTo>
                <a:lnTo>
                  <a:pt x="76751" y="43616"/>
                </a:lnTo>
                <a:lnTo>
                  <a:pt x="76751" y="41226"/>
                </a:lnTo>
                <a:lnTo>
                  <a:pt x="79139" y="41226"/>
                </a:lnTo>
                <a:close/>
                <a:moveTo>
                  <a:pt x="79139" y="46152"/>
                </a:moveTo>
                <a:lnTo>
                  <a:pt x="76751" y="46152"/>
                </a:lnTo>
                <a:lnTo>
                  <a:pt x="76751" y="43764"/>
                </a:lnTo>
                <a:lnTo>
                  <a:pt x="79139" y="43764"/>
                </a:lnTo>
                <a:close/>
                <a:moveTo>
                  <a:pt x="79139" y="48691"/>
                </a:moveTo>
                <a:lnTo>
                  <a:pt x="76751" y="48691"/>
                </a:lnTo>
                <a:lnTo>
                  <a:pt x="76751" y="46302"/>
                </a:lnTo>
                <a:lnTo>
                  <a:pt x="79139" y="46302"/>
                </a:lnTo>
                <a:close/>
                <a:moveTo>
                  <a:pt x="79139" y="51228"/>
                </a:moveTo>
                <a:lnTo>
                  <a:pt x="76751" y="51228"/>
                </a:lnTo>
                <a:lnTo>
                  <a:pt x="76751" y="48839"/>
                </a:lnTo>
                <a:lnTo>
                  <a:pt x="79139" y="48839"/>
                </a:lnTo>
                <a:close/>
                <a:moveTo>
                  <a:pt x="79139" y="53765"/>
                </a:moveTo>
                <a:lnTo>
                  <a:pt x="76751" y="53765"/>
                </a:lnTo>
                <a:lnTo>
                  <a:pt x="76751" y="51376"/>
                </a:lnTo>
                <a:lnTo>
                  <a:pt x="79139" y="51376"/>
                </a:lnTo>
                <a:close/>
                <a:moveTo>
                  <a:pt x="79139" y="56303"/>
                </a:moveTo>
                <a:lnTo>
                  <a:pt x="76751" y="56303"/>
                </a:lnTo>
                <a:lnTo>
                  <a:pt x="76751" y="53914"/>
                </a:lnTo>
                <a:lnTo>
                  <a:pt x="79139" y="53914"/>
                </a:lnTo>
                <a:close/>
                <a:moveTo>
                  <a:pt x="79139" y="58840"/>
                </a:moveTo>
                <a:lnTo>
                  <a:pt x="76751" y="58840"/>
                </a:lnTo>
                <a:lnTo>
                  <a:pt x="76751" y="56451"/>
                </a:lnTo>
                <a:lnTo>
                  <a:pt x="79139" y="56451"/>
                </a:lnTo>
                <a:close/>
                <a:moveTo>
                  <a:pt x="76603" y="5554"/>
                </a:moveTo>
                <a:lnTo>
                  <a:pt x="74214" y="5554"/>
                </a:lnTo>
                <a:lnTo>
                  <a:pt x="74214" y="3165"/>
                </a:lnTo>
                <a:lnTo>
                  <a:pt x="76603" y="3165"/>
                </a:lnTo>
                <a:close/>
                <a:moveTo>
                  <a:pt x="76603" y="8092"/>
                </a:moveTo>
                <a:lnTo>
                  <a:pt x="74214" y="8092"/>
                </a:lnTo>
                <a:lnTo>
                  <a:pt x="74214" y="5703"/>
                </a:lnTo>
                <a:lnTo>
                  <a:pt x="76603" y="5703"/>
                </a:lnTo>
                <a:close/>
                <a:moveTo>
                  <a:pt x="76603" y="10629"/>
                </a:moveTo>
                <a:lnTo>
                  <a:pt x="74214" y="10629"/>
                </a:lnTo>
                <a:lnTo>
                  <a:pt x="74214" y="8240"/>
                </a:lnTo>
                <a:lnTo>
                  <a:pt x="76603" y="8240"/>
                </a:lnTo>
                <a:close/>
                <a:moveTo>
                  <a:pt x="76603" y="13166"/>
                </a:moveTo>
                <a:lnTo>
                  <a:pt x="74214" y="13166"/>
                </a:lnTo>
                <a:lnTo>
                  <a:pt x="74214" y="10777"/>
                </a:lnTo>
                <a:lnTo>
                  <a:pt x="76603" y="10777"/>
                </a:lnTo>
                <a:close/>
                <a:moveTo>
                  <a:pt x="76603" y="15704"/>
                </a:moveTo>
                <a:lnTo>
                  <a:pt x="74214" y="15704"/>
                </a:lnTo>
                <a:lnTo>
                  <a:pt x="74214" y="13316"/>
                </a:lnTo>
                <a:lnTo>
                  <a:pt x="76603" y="13316"/>
                </a:lnTo>
                <a:close/>
                <a:moveTo>
                  <a:pt x="76603" y="18242"/>
                </a:moveTo>
                <a:lnTo>
                  <a:pt x="74214" y="18242"/>
                </a:lnTo>
                <a:lnTo>
                  <a:pt x="74214" y="15853"/>
                </a:lnTo>
                <a:lnTo>
                  <a:pt x="76603" y="15853"/>
                </a:lnTo>
                <a:close/>
                <a:moveTo>
                  <a:pt x="76603" y="20778"/>
                </a:moveTo>
                <a:lnTo>
                  <a:pt x="74214" y="20778"/>
                </a:lnTo>
                <a:lnTo>
                  <a:pt x="74214" y="18389"/>
                </a:lnTo>
                <a:lnTo>
                  <a:pt x="76603" y="18389"/>
                </a:lnTo>
                <a:close/>
                <a:moveTo>
                  <a:pt x="76603" y="23316"/>
                </a:moveTo>
                <a:lnTo>
                  <a:pt x="74214" y="23316"/>
                </a:lnTo>
                <a:lnTo>
                  <a:pt x="74214" y="20928"/>
                </a:lnTo>
                <a:lnTo>
                  <a:pt x="76603" y="20928"/>
                </a:lnTo>
                <a:close/>
                <a:moveTo>
                  <a:pt x="76603" y="25854"/>
                </a:moveTo>
                <a:lnTo>
                  <a:pt x="74214" y="25854"/>
                </a:lnTo>
                <a:lnTo>
                  <a:pt x="74214" y="23465"/>
                </a:lnTo>
                <a:lnTo>
                  <a:pt x="76603" y="23465"/>
                </a:lnTo>
                <a:close/>
                <a:moveTo>
                  <a:pt x="76603" y="28391"/>
                </a:moveTo>
                <a:lnTo>
                  <a:pt x="74214" y="28391"/>
                </a:lnTo>
                <a:lnTo>
                  <a:pt x="74214" y="26002"/>
                </a:lnTo>
                <a:lnTo>
                  <a:pt x="76603" y="26002"/>
                </a:lnTo>
                <a:close/>
                <a:moveTo>
                  <a:pt x="76603" y="30928"/>
                </a:moveTo>
                <a:lnTo>
                  <a:pt x="74214" y="30928"/>
                </a:lnTo>
                <a:lnTo>
                  <a:pt x="74214" y="28540"/>
                </a:lnTo>
                <a:lnTo>
                  <a:pt x="76603" y="28540"/>
                </a:lnTo>
                <a:close/>
                <a:moveTo>
                  <a:pt x="76603" y="33466"/>
                </a:moveTo>
                <a:lnTo>
                  <a:pt x="74214" y="33466"/>
                </a:lnTo>
                <a:lnTo>
                  <a:pt x="74214" y="31077"/>
                </a:lnTo>
                <a:lnTo>
                  <a:pt x="76603" y="31077"/>
                </a:lnTo>
                <a:close/>
                <a:moveTo>
                  <a:pt x="76603" y="36003"/>
                </a:moveTo>
                <a:lnTo>
                  <a:pt x="74214" y="36003"/>
                </a:lnTo>
                <a:lnTo>
                  <a:pt x="74214" y="33614"/>
                </a:lnTo>
                <a:lnTo>
                  <a:pt x="76603" y="33614"/>
                </a:lnTo>
                <a:close/>
                <a:moveTo>
                  <a:pt x="76603" y="38540"/>
                </a:moveTo>
                <a:lnTo>
                  <a:pt x="74214" y="38540"/>
                </a:lnTo>
                <a:lnTo>
                  <a:pt x="74214" y="36152"/>
                </a:lnTo>
                <a:lnTo>
                  <a:pt x="76603" y="36152"/>
                </a:lnTo>
                <a:close/>
                <a:moveTo>
                  <a:pt x="76603" y="41079"/>
                </a:moveTo>
                <a:lnTo>
                  <a:pt x="74214" y="41079"/>
                </a:lnTo>
                <a:lnTo>
                  <a:pt x="74214" y="38690"/>
                </a:lnTo>
                <a:lnTo>
                  <a:pt x="76603" y="38690"/>
                </a:lnTo>
                <a:close/>
                <a:moveTo>
                  <a:pt x="76603" y="43616"/>
                </a:moveTo>
                <a:lnTo>
                  <a:pt x="74214" y="43616"/>
                </a:lnTo>
                <a:lnTo>
                  <a:pt x="74214" y="41226"/>
                </a:lnTo>
                <a:lnTo>
                  <a:pt x="76603" y="41226"/>
                </a:lnTo>
                <a:close/>
                <a:moveTo>
                  <a:pt x="76603" y="46152"/>
                </a:moveTo>
                <a:lnTo>
                  <a:pt x="74214" y="46152"/>
                </a:lnTo>
                <a:lnTo>
                  <a:pt x="74214" y="43764"/>
                </a:lnTo>
                <a:lnTo>
                  <a:pt x="76603" y="43764"/>
                </a:lnTo>
                <a:close/>
                <a:moveTo>
                  <a:pt x="76603" y="48691"/>
                </a:moveTo>
                <a:lnTo>
                  <a:pt x="74214" y="48691"/>
                </a:lnTo>
                <a:lnTo>
                  <a:pt x="74214" y="46302"/>
                </a:lnTo>
                <a:lnTo>
                  <a:pt x="76603" y="46302"/>
                </a:lnTo>
                <a:close/>
                <a:moveTo>
                  <a:pt x="76603" y="51228"/>
                </a:moveTo>
                <a:lnTo>
                  <a:pt x="74214" y="51228"/>
                </a:lnTo>
                <a:lnTo>
                  <a:pt x="74214" y="48839"/>
                </a:lnTo>
                <a:lnTo>
                  <a:pt x="76603" y="48839"/>
                </a:lnTo>
                <a:close/>
                <a:moveTo>
                  <a:pt x="76603" y="53765"/>
                </a:moveTo>
                <a:lnTo>
                  <a:pt x="74214" y="53765"/>
                </a:lnTo>
                <a:lnTo>
                  <a:pt x="74214" y="51376"/>
                </a:lnTo>
                <a:lnTo>
                  <a:pt x="76603" y="51376"/>
                </a:lnTo>
                <a:close/>
                <a:moveTo>
                  <a:pt x="76603" y="56303"/>
                </a:moveTo>
                <a:lnTo>
                  <a:pt x="74214" y="56303"/>
                </a:lnTo>
                <a:lnTo>
                  <a:pt x="74214" y="53914"/>
                </a:lnTo>
                <a:lnTo>
                  <a:pt x="76603" y="53914"/>
                </a:lnTo>
                <a:close/>
                <a:moveTo>
                  <a:pt x="76603" y="58840"/>
                </a:moveTo>
                <a:lnTo>
                  <a:pt x="74214" y="58840"/>
                </a:lnTo>
                <a:lnTo>
                  <a:pt x="74214" y="56451"/>
                </a:lnTo>
                <a:lnTo>
                  <a:pt x="76603" y="56451"/>
                </a:lnTo>
                <a:close/>
                <a:moveTo>
                  <a:pt x="74065" y="5554"/>
                </a:moveTo>
                <a:lnTo>
                  <a:pt x="71676" y="5554"/>
                </a:lnTo>
                <a:lnTo>
                  <a:pt x="71676" y="3165"/>
                </a:lnTo>
                <a:lnTo>
                  <a:pt x="74065" y="3165"/>
                </a:lnTo>
                <a:close/>
                <a:moveTo>
                  <a:pt x="74065" y="8092"/>
                </a:moveTo>
                <a:lnTo>
                  <a:pt x="71676" y="8092"/>
                </a:lnTo>
                <a:lnTo>
                  <a:pt x="71676" y="5703"/>
                </a:lnTo>
                <a:lnTo>
                  <a:pt x="74065" y="5703"/>
                </a:lnTo>
                <a:close/>
                <a:moveTo>
                  <a:pt x="74065" y="10629"/>
                </a:moveTo>
                <a:lnTo>
                  <a:pt x="71676" y="10629"/>
                </a:lnTo>
                <a:lnTo>
                  <a:pt x="71676" y="8240"/>
                </a:lnTo>
                <a:lnTo>
                  <a:pt x="74065" y="8240"/>
                </a:lnTo>
                <a:close/>
                <a:moveTo>
                  <a:pt x="74065" y="13166"/>
                </a:moveTo>
                <a:lnTo>
                  <a:pt x="71676" y="13166"/>
                </a:lnTo>
                <a:lnTo>
                  <a:pt x="71676" y="10777"/>
                </a:lnTo>
                <a:lnTo>
                  <a:pt x="74065" y="10777"/>
                </a:lnTo>
                <a:close/>
                <a:moveTo>
                  <a:pt x="74065" y="15704"/>
                </a:moveTo>
                <a:lnTo>
                  <a:pt x="71676" y="15704"/>
                </a:lnTo>
                <a:lnTo>
                  <a:pt x="71676" y="13316"/>
                </a:lnTo>
                <a:lnTo>
                  <a:pt x="74065" y="13316"/>
                </a:lnTo>
                <a:close/>
                <a:moveTo>
                  <a:pt x="74065" y="18242"/>
                </a:moveTo>
                <a:lnTo>
                  <a:pt x="71676" y="18242"/>
                </a:lnTo>
                <a:lnTo>
                  <a:pt x="71676" y="15853"/>
                </a:lnTo>
                <a:lnTo>
                  <a:pt x="74065" y="15853"/>
                </a:lnTo>
                <a:close/>
                <a:moveTo>
                  <a:pt x="74065" y="20778"/>
                </a:moveTo>
                <a:lnTo>
                  <a:pt x="71676" y="20778"/>
                </a:lnTo>
                <a:lnTo>
                  <a:pt x="71676" y="18389"/>
                </a:lnTo>
                <a:lnTo>
                  <a:pt x="74065" y="18389"/>
                </a:lnTo>
                <a:close/>
                <a:moveTo>
                  <a:pt x="74065" y="23316"/>
                </a:moveTo>
                <a:lnTo>
                  <a:pt x="71676" y="23316"/>
                </a:lnTo>
                <a:lnTo>
                  <a:pt x="71676" y="20928"/>
                </a:lnTo>
                <a:lnTo>
                  <a:pt x="74065" y="20928"/>
                </a:lnTo>
                <a:close/>
                <a:moveTo>
                  <a:pt x="74065" y="25854"/>
                </a:moveTo>
                <a:lnTo>
                  <a:pt x="71676" y="25854"/>
                </a:lnTo>
                <a:lnTo>
                  <a:pt x="71676" y="23465"/>
                </a:lnTo>
                <a:lnTo>
                  <a:pt x="74065" y="23465"/>
                </a:lnTo>
                <a:close/>
                <a:moveTo>
                  <a:pt x="74065" y="28391"/>
                </a:moveTo>
                <a:lnTo>
                  <a:pt x="71676" y="28391"/>
                </a:lnTo>
                <a:lnTo>
                  <a:pt x="71676" y="26002"/>
                </a:lnTo>
                <a:lnTo>
                  <a:pt x="74065" y="26002"/>
                </a:lnTo>
                <a:close/>
                <a:moveTo>
                  <a:pt x="74065" y="30928"/>
                </a:moveTo>
                <a:lnTo>
                  <a:pt x="71676" y="30928"/>
                </a:lnTo>
                <a:lnTo>
                  <a:pt x="71676" y="28540"/>
                </a:lnTo>
                <a:lnTo>
                  <a:pt x="74065" y="28540"/>
                </a:lnTo>
                <a:close/>
                <a:moveTo>
                  <a:pt x="74065" y="33466"/>
                </a:moveTo>
                <a:lnTo>
                  <a:pt x="71676" y="33466"/>
                </a:lnTo>
                <a:lnTo>
                  <a:pt x="71676" y="31077"/>
                </a:lnTo>
                <a:lnTo>
                  <a:pt x="74065" y="31077"/>
                </a:lnTo>
                <a:close/>
                <a:moveTo>
                  <a:pt x="74065" y="36003"/>
                </a:moveTo>
                <a:lnTo>
                  <a:pt x="71676" y="36003"/>
                </a:lnTo>
                <a:lnTo>
                  <a:pt x="71676" y="33614"/>
                </a:lnTo>
                <a:lnTo>
                  <a:pt x="74065" y="33614"/>
                </a:lnTo>
                <a:close/>
                <a:moveTo>
                  <a:pt x="74065" y="38540"/>
                </a:moveTo>
                <a:lnTo>
                  <a:pt x="71676" y="38540"/>
                </a:lnTo>
                <a:lnTo>
                  <a:pt x="71676" y="36152"/>
                </a:lnTo>
                <a:lnTo>
                  <a:pt x="74065" y="36152"/>
                </a:lnTo>
                <a:close/>
                <a:moveTo>
                  <a:pt x="74065" y="41079"/>
                </a:moveTo>
                <a:lnTo>
                  <a:pt x="71676" y="41079"/>
                </a:lnTo>
                <a:lnTo>
                  <a:pt x="71676" y="38690"/>
                </a:lnTo>
                <a:lnTo>
                  <a:pt x="74065" y="38690"/>
                </a:lnTo>
                <a:close/>
                <a:moveTo>
                  <a:pt x="74065" y="43616"/>
                </a:moveTo>
                <a:lnTo>
                  <a:pt x="71676" y="43616"/>
                </a:lnTo>
                <a:lnTo>
                  <a:pt x="71676" y="41226"/>
                </a:lnTo>
                <a:lnTo>
                  <a:pt x="74065" y="41226"/>
                </a:lnTo>
                <a:close/>
                <a:moveTo>
                  <a:pt x="74065" y="46152"/>
                </a:moveTo>
                <a:lnTo>
                  <a:pt x="71676" y="46152"/>
                </a:lnTo>
                <a:lnTo>
                  <a:pt x="71676" y="43764"/>
                </a:lnTo>
                <a:lnTo>
                  <a:pt x="74065" y="43764"/>
                </a:lnTo>
                <a:close/>
                <a:moveTo>
                  <a:pt x="74065" y="48691"/>
                </a:moveTo>
                <a:lnTo>
                  <a:pt x="71676" y="48691"/>
                </a:lnTo>
                <a:lnTo>
                  <a:pt x="71676" y="46302"/>
                </a:lnTo>
                <a:lnTo>
                  <a:pt x="74065" y="46302"/>
                </a:lnTo>
                <a:close/>
                <a:moveTo>
                  <a:pt x="74065" y="51228"/>
                </a:moveTo>
                <a:lnTo>
                  <a:pt x="71676" y="51228"/>
                </a:lnTo>
                <a:lnTo>
                  <a:pt x="71676" y="48839"/>
                </a:lnTo>
                <a:lnTo>
                  <a:pt x="74065" y="48839"/>
                </a:lnTo>
                <a:close/>
                <a:moveTo>
                  <a:pt x="74065" y="53765"/>
                </a:moveTo>
                <a:lnTo>
                  <a:pt x="71676" y="53765"/>
                </a:lnTo>
                <a:lnTo>
                  <a:pt x="71676" y="51376"/>
                </a:lnTo>
                <a:lnTo>
                  <a:pt x="74065" y="51376"/>
                </a:lnTo>
                <a:close/>
                <a:moveTo>
                  <a:pt x="74065" y="56303"/>
                </a:moveTo>
                <a:lnTo>
                  <a:pt x="71676" y="56303"/>
                </a:lnTo>
                <a:lnTo>
                  <a:pt x="71676" y="53914"/>
                </a:lnTo>
                <a:lnTo>
                  <a:pt x="74065" y="53914"/>
                </a:lnTo>
                <a:close/>
                <a:moveTo>
                  <a:pt x="74065" y="58840"/>
                </a:moveTo>
                <a:lnTo>
                  <a:pt x="71676" y="58840"/>
                </a:lnTo>
                <a:lnTo>
                  <a:pt x="71676" y="56451"/>
                </a:lnTo>
                <a:lnTo>
                  <a:pt x="74065" y="56451"/>
                </a:lnTo>
                <a:close/>
                <a:moveTo>
                  <a:pt x="71527" y="5554"/>
                </a:moveTo>
                <a:lnTo>
                  <a:pt x="69139" y="5554"/>
                </a:lnTo>
                <a:lnTo>
                  <a:pt x="69139" y="3165"/>
                </a:lnTo>
                <a:lnTo>
                  <a:pt x="71527" y="3165"/>
                </a:lnTo>
                <a:close/>
                <a:moveTo>
                  <a:pt x="71527" y="8092"/>
                </a:moveTo>
                <a:lnTo>
                  <a:pt x="69139" y="8092"/>
                </a:lnTo>
                <a:lnTo>
                  <a:pt x="69139" y="5703"/>
                </a:lnTo>
                <a:lnTo>
                  <a:pt x="71527" y="5703"/>
                </a:lnTo>
                <a:close/>
                <a:moveTo>
                  <a:pt x="71527" y="10629"/>
                </a:moveTo>
                <a:lnTo>
                  <a:pt x="69139" y="10629"/>
                </a:lnTo>
                <a:lnTo>
                  <a:pt x="69139" y="8240"/>
                </a:lnTo>
                <a:lnTo>
                  <a:pt x="71527" y="8240"/>
                </a:lnTo>
                <a:close/>
                <a:moveTo>
                  <a:pt x="71527" y="13166"/>
                </a:moveTo>
                <a:lnTo>
                  <a:pt x="69139" y="13166"/>
                </a:lnTo>
                <a:lnTo>
                  <a:pt x="69139" y="10777"/>
                </a:lnTo>
                <a:lnTo>
                  <a:pt x="71527" y="10777"/>
                </a:lnTo>
                <a:close/>
                <a:moveTo>
                  <a:pt x="71527" y="15704"/>
                </a:moveTo>
                <a:lnTo>
                  <a:pt x="69139" y="15704"/>
                </a:lnTo>
                <a:lnTo>
                  <a:pt x="69139" y="13316"/>
                </a:lnTo>
                <a:lnTo>
                  <a:pt x="71527" y="13316"/>
                </a:lnTo>
                <a:close/>
                <a:moveTo>
                  <a:pt x="71527" y="18242"/>
                </a:moveTo>
                <a:lnTo>
                  <a:pt x="69139" y="18242"/>
                </a:lnTo>
                <a:lnTo>
                  <a:pt x="69139" y="15853"/>
                </a:lnTo>
                <a:lnTo>
                  <a:pt x="71527" y="15853"/>
                </a:lnTo>
                <a:close/>
                <a:moveTo>
                  <a:pt x="71527" y="20778"/>
                </a:moveTo>
                <a:lnTo>
                  <a:pt x="69139" y="20778"/>
                </a:lnTo>
                <a:lnTo>
                  <a:pt x="69139" y="18389"/>
                </a:lnTo>
                <a:lnTo>
                  <a:pt x="71527" y="18389"/>
                </a:lnTo>
                <a:close/>
                <a:moveTo>
                  <a:pt x="71527" y="23316"/>
                </a:moveTo>
                <a:lnTo>
                  <a:pt x="69139" y="23316"/>
                </a:lnTo>
                <a:lnTo>
                  <a:pt x="69139" y="20928"/>
                </a:lnTo>
                <a:lnTo>
                  <a:pt x="71527" y="20928"/>
                </a:lnTo>
                <a:close/>
                <a:moveTo>
                  <a:pt x="71527" y="25854"/>
                </a:moveTo>
                <a:lnTo>
                  <a:pt x="69139" y="25854"/>
                </a:lnTo>
                <a:lnTo>
                  <a:pt x="69139" y="23465"/>
                </a:lnTo>
                <a:lnTo>
                  <a:pt x="71527" y="23465"/>
                </a:lnTo>
                <a:close/>
                <a:moveTo>
                  <a:pt x="71527" y="28391"/>
                </a:moveTo>
                <a:lnTo>
                  <a:pt x="69139" y="28391"/>
                </a:lnTo>
                <a:lnTo>
                  <a:pt x="69139" y="26002"/>
                </a:lnTo>
                <a:lnTo>
                  <a:pt x="71527" y="26002"/>
                </a:lnTo>
                <a:close/>
                <a:moveTo>
                  <a:pt x="71527" y="30928"/>
                </a:moveTo>
                <a:lnTo>
                  <a:pt x="69139" y="30928"/>
                </a:lnTo>
                <a:lnTo>
                  <a:pt x="69139" y="28540"/>
                </a:lnTo>
                <a:lnTo>
                  <a:pt x="71527" y="28540"/>
                </a:lnTo>
                <a:close/>
                <a:moveTo>
                  <a:pt x="71527" y="33466"/>
                </a:moveTo>
                <a:lnTo>
                  <a:pt x="69139" y="33466"/>
                </a:lnTo>
                <a:lnTo>
                  <a:pt x="69139" y="31077"/>
                </a:lnTo>
                <a:lnTo>
                  <a:pt x="71527" y="31077"/>
                </a:lnTo>
                <a:close/>
                <a:moveTo>
                  <a:pt x="71527" y="36003"/>
                </a:moveTo>
                <a:lnTo>
                  <a:pt x="69139" y="36003"/>
                </a:lnTo>
                <a:lnTo>
                  <a:pt x="69139" y="33614"/>
                </a:lnTo>
                <a:lnTo>
                  <a:pt x="71527" y="33614"/>
                </a:lnTo>
                <a:close/>
                <a:moveTo>
                  <a:pt x="71527" y="38540"/>
                </a:moveTo>
                <a:lnTo>
                  <a:pt x="69139" y="38540"/>
                </a:lnTo>
                <a:lnTo>
                  <a:pt x="69139" y="36152"/>
                </a:lnTo>
                <a:lnTo>
                  <a:pt x="71527" y="36152"/>
                </a:lnTo>
                <a:close/>
                <a:moveTo>
                  <a:pt x="71527" y="41079"/>
                </a:moveTo>
                <a:lnTo>
                  <a:pt x="69139" y="41079"/>
                </a:lnTo>
                <a:lnTo>
                  <a:pt x="69139" y="38690"/>
                </a:lnTo>
                <a:lnTo>
                  <a:pt x="71527" y="38690"/>
                </a:lnTo>
                <a:close/>
                <a:moveTo>
                  <a:pt x="71527" y="43616"/>
                </a:moveTo>
                <a:lnTo>
                  <a:pt x="69139" y="43616"/>
                </a:lnTo>
                <a:lnTo>
                  <a:pt x="69139" y="41226"/>
                </a:lnTo>
                <a:lnTo>
                  <a:pt x="71527" y="41226"/>
                </a:lnTo>
                <a:close/>
                <a:moveTo>
                  <a:pt x="71527" y="46152"/>
                </a:moveTo>
                <a:lnTo>
                  <a:pt x="69139" y="46152"/>
                </a:lnTo>
                <a:lnTo>
                  <a:pt x="69139" y="43764"/>
                </a:lnTo>
                <a:lnTo>
                  <a:pt x="71527" y="43764"/>
                </a:lnTo>
                <a:close/>
                <a:moveTo>
                  <a:pt x="71527" y="48691"/>
                </a:moveTo>
                <a:lnTo>
                  <a:pt x="69139" y="48691"/>
                </a:lnTo>
                <a:lnTo>
                  <a:pt x="69139" y="46302"/>
                </a:lnTo>
                <a:lnTo>
                  <a:pt x="71527" y="46302"/>
                </a:lnTo>
                <a:close/>
                <a:moveTo>
                  <a:pt x="71527" y="51228"/>
                </a:moveTo>
                <a:lnTo>
                  <a:pt x="69139" y="51228"/>
                </a:lnTo>
                <a:lnTo>
                  <a:pt x="69139" y="48839"/>
                </a:lnTo>
                <a:lnTo>
                  <a:pt x="71527" y="48839"/>
                </a:lnTo>
                <a:close/>
                <a:moveTo>
                  <a:pt x="71527" y="53765"/>
                </a:moveTo>
                <a:lnTo>
                  <a:pt x="69139" y="53765"/>
                </a:lnTo>
                <a:lnTo>
                  <a:pt x="69139" y="51376"/>
                </a:lnTo>
                <a:lnTo>
                  <a:pt x="71527" y="51376"/>
                </a:lnTo>
                <a:close/>
                <a:moveTo>
                  <a:pt x="71527" y="56303"/>
                </a:moveTo>
                <a:lnTo>
                  <a:pt x="69139" y="56303"/>
                </a:lnTo>
                <a:lnTo>
                  <a:pt x="69139" y="53914"/>
                </a:lnTo>
                <a:lnTo>
                  <a:pt x="71527" y="53914"/>
                </a:lnTo>
                <a:close/>
                <a:moveTo>
                  <a:pt x="71527" y="58840"/>
                </a:moveTo>
                <a:lnTo>
                  <a:pt x="69139" y="58840"/>
                </a:lnTo>
                <a:lnTo>
                  <a:pt x="69139" y="56451"/>
                </a:lnTo>
                <a:lnTo>
                  <a:pt x="71527" y="56451"/>
                </a:lnTo>
                <a:close/>
                <a:moveTo>
                  <a:pt x="68990" y="5554"/>
                </a:moveTo>
                <a:lnTo>
                  <a:pt x="66601" y="5554"/>
                </a:lnTo>
                <a:lnTo>
                  <a:pt x="66601" y="3165"/>
                </a:lnTo>
                <a:lnTo>
                  <a:pt x="68990" y="3165"/>
                </a:lnTo>
                <a:close/>
                <a:moveTo>
                  <a:pt x="68990" y="8092"/>
                </a:moveTo>
                <a:lnTo>
                  <a:pt x="66601" y="8092"/>
                </a:lnTo>
                <a:lnTo>
                  <a:pt x="66601" y="5703"/>
                </a:lnTo>
                <a:lnTo>
                  <a:pt x="68990" y="5703"/>
                </a:lnTo>
                <a:close/>
                <a:moveTo>
                  <a:pt x="68990" y="10629"/>
                </a:moveTo>
                <a:lnTo>
                  <a:pt x="66601" y="10629"/>
                </a:lnTo>
                <a:lnTo>
                  <a:pt x="66601" y="8240"/>
                </a:lnTo>
                <a:lnTo>
                  <a:pt x="68990" y="8240"/>
                </a:lnTo>
                <a:close/>
                <a:moveTo>
                  <a:pt x="68990" y="13166"/>
                </a:moveTo>
                <a:lnTo>
                  <a:pt x="66601" y="13166"/>
                </a:lnTo>
                <a:lnTo>
                  <a:pt x="66601" y="10777"/>
                </a:lnTo>
                <a:lnTo>
                  <a:pt x="68990" y="10777"/>
                </a:lnTo>
                <a:close/>
                <a:moveTo>
                  <a:pt x="68990" y="15704"/>
                </a:moveTo>
                <a:lnTo>
                  <a:pt x="66601" y="15704"/>
                </a:lnTo>
                <a:lnTo>
                  <a:pt x="66601" y="13316"/>
                </a:lnTo>
                <a:lnTo>
                  <a:pt x="68990" y="13316"/>
                </a:lnTo>
                <a:close/>
                <a:moveTo>
                  <a:pt x="68990" y="18242"/>
                </a:moveTo>
                <a:lnTo>
                  <a:pt x="66601" y="18242"/>
                </a:lnTo>
                <a:lnTo>
                  <a:pt x="66601" y="15853"/>
                </a:lnTo>
                <a:lnTo>
                  <a:pt x="68990" y="15853"/>
                </a:lnTo>
                <a:close/>
                <a:moveTo>
                  <a:pt x="68990" y="20778"/>
                </a:moveTo>
                <a:lnTo>
                  <a:pt x="66601" y="20778"/>
                </a:lnTo>
                <a:lnTo>
                  <a:pt x="66601" y="18389"/>
                </a:lnTo>
                <a:lnTo>
                  <a:pt x="68990" y="18389"/>
                </a:lnTo>
                <a:close/>
                <a:moveTo>
                  <a:pt x="68990" y="23316"/>
                </a:moveTo>
                <a:lnTo>
                  <a:pt x="66601" y="23316"/>
                </a:lnTo>
                <a:lnTo>
                  <a:pt x="66601" y="20928"/>
                </a:lnTo>
                <a:lnTo>
                  <a:pt x="68990" y="20928"/>
                </a:lnTo>
                <a:close/>
                <a:moveTo>
                  <a:pt x="68990" y="25854"/>
                </a:moveTo>
                <a:lnTo>
                  <a:pt x="66601" y="25854"/>
                </a:lnTo>
                <a:lnTo>
                  <a:pt x="66601" y="23465"/>
                </a:lnTo>
                <a:lnTo>
                  <a:pt x="68990" y="23465"/>
                </a:lnTo>
                <a:close/>
                <a:moveTo>
                  <a:pt x="68990" y="28391"/>
                </a:moveTo>
                <a:lnTo>
                  <a:pt x="66601" y="28391"/>
                </a:lnTo>
                <a:lnTo>
                  <a:pt x="66601" y="26002"/>
                </a:lnTo>
                <a:lnTo>
                  <a:pt x="68990" y="26002"/>
                </a:lnTo>
                <a:close/>
                <a:moveTo>
                  <a:pt x="68990" y="30928"/>
                </a:moveTo>
                <a:lnTo>
                  <a:pt x="66601" y="30928"/>
                </a:lnTo>
                <a:lnTo>
                  <a:pt x="66601" y="28540"/>
                </a:lnTo>
                <a:lnTo>
                  <a:pt x="68990" y="28540"/>
                </a:lnTo>
                <a:close/>
                <a:moveTo>
                  <a:pt x="68990" y="33466"/>
                </a:moveTo>
                <a:lnTo>
                  <a:pt x="66601" y="33466"/>
                </a:lnTo>
                <a:lnTo>
                  <a:pt x="66601" y="31077"/>
                </a:lnTo>
                <a:lnTo>
                  <a:pt x="68990" y="31077"/>
                </a:lnTo>
                <a:close/>
                <a:moveTo>
                  <a:pt x="68990" y="36003"/>
                </a:moveTo>
                <a:lnTo>
                  <a:pt x="66601" y="36003"/>
                </a:lnTo>
                <a:lnTo>
                  <a:pt x="66601" y="33614"/>
                </a:lnTo>
                <a:lnTo>
                  <a:pt x="68990" y="33614"/>
                </a:lnTo>
                <a:close/>
                <a:moveTo>
                  <a:pt x="68990" y="38540"/>
                </a:moveTo>
                <a:lnTo>
                  <a:pt x="66601" y="38540"/>
                </a:lnTo>
                <a:lnTo>
                  <a:pt x="66601" y="36152"/>
                </a:lnTo>
                <a:lnTo>
                  <a:pt x="68990" y="36152"/>
                </a:lnTo>
                <a:close/>
                <a:moveTo>
                  <a:pt x="68990" y="41079"/>
                </a:moveTo>
                <a:lnTo>
                  <a:pt x="66601" y="41079"/>
                </a:lnTo>
                <a:lnTo>
                  <a:pt x="66601" y="38690"/>
                </a:lnTo>
                <a:lnTo>
                  <a:pt x="68990" y="38690"/>
                </a:lnTo>
                <a:close/>
                <a:moveTo>
                  <a:pt x="68990" y="43616"/>
                </a:moveTo>
                <a:lnTo>
                  <a:pt x="66601" y="43616"/>
                </a:lnTo>
                <a:lnTo>
                  <a:pt x="66601" y="41226"/>
                </a:lnTo>
                <a:lnTo>
                  <a:pt x="68990" y="41226"/>
                </a:lnTo>
                <a:close/>
                <a:moveTo>
                  <a:pt x="68990" y="46152"/>
                </a:moveTo>
                <a:lnTo>
                  <a:pt x="66601" y="46152"/>
                </a:lnTo>
                <a:lnTo>
                  <a:pt x="66601" y="43764"/>
                </a:lnTo>
                <a:lnTo>
                  <a:pt x="68990" y="43764"/>
                </a:lnTo>
                <a:close/>
                <a:moveTo>
                  <a:pt x="68990" y="48691"/>
                </a:moveTo>
                <a:lnTo>
                  <a:pt x="66601" y="48691"/>
                </a:lnTo>
                <a:lnTo>
                  <a:pt x="66601" y="46302"/>
                </a:lnTo>
                <a:lnTo>
                  <a:pt x="68990" y="46302"/>
                </a:lnTo>
                <a:close/>
                <a:moveTo>
                  <a:pt x="68990" y="51228"/>
                </a:moveTo>
                <a:lnTo>
                  <a:pt x="66601" y="51228"/>
                </a:lnTo>
                <a:lnTo>
                  <a:pt x="66601" y="48839"/>
                </a:lnTo>
                <a:lnTo>
                  <a:pt x="68990" y="48839"/>
                </a:lnTo>
                <a:close/>
                <a:moveTo>
                  <a:pt x="68990" y="53765"/>
                </a:moveTo>
                <a:lnTo>
                  <a:pt x="66601" y="53765"/>
                </a:lnTo>
                <a:lnTo>
                  <a:pt x="66601" y="51376"/>
                </a:lnTo>
                <a:lnTo>
                  <a:pt x="68990" y="51376"/>
                </a:lnTo>
                <a:close/>
                <a:moveTo>
                  <a:pt x="68990" y="56303"/>
                </a:moveTo>
                <a:lnTo>
                  <a:pt x="66601" y="56303"/>
                </a:lnTo>
                <a:lnTo>
                  <a:pt x="66601" y="53914"/>
                </a:lnTo>
                <a:lnTo>
                  <a:pt x="68990" y="53914"/>
                </a:lnTo>
                <a:close/>
                <a:moveTo>
                  <a:pt x="68990" y="58840"/>
                </a:moveTo>
                <a:lnTo>
                  <a:pt x="66601" y="58840"/>
                </a:lnTo>
                <a:lnTo>
                  <a:pt x="66601" y="56451"/>
                </a:lnTo>
                <a:lnTo>
                  <a:pt x="68990" y="56451"/>
                </a:lnTo>
                <a:close/>
                <a:moveTo>
                  <a:pt x="66452" y="5554"/>
                </a:moveTo>
                <a:lnTo>
                  <a:pt x="64064" y="5554"/>
                </a:lnTo>
                <a:lnTo>
                  <a:pt x="64064" y="3165"/>
                </a:lnTo>
                <a:lnTo>
                  <a:pt x="66452" y="3165"/>
                </a:lnTo>
                <a:close/>
                <a:moveTo>
                  <a:pt x="66452" y="8092"/>
                </a:moveTo>
                <a:lnTo>
                  <a:pt x="64064" y="8092"/>
                </a:lnTo>
                <a:lnTo>
                  <a:pt x="64064" y="5703"/>
                </a:lnTo>
                <a:lnTo>
                  <a:pt x="66452" y="5703"/>
                </a:lnTo>
                <a:close/>
                <a:moveTo>
                  <a:pt x="66452" y="10629"/>
                </a:moveTo>
                <a:lnTo>
                  <a:pt x="64064" y="10629"/>
                </a:lnTo>
                <a:lnTo>
                  <a:pt x="64064" y="8240"/>
                </a:lnTo>
                <a:lnTo>
                  <a:pt x="66452" y="8240"/>
                </a:lnTo>
                <a:close/>
                <a:moveTo>
                  <a:pt x="66452" y="13166"/>
                </a:moveTo>
                <a:lnTo>
                  <a:pt x="64064" y="13166"/>
                </a:lnTo>
                <a:lnTo>
                  <a:pt x="64064" y="10777"/>
                </a:lnTo>
                <a:lnTo>
                  <a:pt x="66452" y="10777"/>
                </a:lnTo>
                <a:close/>
                <a:moveTo>
                  <a:pt x="66452" y="15704"/>
                </a:moveTo>
                <a:lnTo>
                  <a:pt x="64064" y="15704"/>
                </a:lnTo>
                <a:lnTo>
                  <a:pt x="64064" y="13316"/>
                </a:lnTo>
                <a:lnTo>
                  <a:pt x="66452" y="13316"/>
                </a:lnTo>
                <a:close/>
                <a:moveTo>
                  <a:pt x="66452" y="18242"/>
                </a:moveTo>
                <a:lnTo>
                  <a:pt x="64064" y="18242"/>
                </a:lnTo>
                <a:lnTo>
                  <a:pt x="64064" y="15853"/>
                </a:lnTo>
                <a:lnTo>
                  <a:pt x="66452" y="15853"/>
                </a:lnTo>
                <a:close/>
                <a:moveTo>
                  <a:pt x="66452" y="20778"/>
                </a:moveTo>
                <a:lnTo>
                  <a:pt x="64064" y="20778"/>
                </a:lnTo>
                <a:lnTo>
                  <a:pt x="64064" y="18389"/>
                </a:lnTo>
                <a:lnTo>
                  <a:pt x="66452" y="18389"/>
                </a:lnTo>
                <a:close/>
                <a:moveTo>
                  <a:pt x="66452" y="23316"/>
                </a:moveTo>
                <a:lnTo>
                  <a:pt x="64064" y="23316"/>
                </a:lnTo>
                <a:lnTo>
                  <a:pt x="64064" y="20928"/>
                </a:lnTo>
                <a:lnTo>
                  <a:pt x="66452" y="20928"/>
                </a:lnTo>
                <a:close/>
                <a:moveTo>
                  <a:pt x="66452" y="25854"/>
                </a:moveTo>
                <a:lnTo>
                  <a:pt x="64064" y="25854"/>
                </a:lnTo>
                <a:lnTo>
                  <a:pt x="64064" y="23465"/>
                </a:lnTo>
                <a:lnTo>
                  <a:pt x="66452" y="23465"/>
                </a:lnTo>
                <a:close/>
                <a:moveTo>
                  <a:pt x="66452" y="28391"/>
                </a:moveTo>
                <a:lnTo>
                  <a:pt x="64064" y="28391"/>
                </a:lnTo>
                <a:lnTo>
                  <a:pt x="64064" y="26002"/>
                </a:lnTo>
                <a:lnTo>
                  <a:pt x="66452" y="26002"/>
                </a:lnTo>
                <a:close/>
                <a:moveTo>
                  <a:pt x="66452" y="30928"/>
                </a:moveTo>
                <a:lnTo>
                  <a:pt x="64064" y="30928"/>
                </a:lnTo>
                <a:lnTo>
                  <a:pt x="64064" y="28540"/>
                </a:lnTo>
                <a:lnTo>
                  <a:pt x="66452" y="28540"/>
                </a:lnTo>
                <a:close/>
                <a:moveTo>
                  <a:pt x="66452" y="33466"/>
                </a:moveTo>
                <a:lnTo>
                  <a:pt x="64064" y="33466"/>
                </a:lnTo>
                <a:lnTo>
                  <a:pt x="64064" y="31077"/>
                </a:lnTo>
                <a:lnTo>
                  <a:pt x="66452" y="31077"/>
                </a:lnTo>
                <a:close/>
                <a:moveTo>
                  <a:pt x="66452" y="36003"/>
                </a:moveTo>
                <a:lnTo>
                  <a:pt x="64064" y="36003"/>
                </a:lnTo>
                <a:lnTo>
                  <a:pt x="64064" y="33614"/>
                </a:lnTo>
                <a:lnTo>
                  <a:pt x="66452" y="33614"/>
                </a:lnTo>
                <a:close/>
                <a:moveTo>
                  <a:pt x="66452" y="38540"/>
                </a:moveTo>
                <a:lnTo>
                  <a:pt x="64064" y="38540"/>
                </a:lnTo>
                <a:lnTo>
                  <a:pt x="64064" y="36152"/>
                </a:lnTo>
                <a:lnTo>
                  <a:pt x="66452" y="36152"/>
                </a:lnTo>
                <a:close/>
                <a:moveTo>
                  <a:pt x="66452" y="41079"/>
                </a:moveTo>
                <a:lnTo>
                  <a:pt x="64064" y="41079"/>
                </a:lnTo>
                <a:lnTo>
                  <a:pt x="64064" y="38690"/>
                </a:lnTo>
                <a:lnTo>
                  <a:pt x="66452" y="38690"/>
                </a:lnTo>
                <a:close/>
                <a:moveTo>
                  <a:pt x="66452" y="43616"/>
                </a:moveTo>
                <a:lnTo>
                  <a:pt x="64064" y="43616"/>
                </a:lnTo>
                <a:lnTo>
                  <a:pt x="64064" y="41226"/>
                </a:lnTo>
                <a:lnTo>
                  <a:pt x="66452" y="41226"/>
                </a:lnTo>
                <a:close/>
                <a:moveTo>
                  <a:pt x="66452" y="46152"/>
                </a:moveTo>
                <a:lnTo>
                  <a:pt x="64064" y="46152"/>
                </a:lnTo>
                <a:lnTo>
                  <a:pt x="64064" y="43764"/>
                </a:lnTo>
                <a:lnTo>
                  <a:pt x="66452" y="43764"/>
                </a:lnTo>
                <a:close/>
                <a:moveTo>
                  <a:pt x="66452" y="48691"/>
                </a:moveTo>
                <a:lnTo>
                  <a:pt x="64064" y="48691"/>
                </a:lnTo>
                <a:lnTo>
                  <a:pt x="64064" y="46302"/>
                </a:lnTo>
                <a:lnTo>
                  <a:pt x="66452" y="46302"/>
                </a:lnTo>
                <a:close/>
                <a:moveTo>
                  <a:pt x="66452" y="51228"/>
                </a:moveTo>
                <a:lnTo>
                  <a:pt x="64064" y="51228"/>
                </a:lnTo>
                <a:lnTo>
                  <a:pt x="64064" y="48839"/>
                </a:lnTo>
                <a:lnTo>
                  <a:pt x="66452" y="48839"/>
                </a:lnTo>
                <a:close/>
                <a:moveTo>
                  <a:pt x="66452" y="53765"/>
                </a:moveTo>
                <a:lnTo>
                  <a:pt x="64064" y="53765"/>
                </a:lnTo>
                <a:lnTo>
                  <a:pt x="64064" y="51376"/>
                </a:lnTo>
                <a:lnTo>
                  <a:pt x="66452" y="51376"/>
                </a:lnTo>
                <a:close/>
                <a:moveTo>
                  <a:pt x="66452" y="56303"/>
                </a:moveTo>
                <a:lnTo>
                  <a:pt x="64064" y="56303"/>
                </a:lnTo>
                <a:lnTo>
                  <a:pt x="64064" y="53914"/>
                </a:lnTo>
                <a:lnTo>
                  <a:pt x="66452" y="53914"/>
                </a:lnTo>
                <a:close/>
                <a:moveTo>
                  <a:pt x="66452" y="58840"/>
                </a:moveTo>
                <a:lnTo>
                  <a:pt x="64064" y="58840"/>
                </a:lnTo>
                <a:lnTo>
                  <a:pt x="64064" y="56451"/>
                </a:lnTo>
                <a:lnTo>
                  <a:pt x="66452" y="56451"/>
                </a:lnTo>
                <a:close/>
                <a:moveTo>
                  <a:pt x="63915" y="5554"/>
                </a:moveTo>
                <a:lnTo>
                  <a:pt x="61526" y="5554"/>
                </a:lnTo>
                <a:lnTo>
                  <a:pt x="61526" y="3165"/>
                </a:lnTo>
                <a:lnTo>
                  <a:pt x="63915" y="3165"/>
                </a:lnTo>
                <a:close/>
                <a:moveTo>
                  <a:pt x="63915" y="8092"/>
                </a:moveTo>
                <a:lnTo>
                  <a:pt x="61526" y="8092"/>
                </a:lnTo>
                <a:lnTo>
                  <a:pt x="61526" y="5703"/>
                </a:lnTo>
                <a:lnTo>
                  <a:pt x="63915" y="5703"/>
                </a:lnTo>
                <a:close/>
                <a:moveTo>
                  <a:pt x="63915" y="10629"/>
                </a:moveTo>
                <a:lnTo>
                  <a:pt x="61526" y="10629"/>
                </a:lnTo>
                <a:lnTo>
                  <a:pt x="61526" y="8240"/>
                </a:lnTo>
                <a:lnTo>
                  <a:pt x="63915" y="8240"/>
                </a:lnTo>
                <a:close/>
                <a:moveTo>
                  <a:pt x="63915" y="13166"/>
                </a:moveTo>
                <a:lnTo>
                  <a:pt x="61526" y="13166"/>
                </a:lnTo>
                <a:lnTo>
                  <a:pt x="61526" y="10777"/>
                </a:lnTo>
                <a:lnTo>
                  <a:pt x="63915" y="10777"/>
                </a:lnTo>
                <a:close/>
                <a:moveTo>
                  <a:pt x="63915" y="15704"/>
                </a:moveTo>
                <a:lnTo>
                  <a:pt x="61526" y="15704"/>
                </a:lnTo>
                <a:lnTo>
                  <a:pt x="61526" y="13316"/>
                </a:lnTo>
                <a:lnTo>
                  <a:pt x="63915" y="13316"/>
                </a:lnTo>
                <a:close/>
                <a:moveTo>
                  <a:pt x="63915" y="18242"/>
                </a:moveTo>
                <a:lnTo>
                  <a:pt x="61526" y="18242"/>
                </a:lnTo>
                <a:lnTo>
                  <a:pt x="61526" y="15853"/>
                </a:lnTo>
                <a:lnTo>
                  <a:pt x="63915" y="15853"/>
                </a:lnTo>
                <a:close/>
                <a:moveTo>
                  <a:pt x="63915" y="20778"/>
                </a:moveTo>
                <a:lnTo>
                  <a:pt x="61526" y="20778"/>
                </a:lnTo>
                <a:lnTo>
                  <a:pt x="61526" y="18389"/>
                </a:lnTo>
                <a:lnTo>
                  <a:pt x="63915" y="18389"/>
                </a:lnTo>
                <a:close/>
                <a:moveTo>
                  <a:pt x="63915" y="23316"/>
                </a:moveTo>
                <a:lnTo>
                  <a:pt x="61526" y="23316"/>
                </a:lnTo>
                <a:lnTo>
                  <a:pt x="61526" y="20928"/>
                </a:lnTo>
                <a:lnTo>
                  <a:pt x="63915" y="20928"/>
                </a:lnTo>
                <a:close/>
                <a:moveTo>
                  <a:pt x="63915" y="25854"/>
                </a:moveTo>
                <a:lnTo>
                  <a:pt x="61526" y="25854"/>
                </a:lnTo>
                <a:lnTo>
                  <a:pt x="61526" y="23465"/>
                </a:lnTo>
                <a:lnTo>
                  <a:pt x="63915" y="23465"/>
                </a:lnTo>
                <a:close/>
                <a:moveTo>
                  <a:pt x="63915" y="28391"/>
                </a:moveTo>
                <a:lnTo>
                  <a:pt x="61526" y="28391"/>
                </a:lnTo>
                <a:lnTo>
                  <a:pt x="61526" y="26002"/>
                </a:lnTo>
                <a:lnTo>
                  <a:pt x="63915" y="26002"/>
                </a:lnTo>
                <a:close/>
                <a:moveTo>
                  <a:pt x="63915" y="30928"/>
                </a:moveTo>
                <a:lnTo>
                  <a:pt x="61526" y="30928"/>
                </a:lnTo>
                <a:lnTo>
                  <a:pt x="61526" y="28540"/>
                </a:lnTo>
                <a:lnTo>
                  <a:pt x="63915" y="28540"/>
                </a:lnTo>
                <a:close/>
                <a:moveTo>
                  <a:pt x="63915" y="33466"/>
                </a:moveTo>
                <a:lnTo>
                  <a:pt x="61526" y="33466"/>
                </a:lnTo>
                <a:lnTo>
                  <a:pt x="61526" y="31077"/>
                </a:lnTo>
                <a:lnTo>
                  <a:pt x="63915" y="31077"/>
                </a:lnTo>
                <a:close/>
                <a:moveTo>
                  <a:pt x="63915" y="36003"/>
                </a:moveTo>
                <a:lnTo>
                  <a:pt x="61526" y="36003"/>
                </a:lnTo>
                <a:lnTo>
                  <a:pt x="61526" y="33614"/>
                </a:lnTo>
                <a:lnTo>
                  <a:pt x="63915" y="33614"/>
                </a:lnTo>
                <a:close/>
                <a:moveTo>
                  <a:pt x="63915" y="38540"/>
                </a:moveTo>
                <a:lnTo>
                  <a:pt x="61526" y="38540"/>
                </a:lnTo>
                <a:lnTo>
                  <a:pt x="61526" y="36152"/>
                </a:lnTo>
                <a:lnTo>
                  <a:pt x="63915" y="36152"/>
                </a:lnTo>
                <a:close/>
                <a:moveTo>
                  <a:pt x="63915" y="41079"/>
                </a:moveTo>
                <a:lnTo>
                  <a:pt x="61526" y="41079"/>
                </a:lnTo>
                <a:lnTo>
                  <a:pt x="61526" y="38690"/>
                </a:lnTo>
                <a:lnTo>
                  <a:pt x="63915" y="38690"/>
                </a:lnTo>
                <a:close/>
                <a:moveTo>
                  <a:pt x="63915" y="43616"/>
                </a:moveTo>
                <a:lnTo>
                  <a:pt x="61526" y="43616"/>
                </a:lnTo>
                <a:lnTo>
                  <a:pt x="61526" y="41226"/>
                </a:lnTo>
                <a:lnTo>
                  <a:pt x="63915" y="41226"/>
                </a:lnTo>
                <a:close/>
                <a:moveTo>
                  <a:pt x="63915" y="46152"/>
                </a:moveTo>
                <a:lnTo>
                  <a:pt x="61526" y="46152"/>
                </a:lnTo>
                <a:lnTo>
                  <a:pt x="61526" y="43764"/>
                </a:lnTo>
                <a:lnTo>
                  <a:pt x="63915" y="43764"/>
                </a:lnTo>
                <a:close/>
                <a:moveTo>
                  <a:pt x="63915" y="48691"/>
                </a:moveTo>
                <a:lnTo>
                  <a:pt x="61526" y="48691"/>
                </a:lnTo>
                <a:lnTo>
                  <a:pt x="61526" y="46302"/>
                </a:lnTo>
                <a:lnTo>
                  <a:pt x="63915" y="46302"/>
                </a:lnTo>
                <a:close/>
                <a:moveTo>
                  <a:pt x="63915" y="51228"/>
                </a:moveTo>
                <a:lnTo>
                  <a:pt x="61526" y="51228"/>
                </a:lnTo>
                <a:lnTo>
                  <a:pt x="61526" y="48839"/>
                </a:lnTo>
                <a:lnTo>
                  <a:pt x="63915" y="48839"/>
                </a:lnTo>
                <a:close/>
                <a:moveTo>
                  <a:pt x="63915" y="53765"/>
                </a:moveTo>
                <a:lnTo>
                  <a:pt x="61526" y="53765"/>
                </a:lnTo>
                <a:lnTo>
                  <a:pt x="61526" y="51376"/>
                </a:lnTo>
                <a:lnTo>
                  <a:pt x="63915" y="51376"/>
                </a:lnTo>
                <a:close/>
                <a:moveTo>
                  <a:pt x="63915" y="56303"/>
                </a:moveTo>
                <a:lnTo>
                  <a:pt x="61526" y="56303"/>
                </a:lnTo>
                <a:lnTo>
                  <a:pt x="61526" y="53914"/>
                </a:lnTo>
                <a:lnTo>
                  <a:pt x="63915" y="53914"/>
                </a:lnTo>
                <a:close/>
                <a:moveTo>
                  <a:pt x="63915" y="58840"/>
                </a:moveTo>
                <a:lnTo>
                  <a:pt x="61526" y="58840"/>
                </a:lnTo>
                <a:lnTo>
                  <a:pt x="61526" y="56451"/>
                </a:lnTo>
                <a:lnTo>
                  <a:pt x="63915" y="56451"/>
                </a:lnTo>
                <a:close/>
                <a:moveTo>
                  <a:pt x="61378" y="5554"/>
                </a:moveTo>
                <a:lnTo>
                  <a:pt x="58989" y="5554"/>
                </a:lnTo>
                <a:lnTo>
                  <a:pt x="58989" y="3165"/>
                </a:lnTo>
                <a:lnTo>
                  <a:pt x="61378" y="3165"/>
                </a:lnTo>
                <a:close/>
                <a:moveTo>
                  <a:pt x="61378" y="8092"/>
                </a:moveTo>
                <a:lnTo>
                  <a:pt x="58989" y="8092"/>
                </a:lnTo>
                <a:lnTo>
                  <a:pt x="58989" y="5703"/>
                </a:lnTo>
                <a:lnTo>
                  <a:pt x="61378" y="5703"/>
                </a:lnTo>
                <a:close/>
                <a:moveTo>
                  <a:pt x="61378" y="10629"/>
                </a:moveTo>
                <a:lnTo>
                  <a:pt x="58989" y="10629"/>
                </a:lnTo>
                <a:lnTo>
                  <a:pt x="58989" y="8240"/>
                </a:lnTo>
                <a:lnTo>
                  <a:pt x="61378" y="8240"/>
                </a:lnTo>
                <a:close/>
                <a:moveTo>
                  <a:pt x="61378" y="13166"/>
                </a:moveTo>
                <a:lnTo>
                  <a:pt x="58989" y="13166"/>
                </a:lnTo>
                <a:lnTo>
                  <a:pt x="58989" y="10777"/>
                </a:lnTo>
                <a:lnTo>
                  <a:pt x="61378" y="10777"/>
                </a:lnTo>
                <a:close/>
                <a:moveTo>
                  <a:pt x="61378" y="15704"/>
                </a:moveTo>
                <a:lnTo>
                  <a:pt x="58989" y="15704"/>
                </a:lnTo>
                <a:lnTo>
                  <a:pt x="58989" y="13316"/>
                </a:lnTo>
                <a:lnTo>
                  <a:pt x="61378" y="13316"/>
                </a:lnTo>
                <a:close/>
                <a:moveTo>
                  <a:pt x="61378" y="18242"/>
                </a:moveTo>
                <a:lnTo>
                  <a:pt x="58989" y="18242"/>
                </a:lnTo>
                <a:lnTo>
                  <a:pt x="58989" y="15853"/>
                </a:lnTo>
                <a:lnTo>
                  <a:pt x="61378" y="15853"/>
                </a:lnTo>
                <a:close/>
                <a:moveTo>
                  <a:pt x="61378" y="20778"/>
                </a:moveTo>
                <a:lnTo>
                  <a:pt x="58989" y="20778"/>
                </a:lnTo>
                <a:lnTo>
                  <a:pt x="58989" y="18389"/>
                </a:lnTo>
                <a:lnTo>
                  <a:pt x="61378" y="18389"/>
                </a:lnTo>
                <a:close/>
                <a:moveTo>
                  <a:pt x="61378" y="23316"/>
                </a:moveTo>
                <a:lnTo>
                  <a:pt x="58989" y="23316"/>
                </a:lnTo>
                <a:lnTo>
                  <a:pt x="58989" y="20928"/>
                </a:lnTo>
                <a:lnTo>
                  <a:pt x="61378" y="20928"/>
                </a:lnTo>
                <a:close/>
                <a:moveTo>
                  <a:pt x="61378" y="25854"/>
                </a:moveTo>
                <a:lnTo>
                  <a:pt x="58989" y="25854"/>
                </a:lnTo>
                <a:lnTo>
                  <a:pt x="58989" y="23465"/>
                </a:lnTo>
                <a:lnTo>
                  <a:pt x="61378" y="23465"/>
                </a:lnTo>
                <a:close/>
                <a:moveTo>
                  <a:pt x="61378" y="28391"/>
                </a:moveTo>
                <a:lnTo>
                  <a:pt x="58989" y="28391"/>
                </a:lnTo>
                <a:lnTo>
                  <a:pt x="58989" y="26002"/>
                </a:lnTo>
                <a:lnTo>
                  <a:pt x="61378" y="26002"/>
                </a:lnTo>
                <a:close/>
                <a:moveTo>
                  <a:pt x="61378" y="30928"/>
                </a:moveTo>
                <a:lnTo>
                  <a:pt x="58989" y="30928"/>
                </a:lnTo>
                <a:lnTo>
                  <a:pt x="58989" y="28540"/>
                </a:lnTo>
                <a:lnTo>
                  <a:pt x="61378" y="28540"/>
                </a:lnTo>
                <a:close/>
                <a:moveTo>
                  <a:pt x="61378" y="33466"/>
                </a:moveTo>
                <a:lnTo>
                  <a:pt x="58989" y="33466"/>
                </a:lnTo>
                <a:lnTo>
                  <a:pt x="58989" y="31077"/>
                </a:lnTo>
                <a:lnTo>
                  <a:pt x="61378" y="31077"/>
                </a:lnTo>
                <a:close/>
                <a:moveTo>
                  <a:pt x="61378" y="36003"/>
                </a:moveTo>
                <a:lnTo>
                  <a:pt x="58989" y="36003"/>
                </a:lnTo>
                <a:lnTo>
                  <a:pt x="58989" y="33614"/>
                </a:lnTo>
                <a:lnTo>
                  <a:pt x="61378" y="33614"/>
                </a:lnTo>
                <a:close/>
                <a:moveTo>
                  <a:pt x="61378" y="38540"/>
                </a:moveTo>
                <a:lnTo>
                  <a:pt x="58989" y="38540"/>
                </a:lnTo>
                <a:lnTo>
                  <a:pt x="58989" y="36152"/>
                </a:lnTo>
                <a:lnTo>
                  <a:pt x="61378" y="36152"/>
                </a:lnTo>
                <a:close/>
                <a:moveTo>
                  <a:pt x="61378" y="41079"/>
                </a:moveTo>
                <a:lnTo>
                  <a:pt x="58989" y="41079"/>
                </a:lnTo>
                <a:lnTo>
                  <a:pt x="58989" y="38690"/>
                </a:lnTo>
                <a:lnTo>
                  <a:pt x="61378" y="38690"/>
                </a:lnTo>
                <a:close/>
                <a:moveTo>
                  <a:pt x="61378" y="43616"/>
                </a:moveTo>
                <a:lnTo>
                  <a:pt x="58989" y="43616"/>
                </a:lnTo>
                <a:lnTo>
                  <a:pt x="58989" y="41226"/>
                </a:lnTo>
                <a:lnTo>
                  <a:pt x="61378" y="41226"/>
                </a:lnTo>
                <a:close/>
                <a:moveTo>
                  <a:pt x="61378" y="46152"/>
                </a:moveTo>
                <a:lnTo>
                  <a:pt x="58989" y="46152"/>
                </a:lnTo>
                <a:lnTo>
                  <a:pt x="58989" y="43764"/>
                </a:lnTo>
                <a:lnTo>
                  <a:pt x="61378" y="43764"/>
                </a:lnTo>
                <a:close/>
                <a:moveTo>
                  <a:pt x="61378" y="48691"/>
                </a:moveTo>
                <a:lnTo>
                  <a:pt x="58989" y="48691"/>
                </a:lnTo>
                <a:lnTo>
                  <a:pt x="58989" y="46302"/>
                </a:lnTo>
                <a:lnTo>
                  <a:pt x="61378" y="46302"/>
                </a:lnTo>
                <a:close/>
                <a:moveTo>
                  <a:pt x="61378" y="51228"/>
                </a:moveTo>
                <a:lnTo>
                  <a:pt x="58989" y="51228"/>
                </a:lnTo>
                <a:lnTo>
                  <a:pt x="58989" y="48839"/>
                </a:lnTo>
                <a:lnTo>
                  <a:pt x="61378" y="48839"/>
                </a:lnTo>
                <a:close/>
                <a:moveTo>
                  <a:pt x="61378" y="53765"/>
                </a:moveTo>
                <a:lnTo>
                  <a:pt x="58989" y="53765"/>
                </a:lnTo>
                <a:lnTo>
                  <a:pt x="58989" y="51376"/>
                </a:lnTo>
                <a:lnTo>
                  <a:pt x="61378" y="51376"/>
                </a:lnTo>
                <a:close/>
                <a:moveTo>
                  <a:pt x="61378" y="56303"/>
                </a:moveTo>
                <a:lnTo>
                  <a:pt x="58989" y="56303"/>
                </a:lnTo>
                <a:lnTo>
                  <a:pt x="58989" y="53914"/>
                </a:lnTo>
                <a:lnTo>
                  <a:pt x="61378" y="53914"/>
                </a:lnTo>
                <a:close/>
                <a:moveTo>
                  <a:pt x="61378" y="58840"/>
                </a:moveTo>
                <a:lnTo>
                  <a:pt x="58989" y="58840"/>
                </a:lnTo>
                <a:lnTo>
                  <a:pt x="58989" y="56451"/>
                </a:lnTo>
                <a:lnTo>
                  <a:pt x="61378" y="56451"/>
                </a:lnTo>
                <a:close/>
                <a:moveTo>
                  <a:pt x="58840" y="5554"/>
                </a:moveTo>
                <a:lnTo>
                  <a:pt x="56452" y="5554"/>
                </a:lnTo>
                <a:lnTo>
                  <a:pt x="56452" y="3165"/>
                </a:lnTo>
                <a:lnTo>
                  <a:pt x="58840" y="3165"/>
                </a:lnTo>
                <a:close/>
                <a:moveTo>
                  <a:pt x="58840" y="8092"/>
                </a:moveTo>
                <a:lnTo>
                  <a:pt x="56452" y="8092"/>
                </a:lnTo>
                <a:lnTo>
                  <a:pt x="56452" y="5703"/>
                </a:lnTo>
                <a:lnTo>
                  <a:pt x="58840" y="5703"/>
                </a:lnTo>
                <a:close/>
                <a:moveTo>
                  <a:pt x="58840" y="10629"/>
                </a:moveTo>
                <a:lnTo>
                  <a:pt x="56452" y="10629"/>
                </a:lnTo>
                <a:lnTo>
                  <a:pt x="56452" y="8240"/>
                </a:lnTo>
                <a:lnTo>
                  <a:pt x="58840" y="8240"/>
                </a:lnTo>
                <a:close/>
                <a:moveTo>
                  <a:pt x="58840" y="13166"/>
                </a:moveTo>
                <a:lnTo>
                  <a:pt x="56452" y="13166"/>
                </a:lnTo>
                <a:lnTo>
                  <a:pt x="56452" y="10777"/>
                </a:lnTo>
                <a:lnTo>
                  <a:pt x="58840" y="10777"/>
                </a:lnTo>
                <a:close/>
                <a:moveTo>
                  <a:pt x="58840" y="15704"/>
                </a:moveTo>
                <a:lnTo>
                  <a:pt x="56452" y="15704"/>
                </a:lnTo>
                <a:lnTo>
                  <a:pt x="56452" y="13316"/>
                </a:lnTo>
                <a:lnTo>
                  <a:pt x="58840" y="13316"/>
                </a:lnTo>
                <a:close/>
                <a:moveTo>
                  <a:pt x="58840" y="18242"/>
                </a:moveTo>
                <a:lnTo>
                  <a:pt x="56452" y="18242"/>
                </a:lnTo>
                <a:lnTo>
                  <a:pt x="56452" y="15853"/>
                </a:lnTo>
                <a:lnTo>
                  <a:pt x="58840" y="15853"/>
                </a:lnTo>
                <a:close/>
                <a:moveTo>
                  <a:pt x="58840" y="20778"/>
                </a:moveTo>
                <a:lnTo>
                  <a:pt x="56452" y="20778"/>
                </a:lnTo>
                <a:lnTo>
                  <a:pt x="56452" y="18389"/>
                </a:lnTo>
                <a:lnTo>
                  <a:pt x="58840" y="18389"/>
                </a:lnTo>
                <a:close/>
                <a:moveTo>
                  <a:pt x="58840" y="23316"/>
                </a:moveTo>
                <a:lnTo>
                  <a:pt x="56452" y="23316"/>
                </a:lnTo>
                <a:lnTo>
                  <a:pt x="56452" y="20928"/>
                </a:lnTo>
                <a:lnTo>
                  <a:pt x="58840" y="20928"/>
                </a:lnTo>
                <a:close/>
                <a:moveTo>
                  <a:pt x="58840" y="25854"/>
                </a:moveTo>
                <a:lnTo>
                  <a:pt x="56452" y="25854"/>
                </a:lnTo>
                <a:lnTo>
                  <a:pt x="56452" y="23465"/>
                </a:lnTo>
                <a:lnTo>
                  <a:pt x="58840" y="23465"/>
                </a:lnTo>
                <a:close/>
                <a:moveTo>
                  <a:pt x="58840" y="28391"/>
                </a:moveTo>
                <a:lnTo>
                  <a:pt x="56452" y="28391"/>
                </a:lnTo>
                <a:lnTo>
                  <a:pt x="56452" y="26002"/>
                </a:lnTo>
                <a:lnTo>
                  <a:pt x="58840" y="26002"/>
                </a:lnTo>
                <a:close/>
                <a:moveTo>
                  <a:pt x="58840" y="30928"/>
                </a:moveTo>
                <a:lnTo>
                  <a:pt x="56452" y="30928"/>
                </a:lnTo>
                <a:lnTo>
                  <a:pt x="56452" y="28540"/>
                </a:lnTo>
                <a:lnTo>
                  <a:pt x="58840" y="28540"/>
                </a:lnTo>
                <a:close/>
                <a:moveTo>
                  <a:pt x="58840" y="33466"/>
                </a:moveTo>
                <a:lnTo>
                  <a:pt x="56452" y="33466"/>
                </a:lnTo>
                <a:lnTo>
                  <a:pt x="56452" y="31077"/>
                </a:lnTo>
                <a:lnTo>
                  <a:pt x="58840" y="31077"/>
                </a:lnTo>
                <a:close/>
                <a:moveTo>
                  <a:pt x="58840" y="36003"/>
                </a:moveTo>
                <a:lnTo>
                  <a:pt x="56452" y="36003"/>
                </a:lnTo>
                <a:lnTo>
                  <a:pt x="56452" y="33614"/>
                </a:lnTo>
                <a:lnTo>
                  <a:pt x="58840" y="33614"/>
                </a:lnTo>
                <a:close/>
                <a:moveTo>
                  <a:pt x="58840" y="38540"/>
                </a:moveTo>
                <a:lnTo>
                  <a:pt x="56452" y="38540"/>
                </a:lnTo>
                <a:lnTo>
                  <a:pt x="56452" y="36152"/>
                </a:lnTo>
                <a:lnTo>
                  <a:pt x="58840" y="36152"/>
                </a:lnTo>
                <a:close/>
                <a:moveTo>
                  <a:pt x="58840" y="41079"/>
                </a:moveTo>
                <a:lnTo>
                  <a:pt x="56452" y="41079"/>
                </a:lnTo>
                <a:lnTo>
                  <a:pt x="56452" y="38690"/>
                </a:lnTo>
                <a:lnTo>
                  <a:pt x="58840" y="38690"/>
                </a:lnTo>
                <a:close/>
                <a:moveTo>
                  <a:pt x="58840" y="43616"/>
                </a:moveTo>
                <a:lnTo>
                  <a:pt x="56452" y="43616"/>
                </a:lnTo>
                <a:lnTo>
                  <a:pt x="56452" y="41226"/>
                </a:lnTo>
                <a:lnTo>
                  <a:pt x="58840" y="41226"/>
                </a:lnTo>
                <a:close/>
                <a:moveTo>
                  <a:pt x="58840" y="46152"/>
                </a:moveTo>
                <a:lnTo>
                  <a:pt x="56452" y="46152"/>
                </a:lnTo>
                <a:lnTo>
                  <a:pt x="56452" y="43764"/>
                </a:lnTo>
                <a:lnTo>
                  <a:pt x="58840" y="43764"/>
                </a:lnTo>
                <a:close/>
                <a:moveTo>
                  <a:pt x="58840" y="48691"/>
                </a:moveTo>
                <a:lnTo>
                  <a:pt x="56452" y="48691"/>
                </a:lnTo>
                <a:lnTo>
                  <a:pt x="56452" y="46302"/>
                </a:lnTo>
                <a:lnTo>
                  <a:pt x="58840" y="46302"/>
                </a:lnTo>
                <a:close/>
                <a:moveTo>
                  <a:pt x="58840" y="51228"/>
                </a:moveTo>
                <a:lnTo>
                  <a:pt x="56452" y="51228"/>
                </a:lnTo>
                <a:lnTo>
                  <a:pt x="56452" y="48839"/>
                </a:lnTo>
                <a:lnTo>
                  <a:pt x="58840" y="48839"/>
                </a:lnTo>
                <a:close/>
                <a:moveTo>
                  <a:pt x="58840" y="53765"/>
                </a:moveTo>
                <a:lnTo>
                  <a:pt x="56452" y="53765"/>
                </a:lnTo>
                <a:lnTo>
                  <a:pt x="56452" y="51376"/>
                </a:lnTo>
                <a:lnTo>
                  <a:pt x="58840" y="51376"/>
                </a:lnTo>
                <a:close/>
                <a:moveTo>
                  <a:pt x="58840" y="56303"/>
                </a:moveTo>
                <a:lnTo>
                  <a:pt x="56452" y="56303"/>
                </a:lnTo>
                <a:lnTo>
                  <a:pt x="56452" y="53914"/>
                </a:lnTo>
                <a:lnTo>
                  <a:pt x="58840" y="53914"/>
                </a:lnTo>
                <a:close/>
                <a:moveTo>
                  <a:pt x="58840" y="58840"/>
                </a:moveTo>
                <a:lnTo>
                  <a:pt x="56452" y="58840"/>
                </a:lnTo>
                <a:lnTo>
                  <a:pt x="56452" y="56451"/>
                </a:lnTo>
                <a:lnTo>
                  <a:pt x="58840" y="56451"/>
                </a:lnTo>
                <a:close/>
                <a:moveTo>
                  <a:pt x="56303" y="5554"/>
                </a:moveTo>
                <a:lnTo>
                  <a:pt x="53914" y="5554"/>
                </a:lnTo>
                <a:lnTo>
                  <a:pt x="53914" y="3165"/>
                </a:lnTo>
                <a:lnTo>
                  <a:pt x="56303" y="3165"/>
                </a:lnTo>
                <a:close/>
                <a:moveTo>
                  <a:pt x="56303" y="8092"/>
                </a:moveTo>
                <a:lnTo>
                  <a:pt x="53914" y="8092"/>
                </a:lnTo>
                <a:lnTo>
                  <a:pt x="53914" y="5703"/>
                </a:lnTo>
                <a:lnTo>
                  <a:pt x="56303" y="5703"/>
                </a:lnTo>
                <a:close/>
                <a:moveTo>
                  <a:pt x="56303" y="10629"/>
                </a:moveTo>
                <a:lnTo>
                  <a:pt x="53914" y="10629"/>
                </a:lnTo>
                <a:lnTo>
                  <a:pt x="53914" y="8240"/>
                </a:lnTo>
                <a:lnTo>
                  <a:pt x="56303" y="8240"/>
                </a:lnTo>
                <a:close/>
                <a:moveTo>
                  <a:pt x="56303" y="13166"/>
                </a:moveTo>
                <a:lnTo>
                  <a:pt x="53914" y="13166"/>
                </a:lnTo>
                <a:lnTo>
                  <a:pt x="53914" y="10777"/>
                </a:lnTo>
                <a:lnTo>
                  <a:pt x="56303" y="10777"/>
                </a:lnTo>
                <a:close/>
                <a:moveTo>
                  <a:pt x="56303" y="15704"/>
                </a:moveTo>
                <a:lnTo>
                  <a:pt x="53914" y="15704"/>
                </a:lnTo>
                <a:lnTo>
                  <a:pt x="53914" y="13316"/>
                </a:lnTo>
                <a:lnTo>
                  <a:pt x="56303" y="13316"/>
                </a:lnTo>
                <a:close/>
                <a:moveTo>
                  <a:pt x="56303" y="18242"/>
                </a:moveTo>
                <a:lnTo>
                  <a:pt x="53914" y="18242"/>
                </a:lnTo>
                <a:lnTo>
                  <a:pt x="53914" y="15853"/>
                </a:lnTo>
                <a:lnTo>
                  <a:pt x="56303" y="15853"/>
                </a:lnTo>
                <a:close/>
                <a:moveTo>
                  <a:pt x="56303" y="20778"/>
                </a:moveTo>
                <a:lnTo>
                  <a:pt x="53914" y="20778"/>
                </a:lnTo>
                <a:lnTo>
                  <a:pt x="53914" y="18389"/>
                </a:lnTo>
                <a:lnTo>
                  <a:pt x="56303" y="18389"/>
                </a:lnTo>
                <a:close/>
                <a:moveTo>
                  <a:pt x="56303" y="23316"/>
                </a:moveTo>
                <a:lnTo>
                  <a:pt x="53914" y="23316"/>
                </a:lnTo>
                <a:lnTo>
                  <a:pt x="53914" y="20928"/>
                </a:lnTo>
                <a:lnTo>
                  <a:pt x="56303" y="20928"/>
                </a:lnTo>
                <a:close/>
                <a:moveTo>
                  <a:pt x="56303" y="25854"/>
                </a:moveTo>
                <a:lnTo>
                  <a:pt x="53914" y="25854"/>
                </a:lnTo>
                <a:lnTo>
                  <a:pt x="53914" y="23465"/>
                </a:lnTo>
                <a:lnTo>
                  <a:pt x="56303" y="23465"/>
                </a:lnTo>
                <a:close/>
                <a:moveTo>
                  <a:pt x="56303" y="28391"/>
                </a:moveTo>
                <a:lnTo>
                  <a:pt x="53914" y="28391"/>
                </a:lnTo>
                <a:lnTo>
                  <a:pt x="53914" y="26002"/>
                </a:lnTo>
                <a:lnTo>
                  <a:pt x="56303" y="26002"/>
                </a:lnTo>
                <a:close/>
                <a:moveTo>
                  <a:pt x="56303" y="30928"/>
                </a:moveTo>
                <a:lnTo>
                  <a:pt x="53914" y="30928"/>
                </a:lnTo>
                <a:lnTo>
                  <a:pt x="53914" y="28540"/>
                </a:lnTo>
                <a:lnTo>
                  <a:pt x="56303" y="28540"/>
                </a:lnTo>
                <a:close/>
                <a:moveTo>
                  <a:pt x="56303" y="33466"/>
                </a:moveTo>
                <a:lnTo>
                  <a:pt x="53914" y="33466"/>
                </a:lnTo>
                <a:lnTo>
                  <a:pt x="53914" y="31077"/>
                </a:lnTo>
                <a:lnTo>
                  <a:pt x="56303" y="31077"/>
                </a:lnTo>
                <a:close/>
                <a:moveTo>
                  <a:pt x="56303" y="36003"/>
                </a:moveTo>
                <a:lnTo>
                  <a:pt x="53914" y="36003"/>
                </a:lnTo>
                <a:lnTo>
                  <a:pt x="53914" y="33614"/>
                </a:lnTo>
                <a:lnTo>
                  <a:pt x="56303" y="33614"/>
                </a:lnTo>
                <a:close/>
                <a:moveTo>
                  <a:pt x="56303" y="38540"/>
                </a:moveTo>
                <a:lnTo>
                  <a:pt x="53914" y="38540"/>
                </a:lnTo>
                <a:lnTo>
                  <a:pt x="53914" y="36152"/>
                </a:lnTo>
                <a:lnTo>
                  <a:pt x="56303" y="36152"/>
                </a:lnTo>
                <a:close/>
                <a:moveTo>
                  <a:pt x="56303" y="41079"/>
                </a:moveTo>
                <a:lnTo>
                  <a:pt x="53914" y="41079"/>
                </a:lnTo>
                <a:lnTo>
                  <a:pt x="53914" y="38690"/>
                </a:lnTo>
                <a:lnTo>
                  <a:pt x="56303" y="38690"/>
                </a:lnTo>
                <a:close/>
                <a:moveTo>
                  <a:pt x="56303" y="43616"/>
                </a:moveTo>
                <a:lnTo>
                  <a:pt x="53914" y="43616"/>
                </a:lnTo>
                <a:lnTo>
                  <a:pt x="53914" y="41226"/>
                </a:lnTo>
                <a:lnTo>
                  <a:pt x="56303" y="41226"/>
                </a:lnTo>
                <a:close/>
                <a:moveTo>
                  <a:pt x="56303" y="46152"/>
                </a:moveTo>
                <a:lnTo>
                  <a:pt x="53914" y="46152"/>
                </a:lnTo>
                <a:lnTo>
                  <a:pt x="53914" y="43764"/>
                </a:lnTo>
                <a:lnTo>
                  <a:pt x="56303" y="43764"/>
                </a:lnTo>
                <a:close/>
                <a:moveTo>
                  <a:pt x="56303" y="48691"/>
                </a:moveTo>
                <a:lnTo>
                  <a:pt x="53914" y="48691"/>
                </a:lnTo>
                <a:lnTo>
                  <a:pt x="53914" y="46302"/>
                </a:lnTo>
                <a:lnTo>
                  <a:pt x="56303" y="46302"/>
                </a:lnTo>
                <a:close/>
                <a:moveTo>
                  <a:pt x="56303" y="51228"/>
                </a:moveTo>
                <a:lnTo>
                  <a:pt x="53914" y="51228"/>
                </a:lnTo>
                <a:lnTo>
                  <a:pt x="53914" y="48839"/>
                </a:lnTo>
                <a:lnTo>
                  <a:pt x="56303" y="48839"/>
                </a:lnTo>
                <a:close/>
                <a:moveTo>
                  <a:pt x="56303" y="53765"/>
                </a:moveTo>
                <a:lnTo>
                  <a:pt x="53914" y="53765"/>
                </a:lnTo>
                <a:lnTo>
                  <a:pt x="53914" y="51376"/>
                </a:lnTo>
                <a:lnTo>
                  <a:pt x="56303" y="51376"/>
                </a:lnTo>
                <a:close/>
                <a:moveTo>
                  <a:pt x="56303" y="56303"/>
                </a:moveTo>
                <a:lnTo>
                  <a:pt x="53914" y="56303"/>
                </a:lnTo>
                <a:lnTo>
                  <a:pt x="53914" y="53914"/>
                </a:lnTo>
                <a:lnTo>
                  <a:pt x="56303" y="53914"/>
                </a:lnTo>
                <a:close/>
                <a:moveTo>
                  <a:pt x="56303" y="58840"/>
                </a:moveTo>
                <a:lnTo>
                  <a:pt x="53914" y="58840"/>
                </a:lnTo>
                <a:lnTo>
                  <a:pt x="53914" y="56451"/>
                </a:lnTo>
                <a:lnTo>
                  <a:pt x="56303" y="56451"/>
                </a:lnTo>
                <a:close/>
                <a:moveTo>
                  <a:pt x="53766" y="5554"/>
                </a:moveTo>
                <a:lnTo>
                  <a:pt x="51376" y="5554"/>
                </a:lnTo>
                <a:lnTo>
                  <a:pt x="51376" y="3165"/>
                </a:lnTo>
                <a:lnTo>
                  <a:pt x="53766" y="3165"/>
                </a:lnTo>
                <a:close/>
                <a:moveTo>
                  <a:pt x="53766" y="8092"/>
                </a:moveTo>
                <a:lnTo>
                  <a:pt x="51376" y="8092"/>
                </a:lnTo>
                <a:lnTo>
                  <a:pt x="51376" y="5703"/>
                </a:lnTo>
                <a:lnTo>
                  <a:pt x="53766" y="5703"/>
                </a:lnTo>
                <a:close/>
                <a:moveTo>
                  <a:pt x="53766" y="10629"/>
                </a:moveTo>
                <a:lnTo>
                  <a:pt x="51376" y="10629"/>
                </a:lnTo>
                <a:lnTo>
                  <a:pt x="51376" y="8240"/>
                </a:lnTo>
                <a:lnTo>
                  <a:pt x="53766" y="8240"/>
                </a:lnTo>
                <a:close/>
                <a:moveTo>
                  <a:pt x="53766" y="13166"/>
                </a:moveTo>
                <a:lnTo>
                  <a:pt x="51376" y="13166"/>
                </a:lnTo>
                <a:lnTo>
                  <a:pt x="51376" y="10777"/>
                </a:lnTo>
                <a:lnTo>
                  <a:pt x="53766" y="10777"/>
                </a:lnTo>
                <a:close/>
                <a:moveTo>
                  <a:pt x="53766" y="15704"/>
                </a:moveTo>
                <a:lnTo>
                  <a:pt x="51376" y="15704"/>
                </a:lnTo>
                <a:lnTo>
                  <a:pt x="51376" y="13316"/>
                </a:lnTo>
                <a:lnTo>
                  <a:pt x="53766" y="13316"/>
                </a:lnTo>
                <a:close/>
                <a:moveTo>
                  <a:pt x="53766" y="18242"/>
                </a:moveTo>
                <a:lnTo>
                  <a:pt x="51376" y="18242"/>
                </a:lnTo>
                <a:lnTo>
                  <a:pt x="51376" y="15853"/>
                </a:lnTo>
                <a:lnTo>
                  <a:pt x="53766" y="15853"/>
                </a:lnTo>
                <a:close/>
                <a:moveTo>
                  <a:pt x="53766" y="20778"/>
                </a:moveTo>
                <a:lnTo>
                  <a:pt x="51376" y="20778"/>
                </a:lnTo>
                <a:lnTo>
                  <a:pt x="51376" y="18389"/>
                </a:lnTo>
                <a:lnTo>
                  <a:pt x="53766" y="18389"/>
                </a:lnTo>
                <a:close/>
                <a:moveTo>
                  <a:pt x="53766" y="23316"/>
                </a:moveTo>
                <a:lnTo>
                  <a:pt x="51376" y="23316"/>
                </a:lnTo>
                <a:lnTo>
                  <a:pt x="51376" y="20928"/>
                </a:lnTo>
                <a:lnTo>
                  <a:pt x="53766" y="20928"/>
                </a:lnTo>
                <a:close/>
                <a:moveTo>
                  <a:pt x="53766" y="25854"/>
                </a:moveTo>
                <a:lnTo>
                  <a:pt x="51376" y="25854"/>
                </a:lnTo>
                <a:lnTo>
                  <a:pt x="51376" y="23465"/>
                </a:lnTo>
                <a:lnTo>
                  <a:pt x="53766" y="23465"/>
                </a:lnTo>
                <a:close/>
                <a:moveTo>
                  <a:pt x="53766" y="28391"/>
                </a:moveTo>
                <a:lnTo>
                  <a:pt x="51376" y="28391"/>
                </a:lnTo>
                <a:lnTo>
                  <a:pt x="51376" y="26002"/>
                </a:lnTo>
                <a:lnTo>
                  <a:pt x="53766" y="26002"/>
                </a:lnTo>
                <a:close/>
                <a:moveTo>
                  <a:pt x="53766" y="30928"/>
                </a:moveTo>
                <a:lnTo>
                  <a:pt x="51376" y="30928"/>
                </a:lnTo>
                <a:lnTo>
                  <a:pt x="51376" y="28540"/>
                </a:lnTo>
                <a:lnTo>
                  <a:pt x="53766" y="28540"/>
                </a:lnTo>
                <a:close/>
                <a:moveTo>
                  <a:pt x="53766" y="33466"/>
                </a:moveTo>
                <a:lnTo>
                  <a:pt x="51376" y="33466"/>
                </a:lnTo>
                <a:lnTo>
                  <a:pt x="51376" y="31077"/>
                </a:lnTo>
                <a:lnTo>
                  <a:pt x="53766" y="31077"/>
                </a:lnTo>
                <a:close/>
                <a:moveTo>
                  <a:pt x="53766" y="36003"/>
                </a:moveTo>
                <a:lnTo>
                  <a:pt x="51376" y="36003"/>
                </a:lnTo>
                <a:lnTo>
                  <a:pt x="51376" y="33614"/>
                </a:lnTo>
                <a:lnTo>
                  <a:pt x="53766" y="33614"/>
                </a:lnTo>
                <a:close/>
                <a:moveTo>
                  <a:pt x="53766" y="38540"/>
                </a:moveTo>
                <a:lnTo>
                  <a:pt x="51376" y="38540"/>
                </a:lnTo>
                <a:lnTo>
                  <a:pt x="51376" y="36152"/>
                </a:lnTo>
                <a:lnTo>
                  <a:pt x="53766" y="36152"/>
                </a:lnTo>
                <a:close/>
                <a:moveTo>
                  <a:pt x="53766" y="41079"/>
                </a:moveTo>
                <a:lnTo>
                  <a:pt x="51376" y="41079"/>
                </a:lnTo>
                <a:lnTo>
                  <a:pt x="51376" y="38690"/>
                </a:lnTo>
                <a:lnTo>
                  <a:pt x="53766" y="38690"/>
                </a:lnTo>
                <a:close/>
                <a:moveTo>
                  <a:pt x="53766" y="43616"/>
                </a:moveTo>
                <a:lnTo>
                  <a:pt x="51376" y="43616"/>
                </a:lnTo>
                <a:lnTo>
                  <a:pt x="51376" y="41226"/>
                </a:lnTo>
                <a:lnTo>
                  <a:pt x="53766" y="41226"/>
                </a:lnTo>
                <a:close/>
                <a:moveTo>
                  <a:pt x="53766" y="46152"/>
                </a:moveTo>
                <a:lnTo>
                  <a:pt x="51376" y="46152"/>
                </a:lnTo>
                <a:lnTo>
                  <a:pt x="51376" y="43764"/>
                </a:lnTo>
                <a:lnTo>
                  <a:pt x="53766" y="43764"/>
                </a:lnTo>
                <a:close/>
                <a:moveTo>
                  <a:pt x="53766" y="48691"/>
                </a:moveTo>
                <a:lnTo>
                  <a:pt x="51376" y="48691"/>
                </a:lnTo>
                <a:lnTo>
                  <a:pt x="51376" y="46302"/>
                </a:lnTo>
                <a:lnTo>
                  <a:pt x="53766" y="46302"/>
                </a:lnTo>
                <a:close/>
                <a:moveTo>
                  <a:pt x="53766" y="51228"/>
                </a:moveTo>
                <a:lnTo>
                  <a:pt x="51376" y="51228"/>
                </a:lnTo>
                <a:lnTo>
                  <a:pt x="51376" y="48839"/>
                </a:lnTo>
                <a:lnTo>
                  <a:pt x="53766" y="48839"/>
                </a:lnTo>
                <a:close/>
                <a:moveTo>
                  <a:pt x="53766" y="53765"/>
                </a:moveTo>
                <a:lnTo>
                  <a:pt x="51376" y="53765"/>
                </a:lnTo>
                <a:lnTo>
                  <a:pt x="51376" y="51376"/>
                </a:lnTo>
                <a:lnTo>
                  <a:pt x="53766" y="51376"/>
                </a:lnTo>
                <a:close/>
                <a:moveTo>
                  <a:pt x="53766" y="56303"/>
                </a:moveTo>
                <a:lnTo>
                  <a:pt x="51376" y="56303"/>
                </a:lnTo>
                <a:lnTo>
                  <a:pt x="51376" y="53914"/>
                </a:lnTo>
                <a:lnTo>
                  <a:pt x="53766" y="53914"/>
                </a:lnTo>
                <a:close/>
                <a:moveTo>
                  <a:pt x="53766" y="58840"/>
                </a:moveTo>
                <a:lnTo>
                  <a:pt x="51376" y="58840"/>
                </a:lnTo>
                <a:lnTo>
                  <a:pt x="51376" y="56451"/>
                </a:lnTo>
                <a:lnTo>
                  <a:pt x="53766" y="56451"/>
                </a:lnTo>
                <a:close/>
                <a:moveTo>
                  <a:pt x="51228" y="5554"/>
                </a:moveTo>
                <a:lnTo>
                  <a:pt x="48839" y="5554"/>
                </a:lnTo>
                <a:lnTo>
                  <a:pt x="48839" y="3165"/>
                </a:lnTo>
                <a:lnTo>
                  <a:pt x="51228" y="3165"/>
                </a:lnTo>
                <a:close/>
                <a:moveTo>
                  <a:pt x="51228" y="8092"/>
                </a:moveTo>
                <a:lnTo>
                  <a:pt x="48839" y="8092"/>
                </a:lnTo>
                <a:lnTo>
                  <a:pt x="48839" y="5703"/>
                </a:lnTo>
                <a:lnTo>
                  <a:pt x="51228" y="5703"/>
                </a:lnTo>
                <a:close/>
                <a:moveTo>
                  <a:pt x="51228" y="10629"/>
                </a:moveTo>
                <a:lnTo>
                  <a:pt x="48839" y="10629"/>
                </a:lnTo>
                <a:lnTo>
                  <a:pt x="48839" y="8240"/>
                </a:lnTo>
                <a:lnTo>
                  <a:pt x="51228" y="8240"/>
                </a:lnTo>
                <a:close/>
                <a:moveTo>
                  <a:pt x="51228" y="13166"/>
                </a:moveTo>
                <a:lnTo>
                  <a:pt x="48839" y="13166"/>
                </a:lnTo>
                <a:lnTo>
                  <a:pt x="48839" y="10777"/>
                </a:lnTo>
                <a:lnTo>
                  <a:pt x="51228" y="10777"/>
                </a:lnTo>
                <a:close/>
                <a:moveTo>
                  <a:pt x="51228" y="15704"/>
                </a:moveTo>
                <a:lnTo>
                  <a:pt x="48839" y="15704"/>
                </a:lnTo>
                <a:lnTo>
                  <a:pt x="48839" y="13316"/>
                </a:lnTo>
                <a:lnTo>
                  <a:pt x="51228" y="13316"/>
                </a:lnTo>
                <a:close/>
                <a:moveTo>
                  <a:pt x="51228" y="18242"/>
                </a:moveTo>
                <a:lnTo>
                  <a:pt x="48839" y="18242"/>
                </a:lnTo>
                <a:lnTo>
                  <a:pt x="48839" y="15853"/>
                </a:lnTo>
                <a:lnTo>
                  <a:pt x="51228" y="15853"/>
                </a:lnTo>
                <a:close/>
                <a:moveTo>
                  <a:pt x="51228" y="20778"/>
                </a:moveTo>
                <a:lnTo>
                  <a:pt x="48839" y="20778"/>
                </a:lnTo>
                <a:lnTo>
                  <a:pt x="48839" y="18389"/>
                </a:lnTo>
                <a:lnTo>
                  <a:pt x="51228" y="18389"/>
                </a:lnTo>
                <a:close/>
                <a:moveTo>
                  <a:pt x="51228" y="23316"/>
                </a:moveTo>
                <a:lnTo>
                  <a:pt x="48839" y="23316"/>
                </a:lnTo>
                <a:lnTo>
                  <a:pt x="48839" y="20928"/>
                </a:lnTo>
                <a:lnTo>
                  <a:pt x="51228" y="20928"/>
                </a:lnTo>
                <a:close/>
                <a:moveTo>
                  <a:pt x="51228" y="25854"/>
                </a:moveTo>
                <a:lnTo>
                  <a:pt x="48839" y="25854"/>
                </a:lnTo>
                <a:lnTo>
                  <a:pt x="48839" y="23465"/>
                </a:lnTo>
                <a:lnTo>
                  <a:pt x="51228" y="23465"/>
                </a:lnTo>
                <a:close/>
                <a:moveTo>
                  <a:pt x="51228" y="28391"/>
                </a:moveTo>
                <a:lnTo>
                  <a:pt x="48839" y="28391"/>
                </a:lnTo>
                <a:lnTo>
                  <a:pt x="48839" y="26002"/>
                </a:lnTo>
                <a:lnTo>
                  <a:pt x="51228" y="26002"/>
                </a:lnTo>
                <a:close/>
                <a:moveTo>
                  <a:pt x="51228" y="30928"/>
                </a:moveTo>
                <a:lnTo>
                  <a:pt x="48839" y="30928"/>
                </a:lnTo>
                <a:lnTo>
                  <a:pt x="48839" y="28540"/>
                </a:lnTo>
                <a:lnTo>
                  <a:pt x="51228" y="28540"/>
                </a:lnTo>
                <a:close/>
                <a:moveTo>
                  <a:pt x="51228" y="33466"/>
                </a:moveTo>
                <a:lnTo>
                  <a:pt x="48839" y="33466"/>
                </a:lnTo>
                <a:lnTo>
                  <a:pt x="48839" y="31077"/>
                </a:lnTo>
                <a:lnTo>
                  <a:pt x="51228" y="31077"/>
                </a:lnTo>
                <a:close/>
                <a:moveTo>
                  <a:pt x="51228" y="36003"/>
                </a:moveTo>
                <a:lnTo>
                  <a:pt x="48839" y="36003"/>
                </a:lnTo>
                <a:lnTo>
                  <a:pt x="48839" y="33614"/>
                </a:lnTo>
                <a:lnTo>
                  <a:pt x="51228" y="33614"/>
                </a:lnTo>
                <a:close/>
                <a:moveTo>
                  <a:pt x="51228" y="38540"/>
                </a:moveTo>
                <a:lnTo>
                  <a:pt x="48839" y="38540"/>
                </a:lnTo>
                <a:lnTo>
                  <a:pt x="48839" y="36152"/>
                </a:lnTo>
                <a:lnTo>
                  <a:pt x="51228" y="36152"/>
                </a:lnTo>
                <a:close/>
                <a:moveTo>
                  <a:pt x="51228" y="41079"/>
                </a:moveTo>
                <a:lnTo>
                  <a:pt x="48839" y="41079"/>
                </a:lnTo>
                <a:lnTo>
                  <a:pt x="48839" y="38690"/>
                </a:lnTo>
                <a:lnTo>
                  <a:pt x="51228" y="38690"/>
                </a:lnTo>
                <a:close/>
                <a:moveTo>
                  <a:pt x="51228" y="43616"/>
                </a:moveTo>
                <a:lnTo>
                  <a:pt x="48839" y="43616"/>
                </a:lnTo>
                <a:lnTo>
                  <a:pt x="48839" y="41226"/>
                </a:lnTo>
                <a:lnTo>
                  <a:pt x="51228" y="41226"/>
                </a:lnTo>
                <a:close/>
                <a:moveTo>
                  <a:pt x="51228" y="46152"/>
                </a:moveTo>
                <a:lnTo>
                  <a:pt x="48839" y="46152"/>
                </a:lnTo>
                <a:lnTo>
                  <a:pt x="48839" y="43764"/>
                </a:lnTo>
                <a:lnTo>
                  <a:pt x="51228" y="43764"/>
                </a:lnTo>
                <a:close/>
                <a:moveTo>
                  <a:pt x="51228" y="48691"/>
                </a:moveTo>
                <a:lnTo>
                  <a:pt x="48839" y="48691"/>
                </a:lnTo>
                <a:lnTo>
                  <a:pt x="48839" y="46302"/>
                </a:lnTo>
                <a:lnTo>
                  <a:pt x="51228" y="46302"/>
                </a:lnTo>
                <a:close/>
                <a:moveTo>
                  <a:pt x="51228" y="51228"/>
                </a:moveTo>
                <a:lnTo>
                  <a:pt x="48839" y="51228"/>
                </a:lnTo>
                <a:lnTo>
                  <a:pt x="48839" y="48839"/>
                </a:lnTo>
                <a:lnTo>
                  <a:pt x="51228" y="48839"/>
                </a:lnTo>
                <a:close/>
                <a:moveTo>
                  <a:pt x="51228" y="53765"/>
                </a:moveTo>
                <a:lnTo>
                  <a:pt x="48839" y="53765"/>
                </a:lnTo>
                <a:lnTo>
                  <a:pt x="48839" y="51376"/>
                </a:lnTo>
                <a:lnTo>
                  <a:pt x="51228" y="51376"/>
                </a:lnTo>
                <a:close/>
                <a:moveTo>
                  <a:pt x="51228" y="56303"/>
                </a:moveTo>
                <a:lnTo>
                  <a:pt x="48839" y="56303"/>
                </a:lnTo>
                <a:lnTo>
                  <a:pt x="48839" y="53914"/>
                </a:lnTo>
                <a:lnTo>
                  <a:pt x="51228" y="53914"/>
                </a:lnTo>
                <a:close/>
                <a:moveTo>
                  <a:pt x="51228" y="58840"/>
                </a:moveTo>
                <a:lnTo>
                  <a:pt x="48839" y="58840"/>
                </a:lnTo>
                <a:lnTo>
                  <a:pt x="48839" y="56451"/>
                </a:lnTo>
                <a:lnTo>
                  <a:pt x="51228" y="56451"/>
                </a:lnTo>
                <a:close/>
                <a:moveTo>
                  <a:pt x="48691" y="5554"/>
                </a:moveTo>
                <a:lnTo>
                  <a:pt x="46302" y="5554"/>
                </a:lnTo>
                <a:lnTo>
                  <a:pt x="46302" y="3165"/>
                </a:lnTo>
                <a:lnTo>
                  <a:pt x="48691" y="3165"/>
                </a:lnTo>
                <a:close/>
                <a:moveTo>
                  <a:pt x="48691" y="8092"/>
                </a:moveTo>
                <a:lnTo>
                  <a:pt x="46302" y="8092"/>
                </a:lnTo>
                <a:lnTo>
                  <a:pt x="46302" y="5703"/>
                </a:lnTo>
                <a:lnTo>
                  <a:pt x="48691" y="5703"/>
                </a:lnTo>
                <a:close/>
                <a:moveTo>
                  <a:pt x="48691" y="10629"/>
                </a:moveTo>
                <a:lnTo>
                  <a:pt x="46302" y="10629"/>
                </a:lnTo>
                <a:lnTo>
                  <a:pt x="46302" y="8240"/>
                </a:lnTo>
                <a:lnTo>
                  <a:pt x="48691" y="8240"/>
                </a:lnTo>
                <a:close/>
                <a:moveTo>
                  <a:pt x="48691" y="13166"/>
                </a:moveTo>
                <a:lnTo>
                  <a:pt x="46302" y="13166"/>
                </a:lnTo>
                <a:lnTo>
                  <a:pt x="46302" y="10777"/>
                </a:lnTo>
                <a:lnTo>
                  <a:pt x="48691" y="10777"/>
                </a:lnTo>
                <a:close/>
                <a:moveTo>
                  <a:pt x="48691" y="15704"/>
                </a:moveTo>
                <a:lnTo>
                  <a:pt x="46302" y="15704"/>
                </a:lnTo>
                <a:lnTo>
                  <a:pt x="46302" y="13316"/>
                </a:lnTo>
                <a:lnTo>
                  <a:pt x="48691" y="13316"/>
                </a:lnTo>
                <a:close/>
                <a:moveTo>
                  <a:pt x="48691" y="18242"/>
                </a:moveTo>
                <a:lnTo>
                  <a:pt x="46302" y="18242"/>
                </a:lnTo>
                <a:lnTo>
                  <a:pt x="46302" y="15853"/>
                </a:lnTo>
                <a:lnTo>
                  <a:pt x="48691" y="15853"/>
                </a:lnTo>
                <a:close/>
                <a:moveTo>
                  <a:pt x="48691" y="20778"/>
                </a:moveTo>
                <a:lnTo>
                  <a:pt x="46302" y="20778"/>
                </a:lnTo>
                <a:lnTo>
                  <a:pt x="46302" y="18389"/>
                </a:lnTo>
                <a:lnTo>
                  <a:pt x="48691" y="18389"/>
                </a:lnTo>
                <a:close/>
                <a:moveTo>
                  <a:pt x="48691" y="23316"/>
                </a:moveTo>
                <a:lnTo>
                  <a:pt x="46302" y="23316"/>
                </a:lnTo>
                <a:lnTo>
                  <a:pt x="46302" y="20928"/>
                </a:lnTo>
                <a:lnTo>
                  <a:pt x="48691" y="20928"/>
                </a:lnTo>
                <a:close/>
                <a:moveTo>
                  <a:pt x="48691" y="25854"/>
                </a:moveTo>
                <a:lnTo>
                  <a:pt x="46302" y="25854"/>
                </a:lnTo>
                <a:lnTo>
                  <a:pt x="46302" y="23465"/>
                </a:lnTo>
                <a:lnTo>
                  <a:pt x="48691" y="23465"/>
                </a:lnTo>
                <a:close/>
                <a:moveTo>
                  <a:pt x="48691" y="28391"/>
                </a:moveTo>
                <a:lnTo>
                  <a:pt x="46302" y="28391"/>
                </a:lnTo>
                <a:lnTo>
                  <a:pt x="46302" y="26002"/>
                </a:lnTo>
                <a:lnTo>
                  <a:pt x="48691" y="26002"/>
                </a:lnTo>
                <a:close/>
                <a:moveTo>
                  <a:pt x="48691" y="30928"/>
                </a:moveTo>
                <a:lnTo>
                  <a:pt x="46302" y="30928"/>
                </a:lnTo>
                <a:lnTo>
                  <a:pt x="46302" y="28540"/>
                </a:lnTo>
                <a:lnTo>
                  <a:pt x="48691" y="28540"/>
                </a:lnTo>
                <a:close/>
                <a:moveTo>
                  <a:pt x="48691" y="33466"/>
                </a:moveTo>
                <a:lnTo>
                  <a:pt x="46302" y="33466"/>
                </a:lnTo>
                <a:lnTo>
                  <a:pt x="46302" y="31077"/>
                </a:lnTo>
                <a:lnTo>
                  <a:pt x="48691" y="31077"/>
                </a:lnTo>
                <a:close/>
                <a:moveTo>
                  <a:pt x="48691" y="36003"/>
                </a:moveTo>
                <a:lnTo>
                  <a:pt x="46302" y="36003"/>
                </a:lnTo>
                <a:lnTo>
                  <a:pt x="46302" y="33614"/>
                </a:lnTo>
                <a:lnTo>
                  <a:pt x="48691" y="33614"/>
                </a:lnTo>
                <a:close/>
                <a:moveTo>
                  <a:pt x="48691" y="38540"/>
                </a:moveTo>
                <a:lnTo>
                  <a:pt x="46302" y="38540"/>
                </a:lnTo>
                <a:lnTo>
                  <a:pt x="46302" y="36152"/>
                </a:lnTo>
                <a:lnTo>
                  <a:pt x="48691" y="36152"/>
                </a:lnTo>
                <a:close/>
                <a:moveTo>
                  <a:pt x="48691" y="41079"/>
                </a:moveTo>
                <a:lnTo>
                  <a:pt x="46302" y="41079"/>
                </a:lnTo>
                <a:lnTo>
                  <a:pt x="46302" y="38690"/>
                </a:lnTo>
                <a:lnTo>
                  <a:pt x="48691" y="38690"/>
                </a:lnTo>
                <a:close/>
                <a:moveTo>
                  <a:pt x="48691" y="43616"/>
                </a:moveTo>
                <a:lnTo>
                  <a:pt x="46302" y="43616"/>
                </a:lnTo>
                <a:lnTo>
                  <a:pt x="46302" y="41226"/>
                </a:lnTo>
                <a:lnTo>
                  <a:pt x="48691" y="41226"/>
                </a:lnTo>
                <a:close/>
                <a:moveTo>
                  <a:pt x="48691" y="46152"/>
                </a:moveTo>
                <a:lnTo>
                  <a:pt x="46302" y="46152"/>
                </a:lnTo>
                <a:lnTo>
                  <a:pt x="46302" y="43764"/>
                </a:lnTo>
                <a:lnTo>
                  <a:pt x="48691" y="43764"/>
                </a:lnTo>
                <a:close/>
                <a:moveTo>
                  <a:pt x="48691" y="48691"/>
                </a:moveTo>
                <a:lnTo>
                  <a:pt x="46302" y="48691"/>
                </a:lnTo>
                <a:lnTo>
                  <a:pt x="46302" y="46302"/>
                </a:lnTo>
                <a:lnTo>
                  <a:pt x="48691" y="46302"/>
                </a:lnTo>
                <a:close/>
                <a:moveTo>
                  <a:pt x="48691" y="51228"/>
                </a:moveTo>
                <a:lnTo>
                  <a:pt x="46302" y="51228"/>
                </a:lnTo>
                <a:lnTo>
                  <a:pt x="46302" y="48839"/>
                </a:lnTo>
                <a:lnTo>
                  <a:pt x="48691" y="48839"/>
                </a:lnTo>
                <a:close/>
                <a:moveTo>
                  <a:pt x="48691" y="53765"/>
                </a:moveTo>
                <a:lnTo>
                  <a:pt x="46302" y="53765"/>
                </a:lnTo>
                <a:lnTo>
                  <a:pt x="46302" y="51376"/>
                </a:lnTo>
                <a:lnTo>
                  <a:pt x="48691" y="51376"/>
                </a:lnTo>
                <a:close/>
                <a:moveTo>
                  <a:pt x="48691" y="56303"/>
                </a:moveTo>
                <a:lnTo>
                  <a:pt x="46302" y="56303"/>
                </a:lnTo>
                <a:lnTo>
                  <a:pt x="46302" y="53914"/>
                </a:lnTo>
                <a:lnTo>
                  <a:pt x="48691" y="53914"/>
                </a:lnTo>
                <a:close/>
                <a:moveTo>
                  <a:pt x="48691" y="58840"/>
                </a:moveTo>
                <a:lnTo>
                  <a:pt x="46302" y="58840"/>
                </a:lnTo>
                <a:lnTo>
                  <a:pt x="46302" y="56451"/>
                </a:lnTo>
                <a:lnTo>
                  <a:pt x="48691" y="56451"/>
                </a:lnTo>
                <a:close/>
                <a:moveTo>
                  <a:pt x="46153" y="5554"/>
                </a:moveTo>
                <a:lnTo>
                  <a:pt x="43764" y="5554"/>
                </a:lnTo>
                <a:lnTo>
                  <a:pt x="43764" y="3165"/>
                </a:lnTo>
                <a:lnTo>
                  <a:pt x="46153" y="3165"/>
                </a:lnTo>
                <a:close/>
                <a:moveTo>
                  <a:pt x="46153" y="8092"/>
                </a:moveTo>
                <a:lnTo>
                  <a:pt x="43764" y="8092"/>
                </a:lnTo>
                <a:lnTo>
                  <a:pt x="43764" y="5703"/>
                </a:lnTo>
                <a:lnTo>
                  <a:pt x="46153" y="5703"/>
                </a:lnTo>
                <a:close/>
                <a:moveTo>
                  <a:pt x="46153" y="10629"/>
                </a:moveTo>
                <a:lnTo>
                  <a:pt x="43764" y="10629"/>
                </a:lnTo>
                <a:lnTo>
                  <a:pt x="43764" y="8240"/>
                </a:lnTo>
                <a:lnTo>
                  <a:pt x="46153" y="8240"/>
                </a:lnTo>
                <a:close/>
                <a:moveTo>
                  <a:pt x="46153" y="13166"/>
                </a:moveTo>
                <a:lnTo>
                  <a:pt x="43764" y="13166"/>
                </a:lnTo>
                <a:lnTo>
                  <a:pt x="43764" y="10777"/>
                </a:lnTo>
                <a:lnTo>
                  <a:pt x="46153" y="10777"/>
                </a:lnTo>
                <a:close/>
                <a:moveTo>
                  <a:pt x="46153" y="15704"/>
                </a:moveTo>
                <a:lnTo>
                  <a:pt x="43764" y="15704"/>
                </a:lnTo>
                <a:lnTo>
                  <a:pt x="43764" y="13316"/>
                </a:lnTo>
                <a:lnTo>
                  <a:pt x="46153" y="13316"/>
                </a:lnTo>
                <a:close/>
                <a:moveTo>
                  <a:pt x="46153" y="18242"/>
                </a:moveTo>
                <a:lnTo>
                  <a:pt x="43764" y="18242"/>
                </a:lnTo>
                <a:lnTo>
                  <a:pt x="43764" y="15853"/>
                </a:lnTo>
                <a:lnTo>
                  <a:pt x="46153" y="15853"/>
                </a:lnTo>
                <a:close/>
                <a:moveTo>
                  <a:pt x="46153" y="20778"/>
                </a:moveTo>
                <a:lnTo>
                  <a:pt x="43764" y="20778"/>
                </a:lnTo>
                <a:lnTo>
                  <a:pt x="43764" y="18389"/>
                </a:lnTo>
                <a:lnTo>
                  <a:pt x="46153" y="18389"/>
                </a:lnTo>
                <a:close/>
                <a:moveTo>
                  <a:pt x="46153" y="23316"/>
                </a:moveTo>
                <a:lnTo>
                  <a:pt x="43764" y="23316"/>
                </a:lnTo>
                <a:lnTo>
                  <a:pt x="43764" y="20928"/>
                </a:lnTo>
                <a:lnTo>
                  <a:pt x="46153" y="20928"/>
                </a:lnTo>
                <a:close/>
                <a:moveTo>
                  <a:pt x="46153" y="25854"/>
                </a:moveTo>
                <a:lnTo>
                  <a:pt x="43764" y="25854"/>
                </a:lnTo>
                <a:lnTo>
                  <a:pt x="43764" y="23465"/>
                </a:lnTo>
                <a:lnTo>
                  <a:pt x="46153" y="23465"/>
                </a:lnTo>
                <a:close/>
                <a:moveTo>
                  <a:pt x="46153" y="28391"/>
                </a:moveTo>
                <a:lnTo>
                  <a:pt x="43764" y="28391"/>
                </a:lnTo>
                <a:lnTo>
                  <a:pt x="43764" y="26002"/>
                </a:lnTo>
                <a:lnTo>
                  <a:pt x="46153" y="26002"/>
                </a:lnTo>
                <a:close/>
                <a:moveTo>
                  <a:pt x="46153" y="30928"/>
                </a:moveTo>
                <a:lnTo>
                  <a:pt x="43764" y="30928"/>
                </a:lnTo>
                <a:lnTo>
                  <a:pt x="43764" y="28540"/>
                </a:lnTo>
                <a:lnTo>
                  <a:pt x="46153" y="28540"/>
                </a:lnTo>
                <a:close/>
                <a:moveTo>
                  <a:pt x="46153" y="33466"/>
                </a:moveTo>
                <a:lnTo>
                  <a:pt x="43764" y="33466"/>
                </a:lnTo>
                <a:lnTo>
                  <a:pt x="43764" y="31077"/>
                </a:lnTo>
                <a:lnTo>
                  <a:pt x="46153" y="31077"/>
                </a:lnTo>
                <a:close/>
                <a:moveTo>
                  <a:pt x="46153" y="36003"/>
                </a:moveTo>
                <a:lnTo>
                  <a:pt x="43764" y="36003"/>
                </a:lnTo>
                <a:lnTo>
                  <a:pt x="43764" y="33614"/>
                </a:lnTo>
                <a:lnTo>
                  <a:pt x="46153" y="33614"/>
                </a:lnTo>
                <a:close/>
                <a:moveTo>
                  <a:pt x="46153" y="38540"/>
                </a:moveTo>
                <a:lnTo>
                  <a:pt x="43764" y="38540"/>
                </a:lnTo>
                <a:lnTo>
                  <a:pt x="43764" y="36152"/>
                </a:lnTo>
                <a:lnTo>
                  <a:pt x="46153" y="36152"/>
                </a:lnTo>
                <a:close/>
                <a:moveTo>
                  <a:pt x="46153" y="41079"/>
                </a:moveTo>
                <a:lnTo>
                  <a:pt x="43764" y="41079"/>
                </a:lnTo>
                <a:lnTo>
                  <a:pt x="43764" y="38690"/>
                </a:lnTo>
                <a:lnTo>
                  <a:pt x="46153" y="38690"/>
                </a:lnTo>
                <a:close/>
                <a:moveTo>
                  <a:pt x="46153" y="43616"/>
                </a:moveTo>
                <a:lnTo>
                  <a:pt x="43764" y="43616"/>
                </a:lnTo>
                <a:lnTo>
                  <a:pt x="43764" y="41226"/>
                </a:lnTo>
                <a:lnTo>
                  <a:pt x="46153" y="41226"/>
                </a:lnTo>
                <a:close/>
                <a:moveTo>
                  <a:pt x="46153" y="46152"/>
                </a:moveTo>
                <a:lnTo>
                  <a:pt x="43764" y="46152"/>
                </a:lnTo>
                <a:lnTo>
                  <a:pt x="43764" y="43764"/>
                </a:lnTo>
                <a:lnTo>
                  <a:pt x="46153" y="43764"/>
                </a:lnTo>
                <a:close/>
                <a:moveTo>
                  <a:pt x="46153" y="48691"/>
                </a:moveTo>
                <a:lnTo>
                  <a:pt x="43764" y="48691"/>
                </a:lnTo>
                <a:lnTo>
                  <a:pt x="43764" y="46302"/>
                </a:lnTo>
                <a:lnTo>
                  <a:pt x="46153" y="46302"/>
                </a:lnTo>
                <a:close/>
                <a:moveTo>
                  <a:pt x="46153" y="51228"/>
                </a:moveTo>
                <a:lnTo>
                  <a:pt x="43764" y="51228"/>
                </a:lnTo>
                <a:lnTo>
                  <a:pt x="43764" y="48839"/>
                </a:lnTo>
                <a:lnTo>
                  <a:pt x="46153" y="48839"/>
                </a:lnTo>
                <a:close/>
                <a:moveTo>
                  <a:pt x="46153" y="53765"/>
                </a:moveTo>
                <a:lnTo>
                  <a:pt x="43764" y="53765"/>
                </a:lnTo>
                <a:lnTo>
                  <a:pt x="43764" y="51376"/>
                </a:lnTo>
                <a:lnTo>
                  <a:pt x="46153" y="51376"/>
                </a:lnTo>
                <a:close/>
                <a:moveTo>
                  <a:pt x="46153" y="56303"/>
                </a:moveTo>
                <a:lnTo>
                  <a:pt x="43764" y="56303"/>
                </a:lnTo>
                <a:lnTo>
                  <a:pt x="43764" y="53914"/>
                </a:lnTo>
                <a:lnTo>
                  <a:pt x="46153" y="53914"/>
                </a:lnTo>
                <a:close/>
                <a:moveTo>
                  <a:pt x="46153" y="58840"/>
                </a:moveTo>
                <a:lnTo>
                  <a:pt x="43764" y="58840"/>
                </a:lnTo>
                <a:lnTo>
                  <a:pt x="43764" y="56451"/>
                </a:lnTo>
                <a:lnTo>
                  <a:pt x="46153" y="56451"/>
                </a:lnTo>
                <a:close/>
                <a:moveTo>
                  <a:pt x="43616" y="5554"/>
                </a:moveTo>
                <a:lnTo>
                  <a:pt x="41227" y="5554"/>
                </a:lnTo>
                <a:lnTo>
                  <a:pt x="41227" y="3165"/>
                </a:lnTo>
                <a:lnTo>
                  <a:pt x="43616" y="3165"/>
                </a:lnTo>
                <a:close/>
                <a:moveTo>
                  <a:pt x="43616" y="8092"/>
                </a:moveTo>
                <a:lnTo>
                  <a:pt x="41227" y="8092"/>
                </a:lnTo>
                <a:lnTo>
                  <a:pt x="41227" y="5703"/>
                </a:lnTo>
                <a:lnTo>
                  <a:pt x="43616" y="5703"/>
                </a:lnTo>
                <a:close/>
                <a:moveTo>
                  <a:pt x="43616" y="10629"/>
                </a:moveTo>
                <a:lnTo>
                  <a:pt x="41227" y="10629"/>
                </a:lnTo>
                <a:lnTo>
                  <a:pt x="41227" y="8240"/>
                </a:lnTo>
                <a:lnTo>
                  <a:pt x="43616" y="8240"/>
                </a:lnTo>
                <a:close/>
                <a:moveTo>
                  <a:pt x="43616" y="13166"/>
                </a:moveTo>
                <a:lnTo>
                  <a:pt x="41227" y="13166"/>
                </a:lnTo>
                <a:lnTo>
                  <a:pt x="41227" y="10777"/>
                </a:lnTo>
                <a:lnTo>
                  <a:pt x="43616" y="10777"/>
                </a:lnTo>
                <a:close/>
                <a:moveTo>
                  <a:pt x="43616" y="15704"/>
                </a:moveTo>
                <a:lnTo>
                  <a:pt x="41227" y="15704"/>
                </a:lnTo>
                <a:lnTo>
                  <a:pt x="41227" y="13316"/>
                </a:lnTo>
                <a:lnTo>
                  <a:pt x="43616" y="13316"/>
                </a:lnTo>
                <a:close/>
                <a:moveTo>
                  <a:pt x="43616" y="18242"/>
                </a:moveTo>
                <a:lnTo>
                  <a:pt x="41227" y="18242"/>
                </a:lnTo>
                <a:lnTo>
                  <a:pt x="41227" y="15853"/>
                </a:lnTo>
                <a:lnTo>
                  <a:pt x="43616" y="15853"/>
                </a:lnTo>
                <a:close/>
                <a:moveTo>
                  <a:pt x="43616" y="20778"/>
                </a:moveTo>
                <a:lnTo>
                  <a:pt x="41227" y="20778"/>
                </a:lnTo>
                <a:lnTo>
                  <a:pt x="41227" y="18389"/>
                </a:lnTo>
                <a:lnTo>
                  <a:pt x="43616" y="18389"/>
                </a:lnTo>
                <a:close/>
                <a:moveTo>
                  <a:pt x="43616" y="23316"/>
                </a:moveTo>
                <a:lnTo>
                  <a:pt x="41227" y="23316"/>
                </a:lnTo>
                <a:lnTo>
                  <a:pt x="41227" y="20928"/>
                </a:lnTo>
                <a:lnTo>
                  <a:pt x="43616" y="20928"/>
                </a:lnTo>
                <a:close/>
                <a:moveTo>
                  <a:pt x="43616" y="25854"/>
                </a:moveTo>
                <a:lnTo>
                  <a:pt x="41227" y="25854"/>
                </a:lnTo>
                <a:lnTo>
                  <a:pt x="41227" y="23465"/>
                </a:lnTo>
                <a:lnTo>
                  <a:pt x="43616" y="23465"/>
                </a:lnTo>
                <a:close/>
                <a:moveTo>
                  <a:pt x="43616" y="28391"/>
                </a:moveTo>
                <a:lnTo>
                  <a:pt x="41227" y="28391"/>
                </a:lnTo>
                <a:lnTo>
                  <a:pt x="41227" y="26002"/>
                </a:lnTo>
                <a:lnTo>
                  <a:pt x="43616" y="26002"/>
                </a:lnTo>
                <a:close/>
                <a:moveTo>
                  <a:pt x="43616" y="30928"/>
                </a:moveTo>
                <a:lnTo>
                  <a:pt x="41227" y="30928"/>
                </a:lnTo>
                <a:lnTo>
                  <a:pt x="41227" y="28540"/>
                </a:lnTo>
                <a:lnTo>
                  <a:pt x="43616" y="28540"/>
                </a:lnTo>
                <a:close/>
                <a:moveTo>
                  <a:pt x="43616" y="33466"/>
                </a:moveTo>
                <a:lnTo>
                  <a:pt x="41227" y="33466"/>
                </a:lnTo>
                <a:lnTo>
                  <a:pt x="41227" y="31077"/>
                </a:lnTo>
                <a:lnTo>
                  <a:pt x="43616" y="31077"/>
                </a:lnTo>
                <a:close/>
                <a:moveTo>
                  <a:pt x="43616" y="36003"/>
                </a:moveTo>
                <a:lnTo>
                  <a:pt x="41227" y="36003"/>
                </a:lnTo>
                <a:lnTo>
                  <a:pt x="41227" y="33614"/>
                </a:lnTo>
                <a:lnTo>
                  <a:pt x="43616" y="33614"/>
                </a:lnTo>
                <a:close/>
                <a:moveTo>
                  <a:pt x="43616" y="38540"/>
                </a:moveTo>
                <a:lnTo>
                  <a:pt x="41227" y="38540"/>
                </a:lnTo>
                <a:lnTo>
                  <a:pt x="41227" y="36152"/>
                </a:lnTo>
                <a:lnTo>
                  <a:pt x="43616" y="36152"/>
                </a:lnTo>
                <a:close/>
                <a:moveTo>
                  <a:pt x="43616" y="41079"/>
                </a:moveTo>
                <a:lnTo>
                  <a:pt x="41227" y="41079"/>
                </a:lnTo>
                <a:lnTo>
                  <a:pt x="41227" y="38690"/>
                </a:lnTo>
                <a:lnTo>
                  <a:pt x="43616" y="38690"/>
                </a:lnTo>
                <a:close/>
                <a:moveTo>
                  <a:pt x="43616" y="43616"/>
                </a:moveTo>
                <a:lnTo>
                  <a:pt x="41227" y="43616"/>
                </a:lnTo>
                <a:lnTo>
                  <a:pt x="41227" y="41226"/>
                </a:lnTo>
                <a:lnTo>
                  <a:pt x="43616" y="41226"/>
                </a:lnTo>
                <a:close/>
                <a:moveTo>
                  <a:pt x="43616" y="46152"/>
                </a:moveTo>
                <a:lnTo>
                  <a:pt x="41227" y="46152"/>
                </a:lnTo>
                <a:lnTo>
                  <a:pt x="41227" y="43764"/>
                </a:lnTo>
                <a:lnTo>
                  <a:pt x="43616" y="43764"/>
                </a:lnTo>
                <a:close/>
                <a:moveTo>
                  <a:pt x="43616" y="48691"/>
                </a:moveTo>
                <a:lnTo>
                  <a:pt x="41227" y="48691"/>
                </a:lnTo>
                <a:lnTo>
                  <a:pt x="41227" y="46302"/>
                </a:lnTo>
                <a:lnTo>
                  <a:pt x="43616" y="46302"/>
                </a:lnTo>
                <a:close/>
                <a:moveTo>
                  <a:pt x="43616" y="51228"/>
                </a:moveTo>
                <a:lnTo>
                  <a:pt x="41227" y="51228"/>
                </a:lnTo>
                <a:lnTo>
                  <a:pt x="41227" y="48839"/>
                </a:lnTo>
                <a:lnTo>
                  <a:pt x="43616" y="48839"/>
                </a:lnTo>
                <a:close/>
                <a:moveTo>
                  <a:pt x="43616" y="53765"/>
                </a:moveTo>
                <a:lnTo>
                  <a:pt x="41227" y="53765"/>
                </a:lnTo>
                <a:lnTo>
                  <a:pt x="41227" y="51376"/>
                </a:lnTo>
                <a:lnTo>
                  <a:pt x="43616" y="51376"/>
                </a:lnTo>
                <a:close/>
                <a:moveTo>
                  <a:pt x="43616" y="56303"/>
                </a:moveTo>
                <a:lnTo>
                  <a:pt x="41227" y="56303"/>
                </a:lnTo>
                <a:lnTo>
                  <a:pt x="41227" y="53914"/>
                </a:lnTo>
                <a:lnTo>
                  <a:pt x="43616" y="53914"/>
                </a:lnTo>
                <a:close/>
                <a:moveTo>
                  <a:pt x="43616" y="58840"/>
                </a:moveTo>
                <a:lnTo>
                  <a:pt x="41227" y="58840"/>
                </a:lnTo>
                <a:lnTo>
                  <a:pt x="41227" y="56451"/>
                </a:lnTo>
                <a:lnTo>
                  <a:pt x="43616" y="56451"/>
                </a:lnTo>
                <a:close/>
                <a:moveTo>
                  <a:pt x="41078" y="5554"/>
                </a:moveTo>
                <a:lnTo>
                  <a:pt x="38689" y="5554"/>
                </a:lnTo>
                <a:lnTo>
                  <a:pt x="38689" y="3165"/>
                </a:lnTo>
                <a:lnTo>
                  <a:pt x="41078" y="3165"/>
                </a:lnTo>
                <a:close/>
                <a:moveTo>
                  <a:pt x="41078" y="8092"/>
                </a:moveTo>
                <a:lnTo>
                  <a:pt x="38689" y="8092"/>
                </a:lnTo>
                <a:lnTo>
                  <a:pt x="38689" y="5703"/>
                </a:lnTo>
                <a:lnTo>
                  <a:pt x="41078" y="5703"/>
                </a:lnTo>
                <a:close/>
                <a:moveTo>
                  <a:pt x="41078" y="10629"/>
                </a:moveTo>
                <a:lnTo>
                  <a:pt x="38689" y="10629"/>
                </a:lnTo>
                <a:lnTo>
                  <a:pt x="38689" y="8240"/>
                </a:lnTo>
                <a:lnTo>
                  <a:pt x="41078" y="8240"/>
                </a:lnTo>
                <a:close/>
                <a:moveTo>
                  <a:pt x="41078" y="13166"/>
                </a:moveTo>
                <a:lnTo>
                  <a:pt x="38689" y="13166"/>
                </a:lnTo>
                <a:lnTo>
                  <a:pt x="38689" y="10777"/>
                </a:lnTo>
                <a:lnTo>
                  <a:pt x="41078" y="10777"/>
                </a:lnTo>
                <a:close/>
                <a:moveTo>
                  <a:pt x="41078" y="15704"/>
                </a:moveTo>
                <a:lnTo>
                  <a:pt x="38689" y="15704"/>
                </a:lnTo>
                <a:lnTo>
                  <a:pt x="38689" y="13316"/>
                </a:lnTo>
                <a:lnTo>
                  <a:pt x="41078" y="13316"/>
                </a:lnTo>
                <a:close/>
                <a:moveTo>
                  <a:pt x="41078" y="18242"/>
                </a:moveTo>
                <a:lnTo>
                  <a:pt x="38689" y="18242"/>
                </a:lnTo>
                <a:lnTo>
                  <a:pt x="38689" y="15853"/>
                </a:lnTo>
                <a:lnTo>
                  <a:pt x="41078" y="15853"/>
                </a:lnTo>
                <a:close/>
                <a:moveTo>
                  <a:pt x="41078" y="20778"/>
                </a:moveTo>
                <a:lnTo>
                  <a:pt x="38689" y="20778"/>
                </a:lnTo>
                <a:lnTo>
                  <a:pt x="38689" y="18389"/>
                </a:lnTo>
                <a:lnTo>
                  <a:pt x="41078" y="18389"/>
                </a:lnTo>
                <a:close/>
                <a:moveTo>
                  <a:pt x="41078" y="23316"/>
                </a:moveTo>
                <a:lnTo>
                  <a:pt x="38689" y="23316"/>
                </a:lnTo>
                <a:lnTo>
                  <a:pt x="38689" y="20928"/>
                </a:lnTo>
                <a:lnTo>
                  <a:pt x="41078" y="20928"/>
                </a:lnTo>
                <a:close/>
                <a:moveTo>
                  <a:pt x="41078" y="25854"/>
                </a:moveTo>
                <a:lnTo>
                  <a:pt x="38689" y="25854"/>
                </a:lnTo>
                <a:lnTo>
                  <a:pt x="38689" y="23465"/>
                </a:lnTo>
                <a:lnTo>
                  <a:pt x="41078" y="23465"/>
                </a:lnTo>
                <a:close/>
                <a:moveTo>
                  <a:pt x="41078" y="28391"/>
                </a:moveTo>
                <a:lnTo>
                  <a:pt x="38689" y="28391"/>
                </a:lnTo>
                <a:lnTo>
                  <a:pt x="38689" y="26002"/>
                </a:lnTo>
                <a:lnTo>
                  <a:pt x="41078" y="26002"/>
                </a:lnTo>
                <a:close/>
                <a:moveTo>
                  <a:pt x="41078" y="30928"/>
                </a:moveTo>
                <a:lnTo>
                  <a:pt x="38689" y="30928"/>
                </a:lnTo>
                <a:lnTo>
                  <a:pt x="38689" y="28540"/>
                </a:lnTo>
                <a:lnTo>
                  <a:pt x="41078" y="28540"/>
                </a:lnTo>
                <a:close/>
                <a:moveTo>
                  <a:pt x="41078" y="33466"/>
                </a:moveTo>
                <a:lnTo>
                  <a:pt x="38689" y="33466"/>
                </a:lnTo>
                <a:lnTo>
                  <a:pt x="38689" y="31077"/>
                </a:lnTo>
                <a:lnTo>
                  <a:pt x="41078" y="31077"/>
                </a:lnTo>
                <a:close/>
                <a:moveTo>
                  <a:pt x="41078" y="36003"/>
                </a:moveTo>
                <a:lnTo>
                  <a:pt x="38689" y="36003"/>
                </a:lnTo>
                <a:lnTo>
                  <a:pt x="38689" y="33614"/>
                </a:lnTo>
                <a:lnTo>
                  <a:pt x="41078" y="33614"/>
                </a:lnTo>
                <a:close/>
                <a:moveTo>
                  <a:pt x="41078" y="38540"/>
                </a:moveTo>
                <a:lnTo>
                  <a:pt x="38689" y="38540"/>
                </a:lnTo>
                <a:lnTo>
                  <a:pt x="38689" y="36152"/>
                </a:lnTo>
                <a:lnTo>
                  <a:pt x="41078" y="36152"/>
                </a:lnTo>
                <a:close/>
                <a:moveTo>
                  <a:pt x="41078" y="41079"/>
                </a:moveTo>
                <a:lnTo>
                  <a:pt x="38689" y="41079"/>
                </a:lnTo>
                <a:lnTo>
                  <a:pt x="38689" y="38690"/>
                </a:lnTo>
                <a:lnTo>
                  <a:pt x="41078" y="38690"/>
                </a:lnTo>
                <a:close/>
                <a:moveTo>
                  <a:pt x="41078" y="43616"/>
                </a:moveTo>
                <a:lnTo>
                  <a:pt x="38689" y="43616"/>
                </a:lnTo>
                <a:lnTo>
                  <a:pt x="38689" y="41226"/>
                </a:lnTo>
                <a:lnTo>
                  <a:pt x="41078" y="41226"/>
                </a:lnTo>
                <a:close/>
                <a:moveTo>
                  <a:pt x="41078" y="46152"/>
                </a:moveTo>
                <a:lnTo>
                  <a:pt x="38689" y="46152"/>
                </a:lnTo>
                <a:lnTo>
                  <a:pt x="38689" y="43764"/>
                </a:lnTo>
                <a:lnTo>
                  <a:pt x="41078" y="43764"/>
                </a:lnTo>
                <a:close/>
                <a:moveTo>
                  <a:pt x="41078" y="48691"/>
                </a:moveTo>
                <a:lnTo>
                  <a:pt x="38689" y="48691"/>
                </a:lnTo>
                <a:lnTo>
                  <a:pt x="38689" y="46302"/>
                </a:lnTo>
                <a:lnTo>
                  <a:pt x="41078" y="46302"/>
                </a:lnTo>
                <a:close/>
                <a:moveTo>
                  <a:pt x="41078" y="51228"/>
                </a:moveTo>
                <a:lnTo>
                  <a:pt x="38689" y="51228"/>
                </a:lnTo>
                <a:lnTo>
                  <a:pt x="38689" y="48839"/>
                </a:lnTo>
                <a:lnTo>
                  <a:pt x="41078" y="48839"/>
                </a:lnTo>
                <a:close/>
                <a:moveTo>
                  <a:pt x="41078" y="53765"/>
                </a:moveTo>
                <a:lnTo>
                  <a:pt x="38689" y="53765"/>
                </a:lnTo>
                <a:lnTo>
                  <a:pt x="38689" y="51376"/>
                </a:lnTo>
                <a:lnTo>
                  <a:pt x="41078" y="51376"/>
                </a:lnTo>
                <a:close/>
                <a:moveTo>
                  <a:pt x="41078" y="56303"/>
                </a:moveTo>
                <a:lnTo>
                  <a:pt x="38689" y="56303"/>
                </a:lnTo>
                <a:lnTo>
                  <a:pt x="38689" y="53914"/>
                </a:lnTo>
                <a:lnTo>
                  <a:pt x="41078" y="53914"/>
                </a:lnTo>
                <a:close/>
                <a:moveTo>
                  <a:pt x="41078" y="58840"/>
                </a:moveTo>
                <a:lnTo>
                  <a:pt x="38689" y="58840"/>
                </a:lnTo>
                <a:lnTo>
                  <a:pt x="38689" y="56451"/>
                </a:lnTo>
                <a:lnTo>
                  <a:pt x="41078" y="56451"/>
                </a:lnTo>
                <a:close/>
                <a:moveTo>
                  <a:pt x="38541" y="5554"/>
                </a:moveTo>
                <a:lnTo>
                  <a:pt x="36152" y="5554"/>
                </a:lnTo>
                <a:lnTo>
                  <a:pt x="36152" y="3165"/>
                </a:lnTo>
                <a:lnTo>
                  <a:pt x="38541" y="3165"/>
                </a:lnTo>
                <a:close/>
                <a:moveTo>
                  <a:pt x="38541" y="8092"/>
                </a:moveTo>
                <a:lnTo>
                  <a:pt x="36152" y="8092"/>
                </a:lnTo>
                <a:lnTo>
                  <a:pt x="36152" y="5703"/>
                </a:lnTo>
                <a:lnTo>
                  <a:pt x="38541" y="5703"/>
                </a:lnTo>
                <a:close/>
                <a:moveTo>
                  <a:pt x="38541" y="10629"/>
                </a:moveTo>
                <a:lnTo>
                  <a:pt x="36152" y="10629"/>
                </a:lnTo>
                <a:lnTo>
                  <a:pt x="36152" y="8240"/>
                </a:lnTo>
                <a:lnTo>
                  <a:pt x="38541" y="8240"/>
                </a:lnTo>
                <a:close/>
                <a:moveTo>
                  <a:pt x="38541" y="13166"/>
                </a:moveTo>
                <a:lnTo>
                  <a:pt x="36152" y="13166"/>
                </a:lnTo>
                <a:lnTo>
                  <a:pt x="36152" y="10777"/>
                </a:lnTo>
                <a:lnTo>
                  <a:pt x="38541" y="10777"/>
                </a:lnTo>
                <a:close/>
                <a:moveTo>
                  <a:pt x="38541" y="15704"/>
                </a:moveTo>
                <a:lnTo>
                  <a:pt x="36152" y="15704"/>
                </a:lnTo>
                <a:lnTo>
                  <a:pt x="36152" y="13316"/>
                </a:lnTo>
                <a:lnTo>
                  <a:pt x="38541" y="13316"/>
                </a:lnTo>
                <a:close/>
                <a:moveTo>
                  <a:pt x="38541" y="18242"/>
                </a:moveTo>
                <a:lnTo>
                  <a:pt x="36152" y="18242"/>
                </a:lnTo>
                <a:lnTo>
                  <a:pt x="36152" y="15853"/>
                </a:lnTo>
                <a:lnTo>
                  <a:pt x="38541" y="15853"/>
                </a:lnTo>
                <a:close/>
                <a:moveTo>
                  <a:pt x="38541" y="20778"/>
                </a:moveTo>
                <a:lnTo>
                  <a:pt x="36152" y="20778"/>
                </a:lnTo>
                <a:lnTo>
                  <a:pt x="36152" y="18389"/>
                </a:lnTo>
                <a:lnTo>
                  <a:pt x="38541" y="18389"/>
                </a:lnTo>
                <a:close/>
                <a:moveTo>
                  <a:pt x="38541" y="23316"/>
                </a:moveTo>
                <a:lnTo>
                  <a:pt x="36152" y="23316"/>
                </a:lnTo>
                <a:lnTo>
                  <a:pt x="36152" y="20928"/>
                </a:lnTo>
                <a:lnTo>
                  <a:pt x="38541" y="20928"/>
                </a:lnTo>
                <a:close/>
                <a:moveTo>
                  <a:pt x="38541" y="25854"/>
                </a:moveTo>
                <a:lnTo>
                  <a:pt x="36152" y="25854"/>
                </a:lnTo>
                <a:lnTo>
                  <a:pt x="36152" y="23465"/>
                </a:lnTo>
                <a:lnTo>
                  <a:pt x="38541" y="23465"/>
                </a:lnTo>
                <a:close/>
                <a:moveTo>
                  <a:pt x="38541" y="28391"/>
                </a:moveTo>
                <a:lnTo>
                  <a:pt x="36152" y="28391"/>
                </a:lnTo>
                <a:lnTo>
                  <a:pt x="36152" y="26002"/>
                </a:lnTo>
                <a:lnTo>
                  <a:pt x="38541" y="26002"/>
                </a:lnTo>
                <a:close/>
                <a:moveTo>
                  <a:pt x="38541" y="30928"/>
                </a:moveTo>
                <a:lnTo>
                  <a:pt x="36152" y="30928"/>
                </a:lnTo>
                <a:lnTo>
                  <a:pt x="36152" y="28540"/>
                </a:lnTo>
                <a:lnTo>
                  <a:pt x="38541" y="28540"/>
                </a:lnTo>
                <a:close/>
                <a:moveTo>
                  <a:pt x="38541" y="33466"/>
                </a:moveTo>
                <a:lnTo>
                  <a:pt x="36152" y="33466"/>
                </a:lnTo>
                <a:lnTo>
                  <a:pt x="36152" y="31077"/>
                </a:lnTo>
                <a:lnTo>
                  <a:pt x="38541" y="31077"/>
                </a:lnTo>
                <a:close/>
                <a:moveTo>
                  <a:pt x="38541" y="36003"/>
                </a:moveTo>
                <a:lnTo>
                  <a:pt x="36152" y="36003"/>
                </a:lnTo>
                <a:lnTo>
                  <a:pt x="36152" y="33614"/>
                </a:lnTo>
                <a:lnTo>
                  <a:pt x="38541" y="33614"/>
                </a:lnTo>
                <a:close/>
                <a:moveTo>
                  <a:pt x="38541" y="38540"/>
                </a:moveTo>
                <a:lnTo>
                  <a:pt x="36152" y="38540"/>
                </a:lnTo>
                <a:lnTo>
                  <a:pt x="36152" y="36152"/>
                </a:lnTo>
                <a:lnTo>
                  <a:pt x="38541" y="36152"/>
                </a:lnTo>
                <a:close/>
                <a:moveTo>
                  <a:pt x="38541" y="41079"/>
                </a:moveTo>
                <a:lnTo>
                  <a:pt x="36152" y="41079"/>
                </a:lnTo>
                <a:lnTo>
                  <a:pt x="36152" y="38690"/>
                </a:lnTo>
                <a:lnTo>
                  <a:pt x="38541" y="38690"/>
                </a:lnTo>
                <a:close/>
                <a:moveTo>
                  <a:pt x="38541" y="43616"/>
                </a:moveTo>
                <a:lnTo>
                  <a:pt x="36152" y="43616"/>
                </a:lnTo>
                <a:lnTo>
                  <a:pt x="36152" y="41226"/>
                </a:lnTo>
                <a:lnTo>
                  <a:pt x="38541" y="41226"/>
                </a:lnTo>
                <a:close/>
                <a:moveTo>
                  <a:pt x="38541" y="46152"/>
                </a:moveTo>
                <a:lnTo>
                  <a:pt x="36152" y="46152"/>
                </a:lnTo>
                <a:lnTo>
                  <a:pt x="36152" y="43764"/>
                </a:lnTo>
                <a:lnTo>
                  <a:pt x="38541" y="43764"/>
                </a:lnTo>
                <a:close/>
                <a:moveTo>
                  <a:pt x="38541" y="48691"/>
                </a:moveTo>
                <a:lnTo>
                  <a:pt x="36152" y="48691"/>
                </a:lnTo>
                <a:lnTo>
                  <a:pt x="36152" y="46302"/>
                </a:lnTo>
                <a:lnTo>
                  <a:pt x="38541" y="46302"/>
                </a:lnTo>
                <a:close/>
                <a:moveTo>
                  <a:pt x="38541" y="51228"/>
                </a:moveTo>
                <a:lnTo>
                  <a:pt x="36152" y="51228"/>
                </a:lnTo>
                <a:lnTo>
                  <a:pt x="36152" y="48839"/>
                </a:lnTo>
                <a:lnTo>
                  <a:pt x="38541" y="48839"/>
                </a:lnTo>
                <a:close/>
                <a:moveTo>
                  <a:pt x="38541" y="53765"/>
                </a:moveTo>
                <a:lnTo>
                  <a:pt x="36152" y="53765"/>
                </a:lnTo>
                <a:lnTo>
                  <a:pt x="36152" y="51376"/>
                </a:lnTo>
                <a:lnTo>
                  <a:pt x="38541" y="51376"/>
                </a:lnTo>
                <a:close/>
                <a:moveTo>
                  <a:pt x="38541" y="56303"/>
                </a:moveTo>
                <a:lnTo>
                  <a:pt x="36152" y="56303"/>
                </a:lnTo>
                <a:lnTo>
                  <a:pt x="36152" y="53914"/>
                </a:lnTo>
                <a:lnTo>
                  <a:pt x="38541" y="53914"/>
                </a:lnTo>
                <a:close/>
                <a:moveTo>
                  <a:pt x="38541" y="58840"/>
                </a:moveTo>
                <a:lnTo>
                  <a:pt x="36152" y="58840"/>
                </a:lnTo>
                <a:lnTo>
                  <a:pt x="36152" y="56451"/>
                </a:lnTo>
                <a:lnTo>
                  <a:pt x="38541" y="56451"/>
                </a:lnTo>
                <a:close/>
                <a:moveTo>
                  <a:pt x="36004" y="5554"/>
                </a:moveTo>
                <a:lnTo>
                  <a:pt x="33615" y="5554"/>
                </a:lnTo>
                <a:lnTo>
                  <a:pt x="33615" y="3165"/>
                </a:lnTo>
                <a:lnTo>
                  <a:pt x="36004" y="3165"/>
                </a:lnTo>
                <a:close/>
                <a:moveTo>
                  <a:pt x="36004" y="8092"/>
                </a:moveTo>
                <a:lnTo>
                  <a:pt x="33615" y="8092"/>
                </a:lnTo>
                <a:lnTo>
                  <a:pt x="33615" y="5703"/>
                </a:lnTo>
                <a:lnTo>
                  <a:pt x="36004" y="5703"/>
                </a:lnTo>
                <a:close/>
                <a:moveTo>
                  <a:pt x="36004" y="10629"/>
                </a:moveTo>
                <a:lnTo>
                  <a:pt x="33615" y="10629"/>
                </a:lnTo>
                <a:lnTo>
                  <a:pt x="33615" y="8240"/>
                </a:lnTo>
                <a:lnTo>
                  <a:pt x="36004" y="8240"/>
                </a:lnTo>
                <a:close/>
                <a:moveTo>
                  <a:pt x="36004" y="13166"/>
                </a:moveTo>
                <a:lnTo>
                  <a:pt x="33615" y="13166"/>
                </a:lnTo>
                <a:lnTo>
                  <a:pt x="33615" y="10777"/>
                </a:lnTo>
                <a:lnTo>
                  <a:pt x="36004" y="10777"/>
                </a:lnTo>
                <a:close/>
                <a:moveTo>
                  <a:pt x="36004" y="15704"/>
                </a:moveTo>
                <a:lnTo>
                  <a:pt x="33615" y="15704"/>
                </a:lnTo>
                <a:lnTo>
                  <a:pt x="33615" y="13316"/>
                </a:lnTo>
                <a:lnTo>
                  <a:pt x="36004" y="13316"/>
                </a:lnTo>
                <a:close/>
                <a:moveTo>
                  <a:pt x="36004" y="18242"/>
                </a:moveTo>
                <a:lnTo>
                  <a:pt x="33615" y="18242"/>
                </a:lnTo>
                <a:lnTo>
                  <a:pt x="33615" y="15853"/>
                </a:lnTo>
                <a:lnTo>
                  <a:pt x="36004" y="15853"/>
                </a:lnTo>
                <a:close/>
                <a:moveTo>
                  <a:pt x="36004" y="20778"/>
                </a:moveTo>
                <a:lnTo>
                  <a:pt x="33615" y="20778"/>
                </a:lnTo>
                <a:lnTo>
                  <a:pt x="33615" y="18389"/>
                </a:lnTo>
                <a:lnTo>
                  <a:pt x="36004" y="18389"/>
                </a:lnTo>
                <a:close/>
                <a:moveTo>
                  <a:pt x="36004" y="23316"/>
                </a:moveTo>
                <a:lnTo>
                  <a:pt x="33615" y="23316"/>
                </a:lnTo>
                <a:lnTo>
                  <a:pt x="33615" y="20928"/>
                </a:lnTo>
                <a:lnTo>
                  <a:pt x="36004" y="20928"/>
                </a:lnTo>
                <a:close/>
                <a:moveTo>
                  <a:pt x="36004" y="25854"/>
                </a:moveTo>
                <a:lnTo>
                  <a:pt x="33615" y="25854"/>
                </a:lnTo>
                <a:lnTo>
                  <a:pt x="33615" y="23465"/>
                </a:lnTo>
                <a:lnTo>
                  <a:pt x="36004" y="23465"/>
                </a:lnTo>
                <a:close/>
                <a:moveTo>
                  <a:pt x="36004" y="28391"/>
                </a:moveTo>
                <a:lnTo>
                  <a:pt x="33615" y="28391"/>
                </a:lnTo>
                <a:lnTo>
                  <a:pt x="33615" y="26002"/>
                </a:lnTo>
                <a:lnTo>
                  <a:pt x="36004" y="26002"/>
                </a:lnTo>
                <a:close/>
                <a:moveTo>
                  <a:pt x="36004" y="30928"/>
                </a:moveTo>
                <a:lnTo>
                  <a:pt x="33615" y="30928"/>
                </a:lnTo>
                <a:lnTo>
                  <a:pt x="33615" y="28540"/>
                </a:lnTo>
                <a:lnTo>
                  <a:pt x="36004" y="28540"/>
                </a:lnTo>
                <a:close/>
                <a:moveTo>
                  <a:pt x="36004" y="33466"/>
                </a:moveTo>
                <a:lnTo>
                  <a:pt x="33615" y="33466"/>
                </a:lnTo>
                <a:lnTo>
                  <a:pt x="33615" y="31077"/>
                </a:lnTo>
                <a:lnTo>
                  <a:pt x="36004" y="31077"/>
                </a:lnTo>
                <a:close/>
                <a:moveTo>
                  <a:pt x="36004" y="36003"/>
                </a:moveTo>
                <a:lnTo>
                  <a:pt x="33615" y="36003"/>
                </a:lnTo>
                <a:lnTo>
                  <a:pt x="33615" y="33614"/>
                </a:lnTo>
                <a:lnTo>
                  <a:pt x="36004" y="33614"/>
                </a:lnTo>
                <a:close/>
                <a:moveTo>
                  <a:pt x="36004" y="38540"/>
                </a:moveTo>
                <a:lnTo>
                  <a:pt x="33615" y="38540"/>
                </a:lnTo>
                <a:lnTo>
                  <a:pt x="33615" y="36152"/>
                </a:lnTo>
                <a:lnTo>
                  <a:pt x="36004" y="36152"/>
                </a:lnTo>
                <a:close/>
                <a:moveTo>
                  <a:pt x="36004" y="41079"/>
                </a:moveTo>
                <a:lnTo>
                  <a:pt x="33615" y="41079"/>
                </a:lnTo>
                <a:lnTo>
                  <a:pt x="33615" y="38690"/>
                </a:lnTo>
                <a:lnTo>
                  <a:pt x="36004" y="38690"/>
                </a:lnTo>
                <a:close/>
                <a:moveTo>
                  <a:pt x="36004" y="43616"/>
                </a:moveTo>
                <a:lnTo>
                  <a:pt x="33615" y="43616"/>
                </a:lnTo>
                <a:lnTo>
                  <a:pt x="33615" y="41226"/>
                </a:lnTo>
                <a:lnTo>
                  <a:pt x="36004" y="41226"/>
                </a:lnTo>
                <a:close/>
                <a:moveTo>
                  <a:pt x="36004" y="46152"/>
                </a:moveTo>
                <a:lnTo>
                  <a:pt x="33615" y="46152"/>
                </a:lnTo>
                <a:lnTo>
                  <a:pt x="33615" y="43764"/>
                </a:lnTo>
                <a:lnTo>
                  <a:pt x="36004" y="43764"/>
                </a:lnTo>
                <a:close/>
                <a:moveTo>
                  <a:pt x="36004" y="48691"/>
                </a:moveTo>
                <a:lnTo>
                  <a:pt x="33615" y="48691"/>
                </a:lnTo>
                <a:lnTo>
                  <a:pt x="33615" y="46302"/>
                </a:lnTo>
                <a:lnTo>
                  <a:pt x="36004" y="46302"/>
                </a:lnTo>
                <a:close/>
                <a:moveTo>
                  <a:pt x="36004" y="51228"/>
                </a:moveTo>
                <a:lnTo>
                  <a:pt x="33615" y="51228"/>
                </a:lnTo>
                <a:lnTo>
                  <a:pt x="33615" y="48839"/>
                </a:lnTo>
                <a:lnTo>
                  <a:pt x="36004" y="48839"/>
                </a:lnTo>
                <a:close/>
                <a:moveTo>
                  <a:pt x="36004" y="53765"/>
                </a:moveTo>
                <a:lnTo>
                  <a:pt x="33615" y="53765"/>
                </a:lnTo>
                <a:lnTo>
                  <a:pt x="33615" y="51376"/>
                </a:lnTo>
                <a:lnTo>
                  <a:pt x="36004" y="51376"/>
                </a:lnTo>
                <a:close/>
                <a:moveTo>
                  <a:pt x="36004" y="56303"/>
                </a:moveTo>
                <a:lnTo>
                  <a:pt x="33615" y="56303"/>
                </a:lnTo>
                <a:lnTo>
                  <a:pt x="33615" y="53914"/>
                </a:lnTo>
                <a:lnTo>
                  <a:pt x="36004" y="53914"/>
                </a:lnTo>
                <a:close/>
                <a:moveTo>
                  <a:pt x="36004" y="58840"/>
                </a:moveTo>
                <a:lnTo>
                  <a:pt x="33615" y="58840"/>
                </a:lnTo>
                <a:lnTo>
                  <a:pt x="33615" y="56451"/>
                </a:lnTo>
                <a:lnTo>
                  <a:pt x="36004" y="56451"/>
                </a:lnTo>
                <a:close/>
                <a:moveTo>
                  <a:pt x="33466" y="5554"/>
                </a:moveTo>
                <a:lnTo>
                  <a:pt x="31077" y="5554"/>
                </a:lnTo>
                <a:lnTo>
                  <a:pt x="31077" y="3165"/>
                </a:lnTo>
                <a:lnTo>
                  <a:pt x="33466" y="3165"/>
                </a:lnTo>
                <a:close/>
                <a:moveTo>
                  <a:pt x="33466" y="8092"/>
                </a:moveTo>
                <a:lnTo>
                  <a:pt x="31077" y="8092"/>
                </a:lnTo>
                <a:lnTo>
                  <a:pt x="31077" y="5703"/>
                </a:lnTo>
                <a:lnTo>
                  <a:pt x="33466" y="5703"/>
                </a:lnTo>
                <a:close/>
                <a:moveTo>
                  <a:pt x="33466" y="10629"/>
                </a:moveTo>
                <a:lnTo>
                  <a:pt x="31077" y="10629"/>
                </a:lnTo>
                <a:lnTo>
                  <a:pt x="31077" y="8240"/>
                </a:lnTo>
                <a:lnTo>
                  <a:pt x="33466" y="8240"/>
                </a:lnTo>
                <a:close/>
                <a:moveTo>
                  <a:pt x="33466" y="13166"/>
                </a:moveTo>
                <a:lnTo>
                  <a:pt x="31077" y="13166"/>
                </a:lnTo>
                <a:lnTo>
                  <a:pt x="31077" y="10777"/>
                </a:lnTo>
                <a:lnTo>
                  <a:pt x="33466" y="10777"/>
                </a:lnTo>
                <a:close/>
                <a:moveTo>
                  <a:pt x="33466" y="15704"/>
                </a:moveTo>
                <a:lnTo>
                  <a:pt x="31077" y="15704"/>
                </a:lnTo>
                <a:lnTo>
                  <a:pt x="31077" y="13316"/>
                </a:lnTo>
                <a:lnTo>
                  <a:pt x="33466" y="13316"/>
                </a:lnTo>
                <a:close/>
                <a:moveTo>
                  <a:pt x="33466" y="18242"/>
                </a:moveTo>
                <a:lnTo>
                  <a:pt x="31077" y="18242"/>
                </a:lnTo>
                <a:lnTo>
                  <a:pt x="31077" y="15853"/>
                </a:lnTo>
                <a:lnTo>
                  <a:pt x="33466" y="15853"/>
                </a:lnTo>
                <a:close/>
                <a:moveTo>
                  <a:pt x="33466" y="20778"/>
                </a:moveTo>
                <a:lnTo>
                  <a:pt x="31077" y="20778"/>
                </a:lnTo>
                <a:lnTo>
                  <a:pt x="31077" y="18389"/>
                </a:lnTo>
                <a:lnTo>
                  <a:pt x="33466" y="18389"/>
                </a:lnTo>
                <a:close/>
                <a:moveTo>
                  <a:pt x="33466" y="23316"/>
                </a:moveTo>
                <a:lnTo>
                  <a:pt x="31077" y="23316"/>
                </a:lnTo>
                <a:lnTo>
                  <a:pt x="31077" y="20928"/>
                </a:lnTo>
                <a:lnTo>
                  <a:pt x="33466" y="20928"/>
                </a:lnTo>
                <a:close/>
                <a:moveTo>
                  <a:pt x="33466" y="25854"/>
                </a:moveTo>
                <a:lnTo>
                  <a:pt x="31077" y="25854"/>
                </a:lnTo>
                <a:lnTo>
                  <a:pt x="31077" y="23465"/>
                </a:lnTo>
                <a:lnTo>
                  <a:pt x="33466" y="23465"/>
                </a:lnTo>
                <a:close/>
                <a:moveTo>
                  <a:pt x="33466" y="28391"/>
                </a:moveTo>
                <a:lnTo>
                  <a:pt x="31077" y="28391"/>
                </a:lnTo>
                <a:lnTo>
                  <a:pt x="31077" y="26002"/>
                </a:lnTo>
                <a:lnTo>
                  <a:pt x="33466" y="26002"/>
                </a:lnTo>
                <a:close/>
                <a:moveTo>
                  <a:pt x="33466" y="30928"/>
                </a:moveTo>
                <a:lnTo>
                  <a:pt x="31077" y="30928"/>
                </a:lnTo>
                <a:lnTo>
                  <a:pt x="31077" y="28540"/>
                </a:lnTo>
                <a:lnTo>
                  <a:pt x="33466" y="28540"/>
                </a:lnTo>
                <a:close/>
                <a:moveTo>
                  <a:pt x="33466" y="33466"/>
                </a:moveTo>
                <a:lnTo>
                  <a:pt x="31077" y="33466"/>
                </a:lnTo>
                <a:lnTo>
                  <a:pt x="31077" y="31077"/>
                </a:lnTo>
                <a:lnTo>
                  <a:pt x="33466" y="31077"/>
                </a:lnTo>
                <a:close/>
                <a:moveTo>
                  <a:pt x="33466" y="36003"/>
                </a:moveTo>
                <a:lnTo>
                  <a:pt x="31077" y="36003"/>
                </a:lnTo>
                <a:lnTo>
                  <a:pt x="31077" y="33614"/>
                </a:lnTo>
                <a:lnTo>
                  <a:pt x="33466" y="33614"/>
                </a:lnTo>
                <a:close/>
                <a:moveTo>
                  <a:pt x="33466" y="38540"/>
                </a:moveTo>
                <a:lnTo>
                  <a:pt x="31077" y="38540"/>
                </a:lnTo>
                <a:lnTo>
                  <a:pt x="31077" y="36152"/>
                </a:lnTo>
                <a:lnTo>
                  <a:pt x="33466" y="36152"/>
                </a:lnTo>
                <a:close/>
                <a:moveTo>
                  <a:pt x="33466" y="41079"/>
                </a:moveTo>
                <a:lnTo>
                  <a:pt x="31077" y="41079"/>
                </a:lnTo>
                <a:lnTo>
                  <a:pt x="31077" y="38690"/>
                </a:lnTo>
                <a:lnTo>
                  <a:pt x="33466" y="38690"/>
                </a:lnTo>
                <a:close/>
                <a:moveTo>
                  <a:pt x="33466" y="43616"/>
                </a:moveTo>
                <a:lnTo>
                  <a:pt x="31077" y="43616"/>
                </a:lnTo>
                <a:lnTo>
                  <a:pt x="31077" y="41226"/>
                </a:lnTo>
                <a:lnTo>
                  <a:pt x="33466" y="41226"/>
                </a:lnTo>
                <a:close/>
                <a:moveTo>
                  <a:pt x="33466" y="46152"/>
                </a:moveTo>
                <a:lnTo>
                  <a:pt x="31077" y="46152"/>
                </a:lnTo>
                <a:lnTo>
                  <a:pt x="31077" y="43764"/>
                </a:lnTo>
                <a:lnTo>
                  <a:pt x="33466" y="43764"/>
                </a:lnTo>
                <a:close/>
                <a:moveTo>
                  <a:pt x="33466" y="48691"/>
                </a:moveTo>
                <a:lnTo>
                  <a:pt x="31077" y="48691"/>
                </a:lnTo>
                <a:lnTo>
                  <a:pt x="31077" y="46302"/>
                </a:lnTo>
                <a:lnTo>
                  <a:pt x="33466" y="46302"/>
                </a:lnTo>
                <a:close/>
                <a:moveTo>
                  <a:pt x="33466" y="51228"/>
                </a:moveTo>
                <a:lnTo>
                  <a:pt x="31077" y="51228"/>
                </a:lnTo>
                <a:lnTo>
                  <a:pt x="31077" y="48839"/>
                </a:lnTo>
                <a:lnTo>
                  <a:pt x="33466" y="48839"/>
                </a:lnTo>
                <a:close/>
                <a:moveTo>
                  <a:pt x="33466" y="53765"/>
                </a:moveTo>
                <a:lnTo>
                  <a:pt x="31077" y="53765"/>
                </a:lnTo>
                <a:lnTo>
                  <a:pt x="31077" y="51376"/>
                </a:lnTo>
                <a:lnTo>
                  <a:pt x="33466" y="51376"/>
                </a:lnTo>
                <a:close/>
                <a:moveTo>
                  <a:pt x="33466" y="56303"/>
                </a:moveTo>
                <a:lnTo>
                  <a:pt x="31077" y="56303"/>
                </a:lnTo>
                <a:lnTo>
                  <a:pt x="31077" y="53914"/>
                </a:lnTo>
                <a:lnTo>
                  <a:pt x="33466" y="53914"/>
                </a:lnTo>
                <a:close/>
                <a:moveTo>
                  <a:pt x="33466" y="58840"/>
                </a:moveTo>
                <a:lnTo>
                  <a:pt x="31077" y="58840"/>
                </a:lnTo>
                <a:lnTo>
                  <a:pt x="31077" y="56451"/>
                </a:lnTo>
                <a:lnTo>
                  <a:pt x="33466" y="56451"/>
                </a:lnTo>
                <a:close/>
                <a:moveTo>
                  <a:pt x="30928" y="5554"/>
                </a:moveTo>
                <a:lnTo>
                  <a:pt x="28540" y="5554"/>
                </a:lnTo>
                <a:lnTo>
                  <a:pt x="28540" y="3165"/>
                </a:lnTo>
                <a:lnTo>
                  <a:pt x="30928" y="3165"/>
                </a:lnTo>
                <a:close/>
                <a:moveTo>
                  <a:pt x="30928" y="8092"/>
                </a:moveTo>
                <a:lnTo>
                  <a:pt x="28540" y="8092"/>
                </a:lnTo>
                <a:lnTo>
                  <a:pt x="28540" y="5703"/>
                </a:lnTo>
                <a:lnTo>
                  <a:pt x="30928" y="5703"/>
                </a:lnTo>
                <a:close/>
                <a:moveTo>
                  <a:pt x="30928" y="10629"/>
                </a:moveTo>
                <a:lnTo>
                  <a:pt x="28540" y="10629"/>
                </a:lnTo>
                <a:lnTo>
                  <a:pt x="28540" y="8240"/>
                </a:lnTo>
                <a:lnTo>
                  <a:pt x="30928" y="8240"/>
                </a:lnTo>
                <a:close/>
                <a:moveTo>
                  <a:pt x="30928" y="13166"/>
                </a:moveTo>
                <a:lnTo>
                  <a:pt x="28540" y="13166"/>
                </a:lnTo>
                <a:lnTo>
                  <a:pt x="28540" y="10777"/>
                </a:lnTo>
                <a:lnTo>
                  <a:pt x="30928" y="10777"/>
                </a:lnTo>
                <a:close/>
                <a:moveTo>
                  <a:pt x="30928" y="15704"/>
                </a:moveTo>
                <a:lnTo>
                  <a:pt x="28540" y="15704"/>
                </a:lnTo>
                <a:lnTo>
                  <a:pt x="28540" y="13316"/>
                </a:lnTo>
                <a:lnTo>
                  <a:pt x="30928" y="13316"/>
                </a:lnTo>
                <a:close/>
                <a:moveTo>
                  <a:pt x="30928" y="18242"/>
                </a:moveTo>
                <a:lnTo>
                  <a:pt x="28540" y="18242"/>
                </a:lnTo>
                <a:lnTo>
                  <a:pt x="28540" y="15853"/>
                </a:lnTo>
                <a:lnTo>
                  <a:pt x="30928" y="15853"/>
                </a:lnTo>
                <a:close/>
                <a:moveTo>
                  <a:pt x="30928" y="20778"/>
                </a:moveTo>
                <a:lnTo>
                  <a:pt x="28540" y="20778"/>
                </a:lnTo>
                <a:lnTo>
                  <a:pt x="28540" y="18389"/>
                </a:lnTo>
                <a:lnTo>
                  <a:pt x="30928" y="18389"/>
                </a:lnTo>
                <a:close/>
                <a:moveTo>
                  <a:pt x="30928" y="23316"/>
                </a:moveTo>
                <a:lnTo>
                  <a:pt x="28540" y="23316"/>
                </a:lnTo>
                <a:lnTo>
                  <a:pt x="28540" y="20928"/>
                </a:lnTo>
                <a:lnTo>
                  <a:pt x="30928" y="20928"/>
                </a:lnTo>
                <a:close/>
                <a:moveTo>
                  <a:pt x="30928" y="25854"/>
                </a:moveTo>
                <a:lnTo>
                  <a:pt x="28540" y="25854"/>
                </a:lnTo>
                <a:lnTo>
                  <a:pt x="28540" y="23465"/>
                </a:lnTo>
                <a:lnTo>
                  <a:pt x="30928" y="23465"/>
                </a:lnTo>
                <a:close/>
                <a:moveTo>
                  <a:pt x="30928" y="28391"/>
                </a:moveTo>
                <a:lnTo>
                  <a:pt x="28540" y="28391"/>
                </a:lnTo>
                <a:lnTo>
                  <a:pt x="28540" y="26002"/>
                </a:lnTo>
                <a:lnTo>
                  <a:pt x="30928" y="26002"/>
                </a:lnTo>
                <a:close/>
                <a:moveTo>
                  <a:pt x="30928" y="30928"/>
                </a:moveTo>
                <a:lnTo>
                  <a:pt x="28540" y="30928"/>
                </a:lnTo>
                <a:lnTo>
                  <a:pt x="28540" y="28540"/>
                </a:lnTo>
                <a:lnTo>
                  <a:pt x="30928" y="28540"/>
                </a:lnTo>
                <a:close/>
                <a:moveTo>
                  <a:pt x="30928" y="33466"/>
                </a:moveTo>
                <a:lnTo>
                  <a:pt x="28540" y="33466"/>
                </a:lnTo>
                <a:lnTo>
                  <a:pt x="28540" y="31077"/>
                </a:lnTo>
                <a:lnTo>
                  <a:pt x="30928" y="31077"/>
                </a:lnTo>
                <a:close/>
                <a:moveTo>
                  <a:pt x="30928" y="36003"/>
                </a:moveTo>
                <a:lnTo>
                  <a:pt x="28540" y="36003"/>
                </a:lnTo>
                <a:lnTo>
                  <a:pt x="28540" y="33614"/>
                </a:lnTo>
                <a:lnTo>
                  <a:pt x="30928" y="33614"/>
                </a:lnTo>
                <a:close/>
                <a:moveTo>
                  <a:pt x="30928" y="38540"/>
                </a:moveTo>
                <a:lnTo>
                  <a:pt x="28540" y="38540"/>
                </a:lnTo>
                <a:lnTo>
                  <a:pt x="28540" y="36152"/>
                </a:lnTo>
                <a:lnTo>
                  <a:pt x="30928" y="36152"/>
                </a:lnTo>
                <a:close/>
                <a:moveTo>
                  <a:pt x="30928" y="41079"/>
                </a:moveTo>
                <a:lnTo>
                  <a:pt x="28540" y="41079"/>
                </a:lnTo>
                <a:lnTo>
                  <a:pt x="28540" y="38690"/>
                </a:lnTo>
                <a:lnTo>
                  <a:pt x="30928" y="38690"/>
                </a:lnTo>
                <a:close/>
                <a:moveTo>
                  <a:pt x="30928" y="43616"/>
                </a:moveTo>
                <a:lnTo>
                  <a:pt x="28540" y="43616"/>
                </a:lnTo>
                <a:lnTo>
                  <a:pt x="28540" y="41226"/>
                </a:lnTo>
                <a:lnTo>
                  <a:pt x="30928" y="41226"/>
                </a:lnTo>
                <a:close/>
                <a:moveTo>
                  <a:pt x="30928" y="46152"/>
                </a:moveTo>
                <a:lnTo>
                  <a:pt x="28540" y="46152"/>
                </a:lnTo>
                <a:lnTo>
                  <a:pt x="28540" y="43764"/>
                </a:lnTo>
                <a:lnTo>
                  <a:pt x="30928" y="43764"/>
                </a:lnTo>
                <a:close/>
                <a:moveTo>
                  <a:pt x="30928" y="48691"/>
                </a:moveTo>
                <a:lnTo>
                  <a:pt x="28540" y="48691"/>
                </a:lnTo>
                <a:lnTo>
                  <a:pt x="28540" y="46302"/>
                </a:lnTo>
                <a:lnTo>
                  <a:pt x="30928" y="46302"/>
                </a:lnTo>
                <a:close/>
                <a:moveTo>
                  <a:pt x="30928" y="51228"/>
                </a:moveTo>
                <a:lnTo>
                  <a:pt x="28540" y="51228"/>
                </a:lnTo>
                <a:lnTo>
                  <a:pt x="28540" y="48839"/>
                </a:lnTo>
                <a:lnTo>
                  <a:pt x="30928" y="48839"/>
                </a:lnTo>
                <a:close/>
                <a:moveTo>
                  <a:pt x="30928" y="53765"/>
                </a:moveTo>
                <a:lnTo>
                  <a:pt x="28540" y="53765"/>
                </a:lnTo>
                <a:lnTo>
                  <a:pt x="28540" y="51376"/>
                </a:lnTo>
                <a:lnTo>
                  <a:pt x="30928" y="51376"/>
                </a:lnTo>
                <a:close/>
                <a:moveTo>
                  <a:pt x="30928" y="56303"/>
                </a:moveTo>
                <a:lnTo>
                  <a:pt x="28540" y="56303"/>
                </a:lnTo>
                <a:lnTo>
                  <a:pt x="28540" y="53914"/>
                </a:lnTo>
                <a:lnTo>
                  <a:pt x="30928" y="53914"/>
                </a:lnTo>
                <a:close/>
                <a:moveTo>
                  <a:pt x="30928" y="58840"/>
                </a:moveTo>
                <a:lnTo>
                  <a:pt x="28540" y="58840"/>
                </a:lnTo>
                <a:lnTo>
                  <a:pt x="28540" y="56451"/>
                </a:lnTo>
                <a:lnTo>
                  <a:pt x="30928" y="56451"/>
                </a:lnTo>
                <a:close/>
                <a:moveTo>
                  <a:pt x="28391" y="5554"/>
                </a:moveTo>
                <a:lnTo>
                  <a:pt x="26002" y="5554"/>
                </a:lnTo>
                <a:lnTo>
                  <a:pt x="26002" y="3165"/>
                </a:lnTo>
                <a:lnTo>
                  <a:pt x="28391" y="3165"/>
                </a:lnTo>
                <a:close/>
                <a:moveTo>
                  <a:pt x="28391" y="8092"/>
                </a:moveTo>
                <a:lnTo>
                  <a:pt x="26002" y="8092"/>
                </a:lnTo>
                <a:lnTo>
                  <a:pt x="26002" y="5703"/>
                </a:lnTo>
                <a:lnTo>
                  <a:pt x="28391" y="5703"/>
                </a:lnTo>
                <a:close/>
                <a:moveTo>
                  <a:pt x="28391" y="10629"/>
                </a:moveTo>
                <a:lnTo>
                  <a:pt x="26002" y="10629"/>
                </a:lnTo>
                <a:lnTo>
                  <a:pt x="26002" y="8240"/>
                </a:lnTo>
                <a:lnTo>
                  <a:pt x="28391" y="8240"/>
                </a:lnTo>
                <a:close/>
                <a:moveTo>
                  <a:pt x="28391" y="13166"/>
                </a:moveTo>
                <a:lnTo>
                  <a:pt x="26002" y="13166"/>
                </a:lnTo>
                <a:lnTo>
                  <a:pt x="26002" y="10777"/>
                </a:lnTo>
                <a:lnTo>
                  <a:pt x="28391" y="10777"/>
                </a:lnTo>
                <a:close/>
                <a:moveTo>
                  <a:pt x="28391" y="15704"/>
                </a:moveTo>
                <a:lnTo>
                  <a:pt x="26002" y="15704"/>
                </a:lnTo>
                <a:lnTo>
                  <a:pt x="26002" y="13316"/>
                </a:lnTo>
                <a:lnTo>
                  <a:pt x="28391" y="13316"/>
                </a:lnTo>
                <a:close/>
                <a:moveTo>
                  <a:pt x="28391" y="18242"/>
                </a:moveTo>
                <a:lnTo>
                  <a:pt x="26002" y="18242"/>
                </a:lnTo>
                <a:lnTo>
                  <a:pt x="26002" y="15853"/>
                </a:lnTo>
                <a:lnTo>
                  <a:pt x="28391" y="15853"/>
                </a:lnTo>
                <a:close/>
                <a:moveTo>
                  <a:pt x="28391" y="20778"/>
                </a:moveTo>
                <a:lnTo>
                  <a:pt x="26002" y="20778"/>
                </a:lnTo>
                <a:lnTo>
                  <a:pt x="26002" y="18389"/>
                </a:lnTo>
                <a:lnTo>
                  <a:pt x="28391" y="18389"/>
                </a:lnTo>
                <a:close/>
                <a:moveTo>
                  <a:pt x="28391" y="23316"/>
                </a:moveTo>
                <a:lnTo>
                  <a:pt x="26002" y="23316"/>
                </a:lnTo>
                <a:lnTo>
                  <a:pt x="26002" y="20928"/>
                </a:lnTo>
                <a:lnTo>
                  <a:pt x="28391" y="20928"/>
                </a:lnTo>
                <a:close/>
                <a:moveTo>
                  <a:pt x="28391" y="25854"/>
                </a:moveTo>
                <a:lnTo>
                  <a:pt x="26002" y="25854"/>
                </a:lnTo>
                <a:lnTo>
                  <a:pt x="26002" y="23465"/>
                </a:lnTo>
                <a:lnTo>
                  <a:pt x="28391" y="23465"/>
                </a:lnTo>
                <a:close/>
                <a:moveTo>
                  <a:pt x="28391" y="28391"/>
                </a:moveTo>
                <a:lnTo>
                  <a:pt x="26002" y="28391"/>
                </a:lnTo>
                <a:lnTo>
                  <a:pt x="26002" y="26002"/>
                </a:lnTo>
                <a:lnTo>
                  <a:pt x="28391" y="26002"/>
                </a:lnTo>
                <a:close/>
                <a:moveTo>
                  <a:pt x="28391" y="30928"/>
                </a:moveTo>
                <a:lnTo>
                  <a:pt x="26002" y="30928"/>
                </a:lnTo>
                <a:lnTo>
                  <a:pt x="26002" y="28540"/>
                </a:lnTo>
                <a:lnTo>
                  <a:pt x="28391" y="28540"/>
                </a:lnTo>
                <a:close/>
                <a:moveTo>
                  <a:pt x="28391" y="33466"/>
                </a:moveTo>
                <a:lnTo>
                  <a:pt x="26002" y="33466"/>
                </a:lnTo>
                <a:lnTo>
                  <a:pt x="26002" y="31077"/>
                </a:lnTo>
                <a:lnTo>
                  <a:pt x="28391" y="31077"/>
                </a:lnTo>
                <a:close/>
                <a:moveTo>
                  <a:pt x="28391" y="36003"/>
                </a:moveTo>
                <a:lnTo>
                  <a:pt x="26002" y="36003"/>
                </a:lnTo>
                <a:lnTo>
                  <a:pt x="26002" y="33614"/>
                </a:lnTo>
                <a:lnTo>
                  <a:pt x="28391" y="33614"/>
                </a:lnTo>
                <a:close/>
                <a:moveTo>
                  <a:pt x="28391" y="38540"/>
                </a:moveTo>
                <a:lnTo>
                  <a:pt x="26002" y="38540"/>
                </a:lnTo>
                <a:lnTo>
                  <a:pt x="26002" y="36152"/>
                </a:lnTo>
                <a:lnTo>
                  <a:pt x="28391" y="36152"/>
                </a:lnTo>
                <a:close/>
                <a:moveTo>
                  <a:pt x="28391" y="41079"/>
                </a:moveTo>
                <a:lnTo>
                  <a:pt x="26002" y="41079"/>
                </a:lnTo>
                <a:lnTo>
                  <a:pt x="26002" y="38690"/>
                </a:lnTo>
                <a:lnTo>
                  <a:pt x="28391" y="38690"/>
                </a:lnTo>
                <a:close/>
                <a:moveTo>
                  <a:pt x="28391" y="43616"/>
                </a:moveTo>
                <a:lnTo>
                  <a:pt x="26002" y="43616"/>
                </a:lnTo>
                <a:lnTo>
                  <a:pt x="26002" y="41226"/>
                </a:lnTo>
                <a:lnTo>
                  <a:pt x="28391" y="41226"/>
                </a:lnTo>
                <a:close/>
                <a:moveTo>
                  <a:pt x="28391" y="46152"/>
                </a:moveTo>
                <a:lnTo>
                  <a:pt x="26002" y="46152"/>
                </a:lnTo>
                <a:lnTo>
                  <a:pt x="26002" y="43764"/>
                </a:lnTo>
                <a:lnTo>
                  <a:pt x="28391" y="43764"/>
                </a:lnTo>
                <a:close/>
                <a:moveTo>
                  <a:pt x="28391" y="48691"/>
                </a:moveTo>
                <a:lnTo>
                  <a:pt x="26002" y="48691"/>
                </a:lnTo>
                <a:lnTo>
                  <a:pt x="26002" y="46302"/>
                </a:lnTo>
                <a:lnTo>
                  <a:pt x="28391" y="46302"/>
                </a:lnTo>
                <a:close/>
                <a:moveTo>
                  <a:pt x="28391" y="51228"/>
                </a:moveTo>
                <a:lnTo>
                  <a:pt x="26002" y="51228"/>
                </a:lnTo>
                <a:lnTo>
                  <a:pt x="26002" y="48839"/>
                </a:lnTo>
                <a:lnTo>
                  <a:pt x="28391" y="48839"/>
                </a:lnTo>
                <a:close/>
                <a:moveTo>
                  <a:pt x="28391" y="53765"/>
                </a:moveTo>
                <a:lnTo>
                  <a:pt x="26002" y="53765"/>
                </a:lnTo>
                <a:lnTo>
                  <a:pt x="26002" y="51376"/>
                </a:lnTo>
                <a:lnTo>
                  <a:pt x="28391" y="51376"/>
                </a:lnTo>
                <a:close/>
                <a:moveTo>
                  <a:pt x="28391" y="56303"/>
                </a:moveTo>
                <a:lnTo>
                  <a:pt x="26002" y="56303"/>
                </a:lnTo>
                <a:lnTo>
                  <a:pt x="26002" y="53914"/>
                </a:lnTo>
                <a:lnTo>
                  <a:pt x="28391" y="53914"/>
                </a:lnTo>
                <a:close/>
                <a:moveTo>
                  <a:pt x="28391" y="58840"/>
                </a:moveTo>
                <a:lnTo>
                  <a:pt x="26002" y="58840"/>
                </a:lnTo>
                <a:lnTo>
                  <a:pt x="26002" y="56451"/>
                </a:lnTo>
                <a:lnTo>
                  <a:pt x="28391" y="56451"/>
                </a:lnTo>
                <a:close/>
                <a:moveTo>
                  <a:pt x="25854" y="5554"/>
                </a:moveTo>
                <a:lnTo>
                  <a:pt x="23465" y="5554"/>
                </a:lnTo>
                <a:lnTo>
                  <a:pt x="23465" y="3165"/>
                </a:lnTo>
                <a:lnTo>
                  <a:pt x="25854" y="3165"/>
                </a:lnTo>
                <a:close/>
                <a:moveTo>
                  <a:pt x="25854" y="8092"/>
                </a:moveTo>
                <a:lnTo>
                  <a:pt x="23465" y="8092"/>
                </a:lnTo>
                <a:lnTo>
                  <a:pt x="23465" y="5703"/>
                </a:lnTo>
                <a:lnTo>
                  <a:pt x="25854" y="5703"/>
                </a:lnTo>
                <a:close/>
                <a:moveTo>
                  <a:pt x="25854" y="10629"/>
                </a:moveTo>
                <a:lnTo>
                  <a:pt x="23465" y="10629"/>
                </a:lnTo>
                <a:lnTo>
                  <a:pt x="23465" y="8240"/>
                </a:lnTo>
                <a:lnTo>
                  <a:pt x="25854" y="8240"/>
                </a:lnTo>
                <a:close/>
                <a:moveTo>
                  <a:pt x="25854" y="13166"/>
                </a:moveTo>
                <a:lnTo>
                  <a:pt x="23465" y="13166"/>
                </a:lnTo>
                <a:lnTo>
                  <a:pt x="23465" y="10777"/>
                </a:lnTo>
                <a:lnTo>
                  <a:pt x="25854" y="10777"/>
                </a:lnTo>
                <a:close/>
                <a:moveTo>
                  <a:pt x="25854" y="15704"/>
                </a:moveTo>
                <a:lnTo>
                  <a:pt x="23465" y="15704"/>
                </a:lnTo>
                <a:lnTo>
                  <a:pt x="23465" y="13316"/>
                </a:lnTo>
                <a:lnTo>
                  <a:pt x="25854" y="13316"/>
                </a:lnTo>
                <a:close/>
                <a:moveTo>
                  <a:pt x="25854" y="18242"/>
                </a:moveTo>
                <a:lnTo>
                  <a:pt x="23465" y="18242"/>
                </a:lnTo>
                <a:lnTo>
                  <a:pt x="23465" y="15853"/>
                </a:lnTo>
                <a:lnTo>
                  <a:pt x="25854" y="15853"/>
                </a:lnTo>
                <a:close/>
                <a:moveTo>
                  <a:pt x="25854" y="20778"/>
                </a:moveTo>
                <a:lnTo>
                  <a:pt x="23465" y="20778"/>
                </a:lnTo>
                <a:lnTo>
                  <a:pt x="23465" y="18389"/>
                </a:lnTo>
                <a:lnTo>
                  <a:pt x="25854" y="18389"/>
                </a:lnTo>
                <a:close/>
                <a:moveTo>
                  <a:pt x="25854" y="23316"/>
                </a:moveTo>
                <a:lnTo>
                  <a:pt x="23465" y="23316"/>
                </a:lnTo>
                <a:lnTo>
                  <a:pt x="23465" y="20928"/>
                </a:lnTo>
                <a:lnTo>
                  <a:pt x="25854" y="20928"/>
                </a:lnTo>
                <a:close/>
                <a:moveTo>
                  <a:pt x="25854" y="25854"/>
                </a:moveTo>
                <a:lnTo>
                  <a:pt x="23465" y="25854"/>
                </a:lnTo>
                <a:lnTo>
                  <a:pt x="23465" y="23465"/>
                </a:lnTo>
                <a:lnTo>
                  <a:pt x="25854" y="23465"/>
                </a:lnTo>
                <a:close/>
                <a:moveTo>
                  <a:pt x="25854" y="28391"/>
                </a:moveTo>
                <a:lnTo>
                  <a:pt x="23465" y="28391"/>
                </a:lnTo>
                <a:lnTo>
                  <a:pt x="23465" y="26002"/>
                </a:lnTo>
                <a:lnTo>
                  <a:pt x="25854" y="26002"/>
                </a:lnTo>
                <a:close/>
                <a:moveTo>
                  <a:pt x="25854" y="30928"/>
                </a:moveTo>
                <a:lnTo>
                  <a:pt x="23465" y="30928"/>
                </a:lnTo>
                <a:lnTo>
                  <a:pt x="23465" y="28540"/>
                </a:lnTo>
                <a:lnTo>
                  <a:pt x="25854" y="28540"/>
                </a:lnTo>
                <a:close/>
                <a:moveTo>
                  <a:pt x="25854" y="33466"/>
                </a:moveTo>
                <a:lnTo>
                  <a:pt x="23465" y="33466"/>
                </a:lnTo>
                <a:lnTo>
                  <a:pt x="23465" y="31077"/>
                </a:lnTo>
                <a:lnTo>
                  <a:pt x="25854" y="31077"/>
                </a:lnTo>
                <a:close/>
                <a:moveTo>
                  <a:pt x="25854" y="36003"/>
                </a:moveTo>
                <a:lnTo>
                  <a:pt x="23465" y="36003"/>
                </a:lnTo>
                <a:lnTo>
                  <a:pt x="23465" y="33614"/>
                </a:lnTo>
                <a:lnTo>
                  <a:pt x="25854" y="33614"/>
                </a:lnTo>
                <a:close/>
                <a:moveTo>
                  <a:pt x="25854" y="38540"/>
                </a:moveTo>
                <a:lnTo>
                  <a:pt x="23465" y="38540"/>
                </a:lnTo>
                <a:lnTo>
                  <a:pt x="23465" y="36152"/>
                </a:lnTo>
                <a:lnTo>
                  <a:pt x="25854" y="36152"/>
                </a:lnTo>
                <a:close/>
                <a:moveTo>
                  <a:pt x="25854" y="41079"/>
                </a:moveTo>
                <a:lnTo>
                  <a:pt x="23465" y="41079"/>
                </a:lnTo>
                <a:lnTo>
                  <a:pt x="23465" y="38690"/>
                </a:lnTo>
                <a:lnTo>
                  <a:pt x="25854" y="38690"/>
                </a:lnTo>
                <a:close/>
                <a:moveTo>
                  <a:pt x="25854" y="43616"/>
                </a:moveTo>
                <a:lnTo>
                  <a:pt x="23465" y="43616"/>
                </a:lnTo>
                <a:lnTo>
                  <a:pt x="23465" y="41226"/>
                </a:lnTo>
                <a:lnTo>
                  <a:pt x="25854" y="41226"/>
                </a:lnTo>
                <a:close/>
                <a:moveTo>
                  <a:pt x="25854" y="46152"/>
                </a:moveTo>
                <a:lnTo>
                  <a:pt x="23465" y="46152"/>
                </a:lnTo>
                <a:lnTo>
                  <a:pt x="23465" y="43764"/>
                </a:lnTo>
                <a:lnTo>
                  <a:pt x="25854" y="43764"/>
                </a:lnTo>
                <a:close/>
                <a:moveTo>
                  <a:pt x="25854" y="48691"/>
                </a:moveTo>
                <a:lnTo>
                  <a:pt x="23465" y="48691"/>
                </a:lnTo>
                <a:lnTo>
                  <a:pt x="23465" y="46302"/>
                </a:lnTo>
                <a:lnTo>
                  <a:pt x="25854" y="46302"/>
                </a:lnTo>
                <a:close/>
                <a:moveTo>
                  <a:pt x="25854" y="51228"/>
                </a:moveTo>
                <a:lnTo>
                  <a:pt x="23465" y="51228"/>
                </a:lnTo>
                <a:lnTo>
                  <a:pt x="23465" y="48839"/>
                </a:lnTo>
                <a:lnTo>
                  <a:pt x="25854" y="48839"/>
                </a:lnTo>
                <a:close/>
                <a:moveTo>
                  <a:pt x="25854" y="53765"/>
                </a:moveTo>
                <a:lnTo>
                  <a:pt x="23465" y="53765"/>
                </a:lnTo>
                <a:lnTo>
                  <a:pt x="23465" y="51376"/>
                </a:lnTo>
                <a:lnTo>
                  <a:pt x="25854" y="51376"/>
                </a:lnTo>
                <a:close/>
                <a:moveTo>
                  <a:pt x="25854" y="56303"/>
                </a:moveTo>
                <a:lnTo>
                  <a:pt x="23465" y="56303"/>
                </a:lnTo>
                <a:lnTo>
                  <a:pt x="23465" y="53914"/>
                </a:lnTo>
                <a:lnTo>
                  <a:pt x="25854" y="53914"/>
                </a:lnTo>
                <a:close/>
                <a:moveTo>
                  <a:pt x="25854" y="58840"/>
                </a:moveTo>
                <a:lnTo>
                  <a:pt x="23465" y="58840"/>
                </a:lnTo>
                <a:lnTo>
                  <a:pt x="23465" y="56451"/>
                </a:lnTo>
                <a:lnTo>
                  <a:pt x="25854" y="56451"/>
                </a:lnTo>
                <a:close/>
                <a:moveTo>
                  <a:pt x="23316" y="5554"/>
                </a:moveTo>
                <a:lnTo>
                  <a:pt x="20928" y="5554"/>
                </a:lnTo>
                <a:lnTo>
                  <a:pt x="20928" y="3165"/>
                </a:lnTo>
                <a:lnTo>
                  <a:pt x="23316" y="3165"/>
                </a:lnTo>
                <a:close/>
                <a:moveTo>
                  <a:pt x="23316" y="8092"/>
                </a:moveTo>
                <a:lnTo>
                  <a:pt x="20928" y="8092"/>
                </a:lnTo>
                <a:lnTo>
                  <a:pt x="20928" y="5703"/>
                </a:lnTo>
                <a:lnTo>
                  <a:pt x="23316" y="5703"/>
                </a:lnTo>
                <a:close/>
                <a:moveTo>
                  <a:pt x="23316" y="10629"/>
                </a:moveTo>
                <a:lnTo>
                  <a:pt x="20928" y="10629"/>
                </a:lnTo>
                <a:lnTo>
                  <a:pt x="20928" y="8240"/>
                </a:lnTo>
                <a:lnTo>
                  <a:pt x="23316" y="8240"/>
                </a:lnTo>
                <a:close/>
                <a:moveTo>
                  <a:pt x="23316" y="13166"/>
                </a:moveTo>
                <a:lnTo>
                  <a:pt x="20928" y="13166"/>
                </a:lnTo>
                <a:lnTo>
                  <a:pt x="20928" y="10777"/>
                </a:lnTo>
                <a:lnTo>
                  <a:pt x="23316" y="10777"/>
                </a:lnTo>
                <a:close/>
                <a:moveTo>
                  <a:pt x="23316" y="15704"/>
                </a:moveTo>
                <a:lnTo>
                  <a:pt x="20928" y="15704"/>
                </a:lnTo>
                <a:lnTo>
                  <a:pt x="20928" y="13316"/>
                </a:lnTo>
                <a:lnTo>
                  <a:pt x="23316" y="13316"/>
                </a:lnTo>
                <a:close/>
                <a:moveTo>
                  <a:pt x="23316" y="18242"/>
                </a:moveTo>
                <a:lnTo>
                  <a:pt x="20928" y="18242"/>
                </a:lnTo>
                <a:lnTo>
                  <a:pt x="20928" y="15853"/>
                </a:lnTo>
                <a:lnTo>
                  <a:pt x="23316" y="15853"/>
                </a:lnTo>
                <a:close/>
                <a:moveTo>
                  <a:pt x="23316" y="20778"/>
                </a:moveTo>
                <a:lnTo>
                  <a:pt x="20928" y="20778"/>
                </a:lnTo>
                <a:lnTo>
                  <a:pt x="20928" y="18389"/>
                </a:lnTo>
                <a:lnTo>
                  <a:pt x="23316" y="18389"/>
                </a:lnTo>
                <a:close/>
                <a:moveTo>
                  <a:pt x="23316" y="23316"/>
                </a:moveTo>
                <a:lnTo>
                  <a:pt x="20928" y="23316"/>
                </a:lnTo>
                <a:lnTo>
                  <a:pt x="20928" y="20928"/>
                </a:lnTo>
                <a:lnTo>
                  <a:pt x="23316" y="20928"/>
                </a:lnTo>
                <a:close/>
                <a:moveTo>
                  <a:pt x="23316" y="25854"/>
                </a:moveTo>
                <a:lnTo>
                  <a:pt x="20928" y="25854"/>
                </a:lnTo>
                <a:lnTo>
                  <a:pt x="20928" y="23465"/>
                </a:lnTo>
                <a:lnTo>
                  <a:pt x="23316" y="23465"/>
                </a:lnTo>
                <a:close/>
                <a:moveTo>
                  <a:pt x="23316" y="28391"/>
                </a:moveTo>
                <a:lnTo>
                  <a:pt x="20928" y="28391"/>
                </a:lnTo>
                <a:lnTo>
                  <a:pt x="20928" y="26002"/>
                </a:lnTo>
                <a:lnTo>
                  <a:pt x="23316" y="26002"/>
                </a:lnTo>
                <a:close/>
                <a:moveTo>
                  <a:pt x="23316" y="30928"/>
                </a:moveTo>
                <a:lnTo>
                  <a:pt x="20928" y="30928"/>
                </a:lnTo>
                <a:lnTo>
                  <a:pt x="20928" y="28540"/>
                </a:lnTo>
                <a:lnTo>
                  <a:pt x="23316" y="28540"/>
                </a:lnTo>
                <a:close/>
                <a:moveTo>
                  <a:pt x="23316" y="33466"/>
                </a:moveTo>
                <a:lnTo>
                  <a:pt x="20928" y="33466"/>
                </a:lnTo>
                <a:lnTo>
                  <a:pt x="20928" y="31077"/>
                </a:lnTo>
                <a:lnTo>
                  <a:pt x="23316" y="31077"/>
                </a:lnTo>
                <a:close/>
                <a:moveTo>
                  <a:pt x="23316" y="36003"/>
                </a:moveTo>
                <a:lnTo>
                  <a:pt x="20928" y="36003"/>
                </a:lnTo>
                <a:lnTo>
                  <a:pt x="20928" y="33614"/>
                </a:lnTo>
                <a:lnTo>
                  <a:pt x="23316" y="33614"/>
                </a:lnTo>
                <a:close/>
                <a:moveTo>
                  <a:pt x="23316" y="38540"/>
                </a:moveTo>
                <a:lnTo>
                  <a:pt x="20928" y="38540"/>
                </a:lnTo>
                <a:lnTo>
                  <a:pt x="20928" y="36152"/>
                </a:lnTo>
                <a:lnTo>
                  <a:pt x="23316" y="36152"/>
                </a:lnTo>
                <a:close/>
                <a:moveTo>
                  <a:pt x="23316" y="41079"/>
                </a:moveTo>
                <a:lnTo>
                  <a:pt x="20928" y="41079"/>
                </a:lnTo>
                <a:lnTo>
                  <a:pt x="20928" y="38690"/>
                </a:lnTo>
                <a:lnTo>
                  <a:pt x="23316" y="38690"/>
                </a:lnTo>
                <a:close/>
                <a:moveTo>
                  <a:pt x="23316" y="43616"/>
                </a:moveTo>
                <a:lnTo>
                  <a:pt x="20928" y="43616"/>
                </a:lnTo>
                <a:lnTo>
                  <a:pt x="20928" y="41226"/>
                </a:lnTo>
                <a:lnTo>
                  <a:pt x="23316" y="41226"/>
                </a:lnTo>
                <a:close/>
                <a:moveTo>
                  <a:pt x="23316" y="46152"/>
                </a:moveTo>
                <a:lnTo>
                  <a:pt x="20928" y="46152"/>
                </a:lnTo>
                <a:lnTo>
                  <a:pt x="20928" y="43764"/>
                </a:lnTo>
                <a:lnTo>
                  <a:pt x="23316" y="43764"/>
                </a:lnTo>
                <a:close/>
                <a:moveTo>
                  <a:pt x="23316" y="48691"/>
                </a:moveTo>
                <a:lnTo>
                  <a:pt x="20928" y="48691"/>
                </a:lnTo>
                <a:lnTo>
                  <a:pt x="20928" y="46302"/>
                </a:lnTo>
                <a:lnTo>
                  <a:pt x="23316" y="46302"/>
                </a:lnTo>
                <a:close/>
                <a:moveTo>
                  <a:pt x="23316" y="51228"/>
                </a:moveTo>
                <a:lnTo>
                  <a:pt x="20928" y="51228"/>
                </a:lnTo>
                <a:lnTo>
                  <a:pt x="20928" y="48839"/>
                </a:lnTo>
                <a:lnTo>
                  <a:pt x="23316" y="48839"/>
                </a:lnTo>
                <a:close/>
                <a:moveTo>
                  <a:pt x="23316" y="53765"/>
                </a:moveTo>
                <a:lnTo>
                  <a:pt x="20928" y="53765"/>
                </a:lnTo>
                <a:lnTo>
                  <a:pt x="20928" y="51376"/>
                </a:lnTo>
                <a:lnTo>
                  <a:pt x="23316" y="51376"/>
                </a:lnTo>
                <a:close/>
                <a:moveTo>
                  <a:pt x="23316" y="56303"/>
                </a:moveTo>
                <a:lnTo>
                  <a:pt x="20928" y="56303"/>
                </a:lnTo>
                <a:lnTo>
                  <a:pt x="20928" y="53914"/>
                </a:lnTo>
                <a:lnTo>
                  <a:pt x="23316" y="53914"/>
                </a:lnTo>
                <a:close/>
                <a:moveTo>
                  <a:pt x="23316" y="58840"/>
                </a:moveTo>
                <a:lnTo>
                  <a:pt x="20928" y="58840"/>
                </a:lnTo>
                <a:lnTo>
                  <a:pt x="20928" y="56451"/>
                </a:lnTo>
                <a:lnTo>
                  <a:pt x="23316" y="56451"/>
                </a:lnTo>
                <a:close/>
                <a:moveTo>
                  <a:pt x="20779" y="5554"/>
                </a:moveTo>
                <a:lnTo>
                  <a:pt x="18390" y="5554"/>
                </a:lnTo>
                <a:lnTo>
                  <a:pt x="18390" y="3165"/>
                </a:lnTo>
                <a:lnTo>
                  <a:pt x="20779" y="3165"/>
                </a:lnTo>
                <a:close/>
                <a:moveTo>
                  <a:pt x="20779" y="8092"/>
                </a:moveTo>
                <a:lnTo>
                  <a:pt x="18390" y="8092"/>
                </a:lnTo>
                <a:lnTo>
                  <a:pt x="18390" y="5703"/>
                </a:lnTo>
                <a:lnTo>
                  <a:pt x="20779" y="5703"/>
                </a:lnTo>
                <a:close/>
                <a:moveTo>
                  <a:pt x="20779" y="10629"/>
                </a:moveTo>
                <a:lnTo>
                  <a:pt x="18390" y="10629"/>
                </a:lnTo>
                <a:lnTo>
                  <a:pt x="18390" y="8240"/>
                </a:lnTo>
                <a:lnTo>
                  <a:pt x="20779" y="8240"/>
                </a:lnTo>
                <a:close/>
                <a:moveTo>
                  <a:pt x="20779" y="13166"/>
                </a:moveTo>
                <a:lnTo>
                  <a:pt x="18390" y="13166"/>
                </a:lnTo>
                <a:lnTo>
                  <a:pt x="18390" y="10777"/>
                </a:lnTo>
                <a:lnTo>
                  <a:pt x="20779" y="10777"/>
                </a:lnTo>
                <a:close/>
                <a:moveTo>
                  <a:pt x="20779" y="15704"/>
                </a:moveTo>
                <a:lnTo>
                  <a:pt x="18390" y="15704"/>
                </a:lnTo>
                <a:lnTo>
                  <a:pt x="18390" y="13316"/>
                </a:lnTo>
                <a:lnTo>
                  <a:pt x="20779" y="13316"/>
                </a:lnTo>
                <a:close/>
                <a:moveTo>
                  <a:pt x="20779" y="18242"/>
                </a:moveTo>
                <a:lnTo>
                  <a:pt x="18390" y="18242"/>
                </a:lnTo>
                <a:lnTo>
                  <a:pt x="18390" y="15853"/>
                </a:lnTo>
                <a:lnTo>
                  <a:pt x="20779" y="15853"/>
                </a:lnTo>
                <a:close/>
                <a:moveTo>
                  <a:pt x="20779" y="20778"/>
                </a:moveTo>
                <a:lnTo>
                  <a:pt x="18390" y="20778"/>
                </a:lnTo>
                <a:lnTo>
                  <a:pt x="18390" y="18389"/>
                </a:lnTo>
                <a:lnTo>
                  <a:pt x="20779" y="18389"/>
                </a:lnTo>
                <a:close/>
                <a:moveTo>
                  <a:pt x="20779" y="23316"/>
                </a:moveTo>
                <a:lnTo>
                  <a:pt x="18390" y="23316"/>
                </a:lnTo>
                <a:lnTo>
                  <a:pt x="18390" y="20928"/>
                </a:lnTo>
                <a:lnTo>
                  <a:pt x="20779" y="20928"/>
                </a:lnTo>
                <a:close/>
                <a:moveTo>
                  <a:pt x="20779" y="25854"/>
                </a:moveTo>
                <a:lnTo>
                  <a:pt x="18390" y="25854"/>
                </a:lnTo>
                <a:lnTo>
                  <a:pt x="18390" y="23465"/>
                </a:lnTo>
                <a:lnTo>
                  <a:pt x="20779" y="23465"/>
                </a:lnTo>
                <a:close/>
                <a:moveTo>
                  <a:pt x="20779" y="28391"/>
                </a:moveTo>
                <a:lnTo>
                  <a:pt x="18390" y="28391"/>
                </a:lnTo>
                <a:lnTo>
                  <a:pt x="18390" y="26002"/>
                </a:lnTo>
                <a:lnTo>
                  <a:pt x="20779" y="26002"/>
                </a:lnTo>
                <a:close/>
                <a:moveTo>
                  <a:pt x="20779" y="30928"/>
                </a:moveTo>
                <a:lnTo>
                  <a:pt x="18390" y="30928"/>
                </a:lnTo>
                <a:lnTo>
                  <a:pt x="18390" y="28540"/>
                </a:lnTo>
                <a:lnTo>
                  <a:pt x="20779" y="28540"/>
                </a:lnTo>
                <a:close/>
                <a:moveTo>
                  <a:pt x="20779" y="33466"/>
                </a:moveTo>
                <a:lnTo>
                  <a:pt x="18390" y="33466"/>
                </a:lnTo>
                <a:lnTo>
                  <a:pt x="18390" y="31077"/>
                </a:lnTo>
                <a:lnTo>
                  <a:pt x="20779" y="31077"/>
                </a:lnTo>
                <a:close/>
                <a:moveTo>
                  <a:pt x="20779" y="36003"/>
                </a:moveTo>
                <a:lnTo>
                  <a:pt x="18390" y="36003"/>
                </a:lnTo>
                <a:lnTo>
                  <a:pt x="18390" y="33614"/>
                </a:lnTo>
                <a:lnTo>
                  <a:pt x="20779" y="33614"/>
                </a:lnTo>
                <a:close/>
                <a:moveTo>
                  <a:pt x="20779" y="38540"/>
                </a:moveTo>
                <a:lnTo>
                  <a:pt x="18390" y="38540"/>
                </a:lnTo>
                <a:lnTo>
                  <a:pt x="18390" y="36152"/>
                </a:lnTo>
                <a:lnTo>
                  <a:pt x="20779" y="36152"/>
                </a:lnTo>
                <a:close/>
                <a:moveTo>
                  <a:pt x="20779" y="41079"/>
                </a:moveTo>
                <a:lnTo>
                  <a:pt x="18390" y="41079"/>
                </a:lnTo>
                <a:lnTo>
                  <a:pt x="18390" y="38690"/>
                </a:lnTo>
                <a:lnTo>
                  <a:pt x="20779" y="38690"/>
                </a:lnTo>
                <a:close/>
                <a:moveTo>
                  <a:pt x="20779" y="43616"/>
                </a:moveTo>
                <a:lnTo>
                  <a:pt x="18390" y="43616"/>
                </a:lnTo>
                <a:lnTo>
                  <a:pt x="18390" y="41226"/>
                </a:lnTo>
                <a:lnTo>
                  <a:pt x="20779" y="41226"/>
                </a:lnTo>
                <a:close/>
                <a:moveTo>
                  <a:pt x="20779" y="46152"/>
                </a:moveTo>
                <a:lnTo>
                  <a:pt x="18390" y="46152"/>
                </a:lnTo>
                <a:lnTo>
                  <a:pt x="18390" y="43764"/>
                </a:lnTo>
                <a:lnTo>
                  <a:pt x="20779" y="43764"/>
                </a:lnTo>
                <a:close/>
                <a:moveTo>
                  <a:pt x="20779" y="48691"/>
                </a:moveTo>
                <a:lnTo>
                  <a:pt x="18390" y="48691"/>
                </a:lnTo>
                <a:lnTo>
                  <a:pt x="18390" y="46302"/>
                </a:lnTo>
                <a:lnTo>
                  <a:pt x="20779" y="46302"/>
                </a:lnTo>
                <a:close/>
                <a:moveTo>
                  <a:pt x="20779" y="51228"/>
                </a:moveTo>
                <a:lnTo>
                  <a:pt x="18390" y="51228"/>
                </a:lnTo>
                <a:lnTo>
                  <a:pt x="18390" y="48839"/>
                </a:lnTo>
                <a:lnTo>
                  <a:pt x="20779" y="48839"/>
                </a:lnTo>
                <a:close/>
                <a:moveTo>
                  <a:pt x="20779" y="53765"/>
                </a:moveTo>
                <a:lnTo>
                  <a:pt x="18390" y="53765"/>
                </a:lnTo>
                <a:lnTo>
                  <a:pt x="18390" y="51376"/>
                </a:lnTo>
                <a:lnTo>
                  <a:pt x="20779" y="51376"/>
                </a:lnTo>
                <a:close/>
                <a:moveTo>
                  <a:pt x="20779" y="56303"/>
                </a:moveTo>
                <a:lnTo>
                  <a:pt x="18390" y="56303"/>
                </a:lnTo>
                <a:lnTo>
                  <a:pt x="18390" y="53914"/>
                </a:lnTo>
                <a:lnTo>
                  <a:pt x="20779" y="53914"/>
                </a:lnTo>
                <a:close/>
                <a:moveTo>
                  <a:pt x="20779" y="58840"/>
                </a:moveTo>
                <a:lnTo>
                  <a:pt x="18390" y="58840"/>
                </a:lnTo>
                <a:lnTo>
                  <a:pt x="18390" y="56451"/>
                </a:lnTo>
                <a:lnTo>
                  <a:pt x="20779" y="56451"/>
                </a:lnTo>
                <a:close/>
                <a:moveTo>
                  <a:pt x="18242" y="5554"/>
                </a:moveTo>
                <a:lnTo>
                  <a:pt x="15853" y="5554"/>
                </a:lnTo>
                <a:lnTo>
                  <a:pt x="15853" y="3165"/>
                </a:lnTo>
                <a:lnTo>
                  <a:pt x="18242" y="3165"/>
                </a:lnTo>
                <a:close/>
                <a:moveTo>
                  <a:pt x="18242" y="8092"/>
                </a:moveTo>
                <a:lnTo>
                  <a:pt x="15853" y="8092"/>
                </a:lnTo>
                <a:lnTo>
                  <a:pt x="15853" y="5703"/>
                </a:lnTo>
                <a:lnTo>
                  <a:pt x="18242" y="5703"/>
                </a:lnTo>
                <a:close/>
                <a:moveTo>
                  <a:pt x="18242" y="10629"/>
                </a:moveTo>
                <a:lnTo>
                  <a:pt x="15853" y="10629"/>
                </a:lnTo>
                <a:lnTo>
                  <a:pt x="15853" y="8240"/>
                </a:lnTo>
                <a:lnTo>
                  <a:pt x="18242" y="8240"/>
                </a:lnTo>
                <a:close/>
                <a:moveTo>
                  <a:pt x="18242" y="13166"/>
                </a:moveTo>
                <a:lnTo>
                  <a:pt x="15853" y="13166"/>
                </a:lnTo>
                <a:lnTo>
                  <a:pt x="15853" y="10777"/>
                </a:lnTo>
                <a:lnTo>
                  <a:pt x="18242" y="10777"/>
                </a:lnTo>
                <a:close/>
                <a:moveTo>
                  <a:pt x="18242" y="15704"/>
                </a:moveTo>
                <a:lnTo>
                  <a:pt x="15853" y="15704"/>
                </a:lnTo>
                <a:lnTo>
                  <a:pt x="15853" y="13316"/>
                </a:lnTo>
                <a:lnTo>
                  <a:pt x="18242" y="13316"/>
                </a:lnTo>
                <a:close/>
                <a:moveTo>
                  <a:pt x="18242" y="18242"/>
                </a:moveTo>
                <a:lnTo>
                  <a:pt x="15853" y="18242"/>
                </a:lnTo>
                <a:lnTo>
                  <a:pt x="15853" y="15853"/>
                </a:lnTo>
                <a:lnTo>
                  <a:pt x="18242" y="15853"/>
                </a:lnTo>
                <a:close/>
                <a:moveTo>
                  <a:pt x="18242" y="20778"/>
                </a:moveTo>
                <a:lnTo>
                  <a:pt x="15853" y="20778"/>
                </a:lnTo>
                <a:lnTo>
                  <a:pt x="15853" y="18389"/>
                </a:lnTo>
                <a:lnTo>
                  <a:pt x="18242" y="18389"/>
                </a:lnTo>
                <a:close/>
                <a:moveTo>
                  <a:pt x="18242" y="23316"/>
                </a:moveTo>
                <a:lnTo>
                  <a:pt x="15853" y="23316"/>
                </a:lnTo>
                <a:lnTo>
                  <a:pt x="15853" y="20928"/>
                </a:lnTo>
                <a:lnTo>
                  <a:pt x="18242" y="20928"/>
                </a:lnTo>
                <a:close/>
                <a:moveTo>
                  <a:pt x="18242" y="25854"/>
                </a:moveTo>
                <a:lnTo>
                  <a:pt x="15853" y="25854"/>
                </a:lnTo>
                <a:lnTo>
                  <a:pt x="15853" y="23465"/>
                </a:lnTo>
                <a:lnTo>
                  <a:pt x="18242" y="23465"/>
                </a:lnTo>
                <a:close/>
                <a:moveTo>
                  <a:pt x="18242" y="28391"/>
                </a:moveTo>
                <a:lnTo>
                  <a:pt x="15853" y="28391"/>
                </a:lnTo>
                <a:lnTo>
                  <a:pt x="15853" y="26002"/>
                </a:lnTo>
                <a:lnTo>
                  <a:pt x="18242" y="26002"/>
                </a:lnTo>
                <a:close/>
                <a:moveTo>
                  <a:pt x="18242" y="30928"/>
                </a:moveTo>
                <a:lnTo>
                  <a:pt x="15853" y="30928"/>
                </a:lnTo>
                <a:lnTo>
                  <a:pt x="15853" y="28540"/>
                </a:lnTo>
                <a:lnTo>
                  <a:pt x="18242" y="28540"/>
                </a:lnTo>
                <a:close/>
                <a:moveTo>
                  <a:pt x="18242" y="33466"/>
                </a:moveTo>
                <a:lnTo>
                  <a:pt x="15853" y="33466"/>
                </a:lnTo>
                <a:lnTo>
                  <a:pt x="15853" y="31077"/>
                </a:lnTo>
                <a:lnTo>
                  <a:pt x="18242" y="31077"/>
                </a:lnTo>
                <a:close/>
                <a:moveTo>
                  <a:pt x="18242" y="36003"/>
                </a:moveTo>
                <a:lnTo>
                  <a:pt x="15853" y="36003"/>
                </a:lnTo>
                <a:lnTo>
                  <a:pt x="15853" y="33614"/>
                </a:lnTo>
                <a:lnTo>
                  <a:pt x="18242" y="33614"/>
                </a:lnTo>
                <a:close/>
                <a:moveTo>
                  <a:pt x="18242" y="38540"/>
                </a:moveTo>
                <a:lnTo>
                  <a:pt x="15853" y="38540"/>
                </a:lnTo>
                <a:lnTo>
                  <a:pt x="15853" y="36152"/>
                </a:lnTo>
                <a:lnTo>
                  <a:pt x="18242" y="36152"/>
                </a:lnTo>
                <a:close/>
                <a:moveTo>
                  <a:pt x="18242" y="41079"/>
                </a:moveTo>
                <a:lnTo>
                  <a:pt x="15853" y="41079"/>
                </a:lnTo>
                <a:lnTo>
                  <a:pt x="15853" y="38690"/>
                </a:lnTo>
                <a:lnTo>
                  <a:pt x="18242" y="38690"/>
                </a:lnTo>
                <a:close/>
                <a:moveTo>
                  <a:pt x="18242" y="43616"/>
                </a:moveTo>
                <a:lnTo>
                  <a:pt x="15853" y="43616"/>
                </a:lnTo>
                <a:lnTo>
                  <a:pt x="15853" y="41226"/>
                </a:lnTo>
                <a:lnTo>
                  <a:pt x="18242" y="41226"/>
                </a:lnTo>
                <a:close/>
                <a:moveTo>
                  <a:pt x="18242" y="46152"/>
                </a:moveTo>
                <a:lnTo>
                  <a:pt x="15853" y="46152"/>
                </a:lnTo>
                <a:lnTo>
                  <a:pt x="15853" y="43764"/>
                </a:lnTo>
                <a:lnTo>
                  <a:pt x="18242" y="43764"/>
                </a:lnTo>
                <a:close/>
                <a:moveTo>
                  <a:pt x="18242" y="48691"/>
                </a:moveTo>
                <a:lnTo>
                  <a:pt x="15853" y="48691"/>
                </a:lnTo>
                <a:lnTo>
                  <a:pt x="15853" y="46302"/>
                </a:lnTo>
                <a:lnTo>
                  <a:pt x="18242" y="46302"/>
                </a:lnTo>
                <a:close/>
                <a:moveTo>
                  <a:pt x="18242" y="51228"/>
                </a:moveTo>
                <a:lnTo>
                  <a:pt x="15853" y="51228"/>
                </a:lnTo>
                <a:lnTo>
                  <a:pt x="15853" y="48839"/>
                </a:lnTo>
                <a:lnTo>
                  <a:pt x="18242" y="48839"/>
                </a:lnTo>
                <a:close/>
                <a:moveTo>
                  <a:pt x="18242" y="53765"/>
                </a:moveTo>
                <a:lnTo>
                  <a:pt x="15853" y="53765"/>
                </a:lnTo>
                <a:lnTo>
                  <a:pt x="15853" y="51376"/>
                </a:lnTo>
                <a:lnTo>
                  <a:pt x="18242" y="51376"/>
                </a:lnTo>
                <a:close/>
                <a:moveTo>
                  <a:pt x="18242" y="56303"/>
                </a:moveTo>
                <a:lnTo>
                  <a:pt x="15853" y="56303"/>
                </a:lnTo>
                <a:lnTo>
                  <a:pt x="15853" y="53914"/>
                </a:lnTo>
                <a:lnTo>
                  <a:pt x="18242" y="53914"/>
                </a:lnTo>
                <a:close/>
                <a:moveTo>
                  <a:pt x="18242" y="58840"/>
                </a:moveTo>
                <a:lnTo>
                  <a:pt x="15853" y="58840"/>
                </a:lnTo>
                <a:lnTo>
                  <a:pt x="15853" y="56451"/>
                </a:lnTo>
                <a:lnTo>
                  <a:pt x="18242" y="56451"/>
                </a:lnTo>
                <a:close/>
                <a:moveTo>
                  <a:pt x="15704" y="5554"/>
                </a:moveTo>
                <a:lnTo>
                  <a:pt x="13315" y="5554"/>
                </a:lnTo>
                <a:lnTo>
                  <a:pt x="13315" y="3165"/>
                </a:lnTo>
                <a:lnTo>
                  <a:pt x="15704" y="3165"/>
                </a:lnTo>
                <a:close/>
                <a:moveTo>
                  <a:pt x="15704" y="8092"/>
                </a:moveTo>
                <a:lnTo>
                  <a:pt x="13315" y="8092"/>
                </a:lnTo>
                <a:lnTo>
                  <a:pt x="13315" y="5703"/>
                </a:lnTo>
                <a:lnTo>
                  <a:pt x="15704" y="5703"/>
                </a:lnTo>
                <a:close/>
                <a:moveTo>
                  <a:pt x="15704" y="10629"/>
                </a:moveTo>
                <a:lnTo>
                  <a:pt x="13315" y="10629"/>
                </a:lnTo>
                <a:lnTo>
                  <a:pt x="13315" y="8240"/>
                </a:lnTo>
                <a:lnTo>
                  <a:pt x="15704" y="8240"/>
                </a:lnTo>
                <a:close/>
                <a:moveTo>
                  <a:pt x="15704" y="13166"/>
                </a:moveTo>
                <a:lnTo>
                  <a:pt x="13315" y="13166"/>
                </a:lnTo>
                <a:lnTo>
                  <a:pt x="13315" y="10777"/>
                </a:lnTo>
                <a:lnTo>
                  <a:pt x="15704" y="10777"/>
                </a:lnTo>
                <a:close/>
                <a:moveTo>
                  <a:pt x="15704" y="15704"/>
                </a:moveTo>
                <a:lnTo>
                  <a:pt x="13315" y="15704"/>
                </a:lnTo>
                <a:lnTo>
                  <a:pt x="13315" y="13316"/>
                </a:lnTo>
                <a:lnTo>
                  <a:pt x="15704" y="13316"/>
                </a:lnTo>
                <a:close/>
                <a:moveTo>
                  <a:pt x="15704" y="18242"/>
                </a:moveTo>
                <a:lnTo>
                  <a:pt x="13315" y="18242"/>
                </a:lnTo>
                <a:lnTo>
                  <a:pt x="13315" y="15853"/>
                </a:lnTo>
                <a:lnTo>
                  <a:pt x="15704" y="15853"/>
                </a:lnTo>
                <a:close/>
                <a:moveTo>
                  <a:pt x="15704" y="20778"/>
                </a:moveTo>
                <a:lnTo>
                  <a:pt x="13315" y="20778"/>
                </a:lnTo>
                <a:lnTo>
                  <a:pt x="13315" y="18389"/>
                </a:lnTo>
                <a:lnTo>
                  <a:pt x="15704" y="18389"/>
                </a:lnTo>
                <a:close/>
                <a:moveTo>
                  <a:pt x="15704" y="23316"/>
                </a:moveTo>
                <a:lnTo>
                  <a:pt x="13315" y="23316"/>
                </a:lnTo>
                <a:lnTo>
                  <a:pt x="13315" y="20928"/>
                </a:lnTo>
                <a:lnTo>
                  <a:pt x="15704" y="20928"/>
                </a:lnTo>
                <a:close/>
                <a:moveTo>
                  <a:pt x="15704" y="25854"/>
                </a:moveTo>
                <a:lnTo>
                  <a:pt x="13315" y="25854"/>
                </a:lnTo>
                <a:lnTo>
                  <a:pt x="13315" y="23465"/>
                </a:lnTo>
                <a:lnTo>
                  <a:pt x="15704" y="23465"/>
                </a:lnTo>
                <a:close/>
                <a:moveTo>
                  <a:pt x="15704" y="28391"/>
                </a:moveTo>
                <a:lnTo>
                  <a:pt x="13315" y="28391"/>
                </a:lnTo>
                <a:lnTo>
                  <a:pt x="13315" y="26002"/>
                </a:lnTo>
                <a:lnTo>
                  <a:pt x="15704" y="26002"/>
                </a:lnTo>
                <a:close/>
                <a:moveTo>
                  <a:pt x="15704" y="30928"/>
                </a:moveTo>
                <a:lnTo>
                  <a:pt x="13315" y="30928"/>
                </a:lnTo>
                <a:lnTo>
                  <a:pt x="13315" y="28540"/>
                </a:lnTo>
                <a:lnTo>
                  <a:pt x="15704" y="28540"/>
                </a:lnTo>
                <a:close/>
                <a:moveTo>
                  <a:pt x="15704" y="33466"/>
                </a:moveTo>
                <a:lnTo>
                  <a:pt x="13315" y="33466"/>
                </a:lnTo>
                <a:lnTo>
                  <a:pt x="13315" y="31077"/>
                </a:lnTo>
                <a:lnTo>
                  <a:pt x="15704" y="31077"/>
                </a:lnTo>
                <a:close/>
                <a:moveTo>
                  <a:pt x="15704" y="36003"/>
                </a:moveTo>
                <a:lnTo>
                  <a:pt x="13315" y="36003"/>
                </a:lnTo>
                <a:lnTo>
                  <a:pt x="13315" y="33614"/>
                </a:lnTo>
                <a:lnTo>
                  <a:pt x="15704" y="33614"/>
                </a:lnTo>
                <a:close/>
                <a:moveTo>
                  <a:pt x="15704" y="38540"/>
                </a:moveTo>
                <a:lnTo>
                  <a:pt x="13315" y="38540"/>
                </a:lnTo>
                <a:lnTo>
                  <a:pt x="13315" y="36152"/>
                </a:lnTo>
                <a:lnTo>
                  <a:pt x="15704" y="36152"/>
                </a:lnTo>
                <a:close/>
                <a:moveTo>
                  <a:pt x="15704" y="41079"/>
                </a:moveTo>
                <a:lnTo>
                  <a:pt x="13315" y="41079"/>
                </a:lnTo>
                <a:lnTo>
                  <a:pt x="13315" y="38690"/>
                </a:lnTo>
                <a:lnTo>
                  <a:pt x="15704" y="38690"/>
                </a:lnTo>
                <a:close/>
                <a:moveTo>
                  <a:pt x="15704" y="43616"/>
                </a:moveTo>
                <a:lnTo>
                  <a:pt x="13315" y="43616"/>
                </a:lnTo>
                <a:lnTo>
                  <a:pt x="13315" y="41226"/>
                </a:lnTo>
                <a:lnTo>
                  <a:pt x="15704" y="41226"/>
                </a:lnTo>
                <a:close/>
                <a:moveTo>
                  <a:pt x="15704" y="46152"/>
                </a:moveTo>
                <a:lnTo>
                  <a:pt x="13315" y="46152"/>
                </a:lnTo>
                <a:lnTo>
                  <a:pt x="13315" y="43764"/>
                </a:lnTo>
                <a:lnTo>
                  <a:pt x="15704" y="43764"/>
                </a:lnTo>
                <a:close/>
                <a:moveTo>
                  <a:pt x="15704" y="48691"/>
                </a:moveTo>
                <a:lnTo>
                  <a:pt x="13315" y="48691"/>
                </a:lnTo>
                <a:lnTo>
                  <a:pt x="13315" y="46302"/>
                </a:lnTo>
                <a:lnTo>
                  <a:pt x="15704" y="46302"/>
                </a:lnTo>
                <a:close/>
                <a:moveTo>
                  <a:pt x="15704" y="51228"/>
                </a:moveTo>
                <a:lnTo>
                  <a:pt x="13315" y="51228"/>
                </a:lnTo>
                <a:lnTo>
                  <a:pt x="13315" y="48839"/>
                </a:lnTo>
                <a:lnTo>
                  <a:pt x="15704" y="48839"/>
                </a:lnTo>
                <a:close/>
                <a:moveTo>
                  <a:pt x="15704" y="53765"/>
                </a:moveTo>
                <a:lnTo>
                  <a:pt x="13315" y="53765"/>
                </a:lnTo>
                <a:lnTo>
                  <a:pt x="13315" y="51376"/>
                </a:lnTo>
                <a:lnTo>
                  <a:pt x="15704" y="51376"/>
                </a:lnTo>
                <a:close/>
                <a:moveTo>
                  <a:pt x="15704" y="56303"/>
                </a:moveTo>
                <a:lnTo>
                  <a:pt x="13315" y="56303"/>
                </a:lnTo>
                <a:lnTo>
                  <a:pt x="13315" y="53914"/>
                </a:lnTo>
                <a:lnTo>
                  <a:pt x="15704" y="53914"/>
                </a:lnTo>
                <a:close/>
                <a:moveTo>
                  <a:pt x="15704" y="58840"/>
                </a:moveTo>
                <a:lnTo>
                  <a:pt x="13315" y="58840"/>
                </a:lnTo>
                <a:lnTo>
                  <a:pt x="13315" y="56451"/>
                </a:lnTo>
                <a:lnTo>
                  <a:pt x="15704" y="56451"/>
                </a:lnTo>
                <a:close/>
                <a:moveTo>
                  <a:pt x="13167" y="5554"/>
                </a:moveTo>
                <a:lnTo>
                  <a:pt x="10778" y="5554"/>
                </a:lnTo>
                <a:lnTo>
                  <a:pt x="10778" y="3165"/>
                </a:lnTo>
                <a:lnTo>
                  <a:pt x="13167" y="3165"/>
                </a:lnTo>
                <a:close/>
                <a:moveTo>
                  <a:pt x="13167" y="8092"/>
                </a:moveTo>
                <a:lnTo>
                  <a:pt x="10778" y="8092"/>
                </a:lnTo>
                <a:lnTo>
                  <a:pt x="10778" y="5703"/>
                </a:lnTo>
                <a:lnTo>
                  <a:pt x="13167" y="5703"/>
                </a:lnTo>
                <a:close/>
                <a:moveTo>
                  <a:pt x="13167" y="10629"/>
                </a:moveTo>
                <a:lnTo>
                  <a:pt x="10778" y="10629"/>
                </a:lnTo>
                <a:lnTo>
                  <a:pt x="10778" y="8240"/>
                </a:lnTo>
                <a:lnTo>
                  <a:pt x="13167" y="8240"/>
                </a:lnTo>
                <a:close/>
                <a:moveTo>
                  <a:pt x="13167" y="13166"/>
                </a:moveTo>
                <a:lnTo>
                  <a:pt x="10778" y="13166"/>
                </a:lnTo>
                <a:lnTo>
                  <a:pt x="10778" y="10777"/>
                </a:lnTo>
                <a:lnTo>
                  <a:pt x="13167" y="10777"/>
                </a:lnTo>
                <a:close/>
                <a:moveTo>
                  <a:pt x="13167" y="15704"/>
                </a:moveTo>
                <a:lnTo>
                  <a:pt x="10778" y="15704"/>
                </a:lnTo>
                <a:lnTo>
                  <a:pt x="10778" y="13316"/>
                </a:lnTo>
                <a:lnTo>
                  <a:pt x="13167" y="13316"/>
                </a:lnTo>
                <a:close/>
                <a:moveTo>
                  <a:pt x="13167" y="18242"/>
                </a:moveTo>
                <a:lnTo>
                  <a:pt x="10778" y="18242"/>
                </a:lnTo>
                <a:lnTo>
                  <a:pt x="10778" y="15853"/>
                </a:lnTo>
                <a:lnTo>
                  <a:pt x="13167" y="15853"/>
                </a:lnTo>
                <a:close/>
                <a:moveTo>
                  <a:pt x="13167" y="20778"/>
                </a:moveTo>
                <a:lnTo>
                  <a:pt x="10778" y="20778"/>
                </a:lnTo>
                <a:lnTo>
                  <a:pt x="10778" y="18389"/>
                </a:lnTo>
                <a:lnTo>
                  <a:pt x="13167" y="18389"/>
                </a:lnTo>
                <a:close/>
                <a:moveTo>
                  <a:pt x="13167" y="23316"/>
                </a:moveTo>
                <a:lnTo>
                  <a:pt x="10778" y="23316"/>
                </a:lnTo>
                <a:lnTo>
                  <a:pt x="10778" y="20928"/>
                </a:lnTo>
                <a:lnTo>
                  <a:pt x="13167" y="20928"/>
                </a:lnTo>
                <a:close/>
                <a:moveTo>
                  <a:pt x="13167" y="25854"/>
                </a:moveTo>
                <a:lnTo>
                  <a:pt x="10778" y="25854"/>
                </a:lnTo>
                <a:lnTo>
                  <a:pt x="10778" y="23465"/>
                </a:lnTo>
                <a:lnTo>
                  <a:pt x="13167" y="23465"/>
                </a:lnTo>
                <a:close/>
                <a:moveTo>
                  <a:pt x="13167" y="28391"/>
                </a:moveTo>
                <a:lnTo>
                  <a:pt x="10778" y="28391"/>
                </a:lnTo>
                <a:lnTo>
                  <a:pt x="10778" y="26002"/>
                </a:lnTo>
                <a:lnTo>
                  <a:pt x="13167" y="26002"/>
                </a:lnTo>
                <a:close/>
                <a:moveTo>
                  <a:pt x="13167" y="30928"/>
                </a:moveTo>
                <a:lnTo>
                  <a:pt x="10778" y="30928"/>
                </a:lnTo>
                <a:lnTo>
                  <a:pt x="10778" y="28540"/>
                </a:lnTo>
                <a:lnTo>
                  <a:pt x="13167" y="28540"/>
                </a:lnTo>
                <a:close/>
                <a:moveTo>
                  <a:pt x="13167" y="33466"/>
                </a:moveTo>
                <a:lnTo>
                  <a:pt x="10778" y="33466"/>
                </a:lnTo>
                <a:lnTo>
                  <a:pt x="10778" y="31077"/>
                </a:lnTo>
                <a:lnTo>
                  <a:pt x="13167" y="31077"/>
                </a:lnTo>
                <a:close/>
                <a:moveTo>
                  <a:pt x="13167" y="36003"/>
                </a:moveTo>
                <a:lnTo>
                  <a:pt x="10778" y="36003"/>
                </a:lnTo>
                <a:lnTo>
                  <a:pt x="10778" y="33614"/>
                </a:lnTo>
                <a:lnTo>
                  <a:pt x="13167" y="33614"/>
                </a:lnTo>
                <a:close/>
                <a:moveTo>
                  <a:pt x="13167" y="38540"/>
                </a:moveTo>
                <a:lnTo>
                  <a:pt x="10778" y="38540"/>
                </a:lnTo>
                <a:lnTo>
                  <a:pt x="10778" y="36152"/>
                </a:lnTo>
                <a:lnTo>
                  <a:pt x="13167" y="36152"/>
                </a:lnTo>
                <a:close/>
                <a:moveTo>
                  <a:pt x="13167" y="41079"/>
                </a:moveTo>
                <a:lnTo>
                  <a:pt x="10778" y="41079"/>
                </a:lnTo>
                <a:lnTo>
                  <a:pt x="10778" y="38690"/>
                </a:lnTo>
                <a:lnTo>
                  <a:pt x="13167" y="38690"/>
                </a:lnTo>
                <a:close/>
                <a:moveTo>
                  <a:pt x="13167" y="43616"/>
                </a:moveTo>
                <a:lnTo>
                  <a:pt x="10778" y="43616"/>
                </a:lnTo>
                <a:lnTo>
                  <a:pt x="10778" y="41226"/>
                </a:lnTo>
                <a:lnTo>
                  <a:pt x="13167" y="41226"/>
                </a:lnTo>
                <a:close/>
                <a:moveTo>
                  <a:pt x="13167" y="46152"/>
                </a:moveTo>
                <a:lnTo>
                  <a:pt x="10778" y="46152"/>
                </a:lnTo>
                <a:lnTo>
                  <a:pt x="10778" y="43764"/>
                </a:lnTo>
                <a:lnTo>
                  <a:pt x="13167" y="43764"/>
                </a:lnTo>
                <a:close/>
                <a:moveTo>
                  <a:pt x="13167" y="48691"/>
                </a:moveTo>
                <a:lnTo>
                  <a:pt x="10778" y="48691"/>
                </a:lnTo>
                <a:lnTo>
                  <a:pt x="10778" y="46302"/>
                </a:lnTo>
                <a:lnTo>
                  <a:pt x="13167" y="46302"/>
                </a:lnTo>
                <a:close/>
                <a:moveTo>
                  <a:pt x="13167" y="51228"/>
                </a:moveTo>
                <a:lnTo>
                  <a:pt x="10778" y="51228"/>
                </a:lnTo>
                <a:lnTo>
                  <a:pt x="10778" y="48839"/>
                </a:lnTo>
                <a:lnTo>
                  <a:pt x="13167" y="48839"/>
                </a:lnTo>
                <a:close/>
                <a:moveTo>
                  <a:pt x="13167" y="53765"/>
                </a:moveTo>
                <a:lnTo>
                  <a:pt x="10778" y="53765"/>
                </a:lnTo>
                <a:lnTo>
                  <a:pt x="10778" y="51376"/>
                </a:lnTo>
                <a:lnTo>
                  <a:pt x="13167" y="51376"/>
                </a:lnTo>
                <a:close/>
                <a:moveTo>
                  <a:pt x="13167" y="56303"/>
                </a:moveTo>
                <a:lnTo>
                  <a:pt x="10778" y="56303"/>
                </a:lnTo>
                <a:lnTo>
                  <a:pt x="10778" y="53914"/>
                </a:lnTo>
                <a:lnTo>
                  <a:pt x="13167" y="53914"/>
                </a:lnTo>
                <a:close/>
                <a:moveTo>
                  <a:pt x="13167" y="58840"/>
                </a:moveTo>
                <a:lnTo>
                  <a:pt x="10778" y="58840"/>
                </a:lnTo>
                <a:lnTo>
                  <a:pt x="10778" y="56451"/>
                </a:lnTo>
                <a:lnTo>
                  <a:pt x="13167" y="56451"/>
                </a:lnTo>
                <a:close/>
                <a:moveTo>
                  <a:pt x="10630" y="5554"/>
                </a:moveTo>
                <a:lnTo>
                  <a:pt x="8241" y="5554"/>
                </a:lnTo>
                <a:lnTo>
                  <a:pt x="8241" y="3165"/>
                </a:lnTo>
                <a:lnTo>
                  <a:pt x="10630" y="3165"/>
                </a:lnTo>
                <a:close/>
                <a:moveTo>
                  <a:pt x="10630" y="8092"/>
                </a:moveTo>
                <a:lnTo>
                  <a:pt x="8241" y="8092"/>
                </a:lnTo>
                <a:lnTo>
                  <a:pt x="8241" y="5703"/>
                </a:lnTo>
                <a:lnTo>
                  <a:pt x="10630" y="5703"/>
                </a:lnTo>
                <a:close/>
                <a:moveTo>
                  <a:pt x="10630" y="10629"/>
                </a:moveTo>
                <a:lnTo>
                  <a:pt x="8241" y="10629"/>
                </a:lnTo>
                <a:lnTo>
                  <a:pt x="8241" y="8240"/>
                </a:lnTo>
                <a:lnTo>
                  <a:pt x="10630" y="8240"/>
                </a:lnTo>
                <a:close/>
                <a:moveTo>
                  <a:pt x="10630" y="13166"/>
                </a:moveTo>
                <a:lnTo>
                  <a:pt x="8241" y="13166"/>
                </a:lnTo>
                <a:lnTo>
                  <a:pt x="8241" y="10777"/>
                </a:lnTo>
                <a:lnTo>
                  <a:pt x="10630" y="10777"/>
                </a:lnTo>
                <a:close/>
                <a:moveTo>
                  <a:pt x="10630" y="15704"/>
                </a:moveTo>
                <a:lnTo>
                  <a:pt x="8241" y="15704"/>
                </a:lnTo>
                <a:lnTo>
                  <a:pt x="8241" y="13316"/>
                </a:lnTo>
                <a:lnTo>
                  <a:pt x="10630" y="13316"/>
                </a:lnTo>
                <a:close/>
                <a:moveTo>
                  <a:pt x="10630" y="18242"/>
                </a:moveTo>
                <a:lnTo>
                  <a:pt x="8241" y="18242"/>
                </a:lnTo>
                <a:lnTo>
                  <a:pt x="8241" y="15853"/>
                </a:lnTo>
                <a:lnTo>
                  <a:pt x="10630" y="15853"/>
                </a:lnTo>
                <a:close/>
                <a:moveTo>
                  <a:pt x="10630" y="20778"/>
                </a:moveTo>
                <a:lnTo>
                  <a:pt x="8241" y="20778"/>
                </a:lnTo>
                <a:lnTo>
                  <a:pt x="8241" y="18389"/>
                </a:lnTo>
                <a:lnTo>
                  <a:pt x="10630" y="18389"/>
                </a:lnTo>
                <a:close/>
                <a:moveTo>
                  <a:pt x="10630" y="23316"/>
                </a:moveTo>
                <a:lnTo>
                  <a:pt x="8241" y="23316"/>
                </a:lnTo>
                <a:lnTo>
                  <a:pt x="8241" y="20928"/>
                </a:lnTo>
                <a:lnTo>
                  <a:pt x="10630" y="20928"/>
                </a:lnTo>
                <a:close/>
                <a:moveTo>
                  <a:pt x="10630" y="25854"/>
                </a:moveTo>
                <a:lnTo>
                  <a:pt x="8241" y="25854"/>
                </a:lnTo>
                <a:lnTo>
                  <a:pt x="8241" y="23465"/>
                </a:lnTo>
                <a:lnTo>
                  <a:pt x="10630" y="23465"/>
                </a:lnTo>
                <a:close/>
                <a:moveTo>
                  <a:pt x="10630" y="28391"/>
                </a:moveTo>
                <a:lnTo>
                  <a:pt x="8241" y="28391"/>
                </a:lnTo>
                <a:lnTo>
                  <a:pt x="8241" y="26002"/>
                </a:lnTo>
                <a:lnTo>
                  <a:pt x="10630" y="26002"/>
                </a:lnTo>
                <a:close/>
                <a:moveTo>
                  <a:pt x="10630" y="30928"/>
                </a:moveTo>
                <a:lnTo>
                  <a:pt x="8241" y="30928"/>
                </a:lnTo>
                <a:lnTo>
                  <a:pt x="8241" y="28540"/>
                </a:lnTo>
                <a:lnTo>
                  <a:pt x="10630" y="28540"/>
                </a:lnTo>
                <a:close/>
                <a:moveTo>
                  <a:pt x="10630" y="33466"/>
                </a:moveTo>
                <a:lnTo>
                  <a:pt x="8241" y="33466"/>
                </a:lnTo>
                <a:lnTo>
                  <a:pt x="8241" y="31077"/>
                </a:lnTo>
                <a:lnTo>
                  <a:pt x="10630" y="31077"/>
                </a:lnTo>
                <a:close/>
                <a:moveTo>
                  <a:pt x="10630" y="36003"/>
                </a:moveTo>
                <a:lnTo>
                  <a:pt x="8241" y="36003"/>
                </a:lnTo>
                <a:lnTo>
                  <a:pt x="8241" y="33614"/>
                </a:lnTo>
                <a:lnTo>
                  <a:pt x="10630" y="33614"/>
                </a:lnTo>
                <a:close/>
                <a:moveTo>
                  <a:pt x="10630" y="38540"/>
                </a:moveTo>
                <a:lnTo>
                  <a:pt x="8241" y="38540"/>
                </a:lnTo>
                <a:lnTo>
                  <a:pt x="8241" y="36152"/>
                </a:lnTo>
                <a:lnTo>
                  <a:pt x="10630" y="36152"/>
                </a:lnTo>
                <a:close/>
                <a:moveTo>
                  <a:pt x="10630" y="41079"/>
                </a:moveTo>
                <a:lnTo>
                  <a:pt x="8241" y="41079"/>
                </a:lnTo>
                <a:lnTo>
                  <a:pt x="8241" y="38690"/>
                </a:lnTo>
                <a:lnTo>
                  <a:pt x="10630" y="38690"/>
                </a:lnTo>
                <a:close/>
                <a:moveTo>
                  <a:pt x="10630" y="43616"/>
                </a:moveTo>
                <a:lnTo>
                  <a:pt x="8241" y="43616"/>
                </a:lnTo>
                <a:lnTo>
                  <a:pt x="8241" y="41226"/>
                </a:lnTo>
                <a:lnTo>
                  <a:pt x="10630" y="41226"/>
                </a:lnTo>
                <a:close/>
                <a:moveTo>
                  <a:pt x="10630" y="46152"/>
                </a:moveTo>
                <a:lnTo>
                  <a:pt x="8241" y="46152"/>
                </a:lnTo>
                <a:lnTo>
                  <a:pt x="8241" y="43764"/>
                </a:lnTo>
                <a:lnTo>
                  <a:pt x="10630" y="43764"/>
                </a:lnTo>
                <a:close/>
                <a:moveTo>
                  <a:pt x="10630" y="48691"/>
                </a:moveTo>
                <a:lnTo>
                  <a:pt x="8241" y="48691"/>
                </a:lnTo>
                <a:lnTo>
                  <a:pt x="8241" y="46302"/>
                </a:lnTo>
                <a:lnTo>
                  <a:pt x="10630" y="46302"/>
                </a:lnTo>
                <a:close/>
                <a:moveTo>
                  <a:pt x="10630" y="51228"/>
                </a:moveTo>
                <a:lnTo>
                  <a:pt x="8241" y="51228"/>
                </a:lnTo>
                <a:lnTo>
                  <a:pt x="8241" y="48839"/>
                </a:lnTo>
                <a:lnTo>
                  <a:pt x="10630" y="48839"/>
                </a:lnTo>
                <a:close/>
                <a:moveTo>
                  <a:pt x="10630" y="53765"/>
                </a:moveTo>
                <a:lnTo>
                  <a:pt x="8241" y="53765"/>
                </a:lnTo>
                <a:lnTo>
                  <a:pt x="8241" y="51376"/>
                </a:lnTo>
                <a:lnTo>
                  <a:pt x="10630" y="51376"/>
                </a:lnTo>
                <a:close/>
                <a:moveTo>
                  <a:pt x="10630" y="56303"/>
                </a:moveTo>
                <a:lnTo>
                  <a:pt x="8241" y="56303"/>
                </a:lnTo>
                <a:lnTo>
                  <a:pt x="8241" y="53914"/>
                </a:lnTo>
                <a:lnTo>
                  <a:pt x="10630" y="53914"/>
                </a:lnTo>
                <a:close/>
                <a:moveTo>
                  <a:pt x="10630" y="58840"/>
                </a:moveTo>
                <a:lnTo>
                  <a:pt x="8241" y="58840"/>
                </a:lnTo>
                <a:lnTo>
                  <a:pt x="8241" y="56451"/>
                </a:lnTo>
                <a:lnTo>
                  <a:pt x="10630" y="56451"/>
                </a:lnTo>
                <a:close/>
                <a:moveTo>
                  <a:pt x="8092" y="5554"/>
                </a:moveTo>
                <a:lnTo>
                  <a:pt x="5703" y="5554"/>
                </a:lnTo>
                <a:lnTo>
                  <a:pt x="5703" y="3165"/>
                </a:lnTo>
                <a:lnTo>
                  <a:pt x="8092" y="3165"/>
                </a:lnTo>
                <a:close/>
                <a:moveTo>
                  <a:pt x="8092" y="8092"/>
                </a:moveTo>
                <a:lnTo>
                  <a:pt x="5703" y="8092"/>
                </a:lnTo>
                <a:lnTo>
                  <a:pt x="5703" y="5703"/>
                </a:lnTo>
                <a:lnTo>
                  <a:pt x="8092" y="5703"/>
                </a:lnTo>
                <a:close/>
                <a:moveTo>
                  <a:pt x="8092" y="10629"/>
                </a:moveTo>
                <a:lnTo>
                  <a:pt x="5703" y="10629"/>
                </a:lnTo>
                <a:lnTo>
                  <a:pt x="5703" y="8240"/>
                </a:lnTo>
                <a:lnTo>
                  <a:pt x="8092" y="8240"/>
                </a:lnTo>
                <a:close/>
                <a:moveTo>
                  <a:pt x="8092" y="13166"/>
                </a:moveTo>
                <a:lnTo>
                  <a:pt x="5703" y="13166"/>
                </a:lnTo>
                <a:lnTo>
                  <a:pt x="5703" y="10777"/>
                </a:lnTo>
                <a:lnTo>
                  <a:pt x="8092" y="10777"/>
                </a:lnTo>
                <a:close/>
                <a:moveTo>
                  <a:pt x="8092" y="15704"/>
                </a:moveTo>
                <a:lnTo>
                  <a:pt x="5703" y="15704"/>
                </a:lnTo>
                <a:lnTo>
                  <a:pt x="5703" y="13316"/>
                </a:lnTo>
                <a:lnTo>
                  <a:pt x="8092" y="13316"/>
                </a:lnTo>
                <a:close/>
                <a:moveTo>
                  <a:pt x="8092" y="18242"/>
                </a:moveTo>
                <a:lnTo>
                  <a:pt x="5703" y="18242"/>
                </a:lnTo>
                <a:lnTo>
                  <a:pt x="5703" y="15853"/>
                </a:lnTo>
                <a:lnTo>
                  <a:pt x="8092" y="15853"/>
                </a:lnTo>
                <a:close/>
                <a:moveTo>
                  <a:pt x="8092" y="20778"/>
                </a:moveTo>
                <a:lnTo>
                  <a:pt x="5703" y="20778"/>
                </a:lnTo>
                <a:lnTo>
                  <a:pt x="5703" y="18389"/>
                </a:lnTo>
                <a:lnTo>
                  <a:pt x="8092" y="18389"/>
                </a:lnTo>
                <a:close/>
                <a:moveTo>
                  <a:pt x="8092" y="23316"/>
                </a:moveTo>
                <a:lnTo>
                  <a:pt x="5703" y="23316"/>
                </a:lnTo>
                <a:lnTo>
                  <a:pt x="5703" y="20928"/>
                </a:lnTo>
                <a:lnTo>
                  <a:pt x="8092" y="20928"/>
                </a:lnTo>
                <a:close/>
                <a:moveTo>
                  <a:pt x="8092" y="25854"/>
                </a:moveTo>
                <a:lnTo>
                  <a:pt x="5703" y="25854"/>
                </a:lnTo>
                <a:lnTo>
                  <a:pt x="5703" y="23465"/>
                </a:lnTo>
                <a:lnTo>
                  <a:pt x="8092" y="23465"/>
                </a:lnTo>
                <a:close/>
                <a:moveTo>
                  <a:pt x="8092" y="28391"/>
                </a:moveTo>
                <a:lnTo>
                  <a:pt x="5703" y="28391"/>
                </a:lnTo>
                <a:lnTo>
                  <a:pt x="5703" y="26002"/>
                </a:lnTo>
                <a:lnTo>
                  <a:pt x="8092" y="26002"/>
                </a:lnTo>
                <a:close/>
                <a:moveTo>
                  <a:pt x="8092" y="30928"/>
                </a:moveTo>
                <a:lnTo>
                  <a:pt x="5703" y="30928"/>
                </a:lnTo>
                <a:lnTo>
                  <a:pt x="5703" y="28540"/>
                </a:lnTo>
                <a:lnTo>
                  <a:pt x="8092" y="28540"/>
                </a:lnTo>
                <a:close/>
                <a:moveTo>
                  <a:pt x="8092" y="33466"/>
                </a:moveTo>
                <a:lnTo>
                  <a:pt x="5703" y="33466"/>
                </a:lnTo>
                <a:lnTo>
                  <a:pt x="5703" y="31077"/>
                </a:lnTo>
                <a:lnTo>
                  <a:pt x="8092" y="31077"/>
                </a:lnTo>
                <a:close/>
                <a:moveTo>
                  <a:pt x="8092" y="36003"/>
                </a:moveTo>
                <a:lnTo>
                  <a:pt x="5703" y="36003"/>
                </a:lnTo>
                <a:lnTo>
                  <a:pt x="5703" y="33614"/>
                </a:lnTo>
                <a:lnTo>
                  <a:pt x="8092" y="33614"/>
                </a:lnTo>
                <a:close/>
                <a:moveTo>
                  <a:pt x="8092" y="38540"/>
                </a:moveTo>
                <a:lnTo>
                  <a:pt x="5703" y="38540"/>
                </a:lnTo>
                <a:lnTo>
                  <a:pt x="5703" y="36152"/>
                </a:lnTo>
                <a:lnTo>
                  <a:pt x="8092" y="36152"/>
                </a:lnTo>
                <a:close/>
                <a:moveTo>
                  <a:pt x="8092" y="41079"/>
                </a:moveTo>
                <a:lnTo>
                  <a:pt x="5703" y="41079"/>
                </a:lnTo>
                <a:lnTo>
                  <a:pt x="5703" y="38690"/>
                </a:lnTo>
                <a:lnTo>
                  <a:pt x="8092" y="38690"/>
                </a:lnTo>
                <a:close/>
                <a:moveTo>
                  <a:pt x="8092" y="43616"/>
                </a:moveTo>
                <a:lnTo>
                  <a:pt x="5703" y="43616"/>
                </a:lnTo>
                <a:lnTo>
                  <a:pt x="5703" y="41226"/>
                </a:lnTo>
                <a:lnTo>
                  <a:pt x="8092" y="41226"/>
                </a:lnTo>
                <a:close/>
                <a:moveTo>
                  <a:pt x="8092" y="46152"/>
                </a:moveTo>
                <a:lnTo>
                  <a:pt x="5703" y="46152"/>
                </a:lnTo>
                <a:lnTo>
                  <a:pt x="5703" y="43764"/>
                </a:lnTo>
                <a:lnTo>
                  <a:pt x="8092" y="43764"/>
                </a:lnTo>
                <a:close/>
                <a:moveTo>
                  <a:pt x="8092" y="48691"/>
                </a:moveTo>
                <a:lnTo>
                  <a:pt x="5703" y="48691"/>
                </a:lnTo>
                <a:lnTo>
                  <a:pt x="5703" y="46302"/>
                </a:lnTo>
                <a:lnTo>
                  <a:pt x="8092" y="46302"/>
                </a:lnTo>
                <a:close/>
                <a:moveTo>
                  <a:pt x="8092" y="51228"/>
                </a:moveTo>
                <a:lnTo>
                  <a:pt x="5703" y="51228"/>
                </a:lnTo>
                <a:lnTo>
                  <a:pt x="5703" y="48839"/>
                </a:lnTo>
                <a:lnTo>
                  <a:pt x="8092" y="48839"/>
                </a:lnTo>
                <a:close/>
                <a:moveTo>
                  <a:pt x="8092" y="53765"/>
                </a:moveTo>
                <a:lnTo>
                  <a:pt x="5703" y="53765"/>
                </a:lnTo>
                <a:lnTo>
                  <a:pt x="5703" y="51376"/>
                </a:lnTo>
                <a:lnTo>
                  <a:pt x="8092" y="51376"/>
                </a:lnTo>
                <a:close/>
                <a:moveTo>
                  <a:pt x="8092" y="56303"/>
                </a:moveTo>
                <a:lnTo>
                  <a:pt x="5703" y="56303"/>
                </a:lnTo>
                <a:lnTo>
                  <a:pt x="5703" y="53914"/>
                </a:lnTo>
                <a:lnTo>
                  <a:pt x="8092" y="53914"/>
                </a:lnTo>
                <a:close/>
                <a:moveTo>
                  <a:pt x="8092" y="58840"/>
                </a:moveTo>
                <a:lnTo>
                  <a:pt x="5703" y="58840"/>
                </a:lnTo>
                <a:lnTo>
                  <a:pt x="5703" y="56451"/>
                </a:lnTo>
                <a:lnTo>
                  <a:pt x="8092" y="56451"/>
                </a:lnTo>
                <a:close/>
                <a:moveTo>
                  <a:pt x="5554" y="5554"/>
                </a:moveTo>
                <a:lnTo>
                  <a:pt x="3166" y="5554"/>
                </a:lnTo>
                <a:lnTo>
                  <a:pt x="3166" y="3165"/>
                </a:lnTo>
                <a:lnTo>
                  <a:pt x="5554" y="3165"/>
                </a:lnTo>
                <a:close/>
                <a:moveTo>
                  <a:pt x="5554" y="8092"/>
                </a:moveTo>
                <a:lnTo>
                  <a:pt x="3166" y="8092"/>
                </a:lnTo>
                <a:lnTo>
                  <a:pt x="3166" y="5703"/>
                </a:lnTo>
                <a:lnTo>
                  <a:pt x="5554" y="5703"/>
                </a:lnTo>
                <a:close/>
                <a:moveTo>
                  <a:pt x="5554" y="10629"/>
                </a:moveTo>
                <a:lnTo>
                  <a:pt x="3166" y="10629"/>
                </a:lnTo>
                <a:lnTo>
                  <a:pt x="3166" y="8240"/>
                </a:lnTo>
                <a:lnTo>
                  <a:pt x="5554" y="8240"/>
                </a:lnTo>
                <a:close/>
                <a:moveTo>
                  <a:pt x="5554" y="13166"/>
                </a:moveTo>
                <a:lnTo>
                  <a:pt x="3166" y="13166"/>
                </a:lnTo>
                <a:lnTo>
                  <a:pt x="3166" y="10777"/>
                </a:lnTo>
                <a:lnTo>
                  <a:pt x="5554" y="10777"/>
                </a:lnTo>
                <a:close/>
                <a:moveTo>
                  <a:pt x="5554" y="15704"/>
                </a:moveTo>
                <a:lnTo>
                  <a:pt x="3166" y="15704"/>
                </a:lnTo>
                <a:lnTo>
                  <a:pt x="3166" y="13316"/>
                </a:lnTo>
                <a:lnTo>
                  <a:pt x="5554" y="13316"/>
                </a:lnTo>
                <a:close/>
                <a:moveTo>
                  <a:pt x="5554" y="18242"/>
                </a:moveTo>
                <a:lnTo>
                  <a:pt x="3166" y="18242"/>
                </a:lnTo>
                <a:lnTo>
                  <a:pt x="3166" y="15853"/>
                </a:lnTo>
                <a:lnTo>
                  <a:pt x="5554" y="15853"/>
                </a:lnTo>
                <a:close/>
                <a:moveTo>
                  <a:pt x="5554" y="20778"/>
                </a:moveTo>
                <a:lnTo>
                  <a:pt x="3166" y="20778"/>
                </a:lnTo>
                <a:lnTo>
                  <a:pt x="3166" y="18389"/>
                </a:lnTo>
                <a:lnTo>
                  <a:pt x="5554" y="18389"/>
                </a:lnTo>
                <a:close/>
                <a:moveTo>
                  <a:pt x="5554" y="23316"/>
                </a:moveTo>
                <a:lnTo>
                  <a:pt x="3166" y="23316"/>
                </a:lnTo>
                <a:lnTo>
                  <a:pt x="3166" y="20928"/>
                </a:lnTo>
                <a:lnTo>
                  <a:pt x="5554" y="20928"/>
                </a:lnTo>
                <a:close/>
                <a:moveTo>
                  <a:pt x="5554" y="25854"/>
                </a:moveTo>
                <a:lnTo>
                  <a:pt x="3166" y="25854"/>
                </a:lnTo>
                <a:lnTo>
                  <a:pt x="3166" y="23465"/>
                </a:lnTo>
                <a:lnTo>
                  <a:pt x="5554" y="23465"/>
                </a:lnTo>
                <a:close/>
                <a:moveTo>
                  <a:pt x="5554" y="28391"/>
                </a:moveTo>
                <a:lnTo>
                  <a:pt x="3166" y="28391"/>
                </a:lnTo>
                <a:lnTo>
                  <a:pt x="3166" y="26002"/>
                </a:lnTo>
                <a:lnTo>
                  <a:pt x="5554" y="26002"/>
                </a:lnTo>
                <a:close/>
                <a:moveTo>
                  <a:pt x="5554" y="30928"/>
                </a:moveTo>
                <a:lnTo>
                  <a:pt x="3166" y="30928"/>
                </a:lnTo>
                <a:lnTo>
                  <a:pt x="3166" y="28540"/>
                </a:lnTo>
                <a:lnTo>
                  <a:pt x="5554" y="28540"/>
                </a:lnTo>
                <a:close/>
                <a:moveTo>
                  <a:pt x="5554" y="33466"/>
                </a:moveTo>
                <a:lnTo>
                  <a:pt x="3166" y="33466"/>
                </a:lnTo>
                <a:lnTo>
                  <a:pt x="3166" y="31077"/>
                </a:lnTo>
                <a:lnTo>
                  <a:pt x="5554" y="31077"/>
                </a:lnTo>
                <a:close/>
                <a:moveTo>
                  <a:pt x="5554" y="36003"/>
                </a:moveTo>
                <a:lnTo>
                  <a:pt x="3166" y="36003"/>
                </a:lnTo>
                <a:lnTo>
                  <a:pt x="3166" y="33614"/>
                </a:lnTo>
                <a:lnTo>
                  <a:pt x="5554" y="33614"/>
                </a:lnTo>
                <a:close/>
                <a:moveTo>
                  <a:pt x="5554" y="38540"/>
                </a:moveTo>
                <a:lnTo>
                  <a:pt x="3166" y="38540"/>
                </a:lnTo>
                <a:lnTo>
                  <a:pt x="3166" y="36152"/>
                </a:lnTo>
                <a:lnTo>
                  <a:pt x="5554" y="36152"/>
                </a:lnTo>
                <a:close/>
                <a:moveTo>
                  <a:pt x="5554" y="41079"/>
                </a:moveTo>
                <a:lnTo>
                  <a:pt x="3166" y="41079"/>
                </a:lnTo>
                <a:lnTo>
                  <a:pt x="3166" y="38690"/>
                </a:lnTo>
                <a:lnTo>
                  <a:pt x="5554" y="38690"/>
                </a:lnTo>
                <a:close/>
                <a:moveTo>
                  <a:pt x="5554" y="43616"/>
                </a:moveTo>
                <a:lnTo>
                  <a:pt x="3166" y="43616"/>
                </a:lnTo>
                <a:lnTo>
                  <a:pt x="3166" y="41226"/>
                </a:lnTo>
                <a:lnTo>
                  <a:pt x="5554" y="41226"/>
                </a:lnTo>
                <a:close/>
                <a:moveTo>
                  <a:pt x="5554" y="46152"/>
                </a:moveTo>
                <a:lnTo>
                  <a:pt x="3166" y="46152"/>
                </a:lnTo>
                <a:lnTo>
                  <a:pt x="3166" y="43764"/>
                </a:lnTo>
                <a:lnTo>
                  <a:pt x="5554" y="43764"/>
                </a:lnTo>
                <a:close/>
                <a:moveTo>
                  <a:pt x="5554" y="48691"/>
                </a:moveTo>
                <a:lnTo>
                  <a:pt x="3166" y="48691"/>
                </a:lnTo>
                <a:lnTo>
                  <a:pt x="3166" y="46302"/>
                </a:lnTo>
                <a:lnTo>
                  <a:pt x="5554" y="46302"/>
                </a:lnTo>
                <a:close/>
                <a:moveTo>
                  <a:pt x="5554" y="51228"/>
                </a:moveTo>
                <a:lnTo>
                  <a:pt x="3166" y="51228"/>
                </a:lnTo>
                <a:lnTo>
                  <a:pt x="3166" y="48839"/>
                </a:lnTo>
                <a:lnTo>
                  <a:pt x="5554" y="48839"/>
                </a:lnTo>
                <a:close/>
                <a:moveTo>
                  <a:pt x="5554" y="53765"/>
                </a:moveTo>
                <a:lnTo>
                  <a:pt x="3166" y="53765"/>
                </a:lnTo>
                <a:lnTo>
                  <a:pt x="3166" y="51376"/>
                </a:lnTo>
                <a:lnTo>
                  <a:pt x="5554" y="51376"/>
                </a:lnTo>
                <a:close/>
                <a:moveTo>
                  <a:pt x="5554" y="56303"/>
                </a:moveTo>
                <a:lnTo>
                  <a:pt x="3166" y="56303"/>
                </a:lnTo>
                <a:lnTo>
                  <a:pt x="3166" y="53914"/>
                </a:lnTo>
                <a:lnTo>
                  <a:pt x="5554" y="53914"/>
                </a:lnTo>
                <a:close/>
                <a:moveTo>
                  <a:pt x="5554" y="58840"/>
                </a:moveTo>
                <a:lnTo>
                  <a:pt x="3166" y="58840"/>
                </a:lnTo>
                <a:lnTo>
                  <a:pt x="3166" y="56451"/>
                </a:lnTo>
                <a:lnTo>
                  <a:pt x="5554" y="56451"/>
                </a:lnTo>
                <a:close/>
                <a:moveTo>
                  <a:pt x="109437" y="3165"/>
                </a:moveTo>
                <a:lnTo>
                  <a:pt x="109437" y="3017"/>
                </a:lnTo>
                <a:lnTo>
                  <a:pt x="107200" y="3017"/>
                </a:lnTo>
                <a:lnTo>
                  <a:pt x="107200" y="75"/>
                </a:lnTo>
                <a:cubicBezTo>
                  <a:pt x="107200" y="34"/>
                  <a:pt x="107167" y="0"/>
                  <a:pt x="107126" y="0"/>
                </a:cubicBezTo>
                <a:cubicBezTo>
                  <a:pt x="107084" y="0"/>
                  <a:pt x="107051" y="34"/>
                  <a:pt x="107051" y="75"/>
                </a:cubicBezTo>
                <a:lnTo>
                  <a:pt x="107051" y="3017"/>
                </a:lnTo>
                <a:lnTo>
                  <a:pt x="104662" y="3017"/>
                </a:lnTo>
                <a:lnTo>
                  <a:pt x="104662" y="75"/>
                </a:lnTo>
                <a:cubicBezTo>
                  <a:pt x="104662" y="34"/>
                  <a:pt x="104629" y="0"/>
                  <a:pt x="104588" y="0"/>
                </a:cubicBezTo>
                <a:cubicBezTo>
                  <a:pt x="104547" y="0"/>
                  <a:pt x="104514" y="34"/>
                  <a:pt x="104514" y="75"/>
                </a:cubicBezTo>
                <a:lnTo>
                  <a:pt x="104514" y="3017"/>
                </a:lnTo>
                <a:lnTo>
                  <a:pt x="102125" y="3017"/>
                </a:lnTo>
                <a:lnTo>
                  <a:pt x="102125" y="75"/>
                </a:lnTo>
                <a:cubicBezTo>
                  <a:pt x="102125" y="34"/>
                  <a:pt x="102092" y="0"/>
                  <a:pt x="102051" y="0"/>
                </a:cubicBezTo>
                <a:cubicBezTo>
                  <a:pt x="102010" y="0"/>
                  <a:pt x="101977" y="34"/>
                  <a:pt x="101977" y="75"/>
                </a:cubicBezTo>
                <a:lnTo>
                  <a:pt x="101977" y="3017"/>
                </a:lnTo>
                <a:lnTo>
                  <a:pt x="99588" y="3017"/>
                </a:lnTo>
                <a:lnTo>
                  <a:pt x="99588" y="75"/>
                </a:lnTo>
                <a:cubicBezTo>
                  <a:pt x="99588" y="34"/>
                  <a:pt x="99555" y="0"/>
                  <a:pt x="99514" y="0"/>
                </a:cubicBezTo>
                <a:cubicBezTo>
                  <a:pt x="99473" y="0"/>
                  <a:pt x="99439" y="34"/>
                  <a:pt x="99439" y="75"/>
                </a:cubicBezTo>
                <a:lnTo>
                  <a:pt x="99439" y="3017"/>
                </a:lnTo>
                <a:lnTo>
                  <a:pt x="97050" y="3017"/>
                </a:lnTo>
                <a:lnTo>
                  <a:pt x="97050" y="75"/>
                </a:lnTo>
                <a:cubicBezTo>
                  <a:pt x="97050" y="34"/>
                  <a:pt x="97016" y="0"/>
                  <a:pt x="96975" y="0"/>
                </a:cubicBezTo>
                <a:cubicBezTo>
                  <a:pt x="96934" y="0"/>
                  <a:pt x="96901" y="34"/>
                  <a:pt x="96901" y="75"/>
                </a:cubicBezTo>
                <a:lnTo>
                  <a:pt x="96901" y="3017"/>
                </a:lnTo>
                <a:lnTo>
                  <a:pt x="94513" y="3017"/>
                </a:lnTo>
                <a:lnTo>
                  <a:pt x="94513" y="75"/>
                </a:lnTo>
                <a:cubicBezTo>
                  <a:pt x="94513" y="34"/>
                  <a:pt x="94479" y="0"/>
                  <a:pt x="94439" y="0"/>
                </a:cubicBezTo>
                <a:cubicBezTo>
                  <a:pt x="94398" y="0"/>
                  <a:pt x="94364" y="34"/>
                  <a:pt x="94364" y="75"/>
                </a:cubicBezTo>
                <a:lnTo>
                  <a:pt x="94364" y="3017"/>
                </a:lnTo>
                <a:lnTo>
                  <a:pt x="91975" y="3017"/>
                </a:lnTo>
                <a:lnTo>
                  <a:pt x="91975" y="75"/>
                </a:lnTo>
                <a:cubicBezTo>
                  <a:pt x="91975" y="34"/>
                  <a:pt x="91943" y="0"/>
                  <a:pt x="91902" y="0"/>
                </a:cubicBezTo>
                <a:cubicBezTo>
                  <a:pt x="91860" y="0"/>
                  <a:pt x="91826" y="34"/>
                  <a:pt x="91826" y="75"/>
                </a:cubicBezTo>
                <a:lnTo>
                  <a:pt x="91826" y="3017"/>
                </a:lnTo>
                <a:lnTo>
                  <a:pt x="89438" y="3017"/>
                </a:lnTo>
                <a:lnTo>
                  <a:pt x="89438" y="75"/>
                </a:lnTo>
                <a:cubicBezTo>
                  <a:pt x="89438" y="34"/>
                  <a:pt x="89404" y="0"/>
                  <a:pt x="89363" y="0"/>
                </a:cubicBezTo>
                <a:cubicBezTo>
                  <a:pt x="89322" y="0"/>
                  <a:pt x="89289" y="34"/>
                  <a:pt x="89289" y="75"/>
                </a:cubicBezTo>
                <a:lnTo>
                  <a:pt x="89289" y="3017"/>
                </a:lnTo>
                <a:lnTo>
                  <a:pt x="86900" y="3017"/>
                </a:lnTo>
                <a:lnTo>
                  <a:pt x="86900" y="75"/>
                </a:lnTo>
                <a:cubicBezTo>
                  <a:pt x="86900" y="34"/>
                  <a:pt x="86867" y="0"/>
                  <a:pt x="86826" y="0"/>
                </a:cubicBezTo>
                <a:cubicBezTo>
                  <a:pt x="86785" y="0"/>
                  <a:pt x="86752" y="34"/>
                  <a:pt x="86752" y="75"/>
                </a:cubicBezTo>
                <a:lnTo>
                  <a:pt x="86752" y="3017"/>
                </a:lnTo>
                <a:lnTo>
                  <a:pt x="84363" y="3017"/>
                </a:lnTo>
                <a:lnTo>
                  <a:pt x="84363" y="75"/>
                </a:lnTo>
                <a:cubicBezTo>
                  <a:pt x="84363" y="34"/>
                  <a:pt x="84330" y="0"/>
                  <a:pt x="84289" y="0"/>
                </a:cubicBezTo>
                <a:cubicBezTo>
                  <a:pt x="84248" y="0"/>
                  <a:pt x="84215" y="34"/>
                  <a:pt x="84215" y="75"/>
                </a:cubicBezTo>
                <a:lnTo>
                  <a:pt x="84215" y="3017"/>
                </a:lnTo>
                <a:lnTo>
                  <a:pt x="81826" y="3017"/>
                </a:lnTo>
                <a:lnTo>
                  <a:pt x="81826" y="75"/>
                </a:lnTo>
                <a:cubicBezTo>
                  <a:pt x="81826" y="34"/>
                  <a:pt x="81792" y="0"/>
                  <a:pt x="81751" y="0"/>
                </a:cubicBezTo>
                <a:cubicBezTo>
                  <a:pt x="81710" y="0"/>
                  <a:pt x="81677" y="34"/>
                  <a:pt x="81677" y="75"/>
                </a:cubicBezTo>
                <a:lnTo>
                  <a:pt x="81677" y="3017"/>
                </a:lnTo>
                <a:lnTo>
                  <a:pt x="79288" y="3017"/>
                </a:lnTo>
                <a:lnTo>
                  <a:pt x="79288" y="75"/>
                </a:lnTo>
                <a:cubicBezTo>
                  <a:pt x="79288" y="34"/>
                  <a:pt x="79255" y="0"/>
                  <a:pt x="79214" y="0"/>
                </a:cubicBezTo>
                <a:cubicBezTo>
                  <a:pt x="79173" y="0"/>
                  <a:pt x="79139" y="34"/>
                  <a:pt x="79139" y="75"/>
                </a:cubicBezTo>
                <a:lnTo>
                  <a:pt x="79139" y="3017"/>
                </a:lnTo>
                <a:lnTo>
                  <a:pt x="76751" y="3017"/>
                </a:lnTo>
                <a:lnTo>
                  <a:pt x="76751" y="75"/>
                </a:lnTo>
                <a:cubicBezTo>
                  <a:pt x="76751" y="34"/>
                  <a:pt x="76718" y="0"/>
                  <a:pt x="76677" y="0"/>
                </a:cubicBezTo>
                <a:cubicBezTo>
                  <a:pt x="76636" y="0"/>
                  <a:pt x="76603" y="34"/>
                  <a:pt x="76603" y="75"/>
                </a:cubicBezTo>
                <a:lnTo>
                  <a:pt x="76603" y="3017"/>
                </a:lnTo>
                <a:lnTo>
                  <a:pt x="74214" y="3017"/>
                </a:lnTo>
                <a:lnTo>
                  <a:pt x="74214" y="75"/>
                </a:lnTo>
                <a:cubicBezTo>
                  <a:pt x="74214" y="34"/>
                  <a:pt x="74180" y="0"/>
                  <a:pt x="74139" y="0"/>
                </a:cubicBezTo>
                <a:cubicBezTo>
                  <a:pt x="74098" y="0"/>
                  <a:pt x="74065" y="34"/>
                  <a:pt x="74065" y="75"/>
                </a:cubicBezTo>
                <a:lnTo>
                  <a:pt x="74065" y="3017"/>
                </a:lnTo>
                <a:lnTo>
                  <a:pt x="71676" y="3017"/>
                </a:lnTo>
                <a:lnTo>
                  <a:pt x="71676" y="75"/>
                </a:lnTo>
                <a:cubicBezTo>
                  <a:pt x="71676" y="34"/>
                  <a:pt x="71642" y="0"/>
                  <a:pt x="71601" y="0"/>
                </a:cubicBezTo>
                <a:cubicBezTo>
                  <a:pt x="71560" y="0"/>
                  <a:pt x="71527" y="34"/>
                  <a:pt x="71527" y="75"/>
                </a:cubicBezTo>
                <a:lnTo>
                  <a:pt x="71527" y="3017"/>
                </a:lnTo>
                <a:lnTo>
                  <a:pt x="69139" y="3017"/>
                </a:lnTo>
                <a:lnTo>
                  <a:pt x="69139" y="75"/>
                </a:lnTo>
                <a:cubicBezTo>
                  <a:pt x="69139" y="34"/>
                  <a:pt x="69106" y="0"/>
                  <a:pt x="69064" y="0"/>
                </a:cubicBezTo>
                <a:cubicBezTo>
                  <a:pt x="69024" y="0"/>
                  <a:pt x="68990" y="34"/>
                  <a:pt x="68990" y="75"/>
                </a:cubicBezTo>
                <a:lnTo>
                  <a:pt x="68990" y="3017"/>
                </a:lnTo>
                <a:lnTo>
                  <a:pt x="66601" y="3017"/>
                </a:lnTo>
                <a:lnTo>
                  <a:pt x="66601" y="75"/>
                </a:lnTo>
                <a:cubicBezTo>
                  <a:pt x="66601" y="34"/>
                  <a:pt x="66568" y="0"/>
                  <a:pt x="66527" y="0"/>
                </a:cubicBezTo>
                <a:cubicBezTo>
                  <a:pt x="66486" y="0"/>
                  <a:pt x="66452" y="34"/>
                  <a:pt x="66452" y="75"/>
                </a:cubicBezTo>
                <a:lnTo>
                  <a:pt x="66452" y="3017"/>
                </a:lnTo>
                <a:lnTo>
                  <a:pt x="64064" y="3017"/>
                </a:lnTo>
                <a:lnTo>
                  <a:pt x="64064" y="75"/>
                </a:lnTo>
                <a:cubicBezTo>
                  <a:pt x="64064" y="34"/>
                  <a:pt x="64030" y="0"/>
                  <a:pt x="63989" y="0"/>
                </a:cubicBezTo>
                <a:cubicBezTo>
                  <a:pt x="63948" y="0"/>
                  <a:pt x="63915" y="34"/>
                  <a:pt x="63915" y="75"/>
                </a:cubicBezTo>
                <a:lnTo>
                  <a:pt x="63915" y="3017"/>
                </a:lnTo>
                <a:lnTo>
                  <a:pt x="61526" y="3017"/>
                </a:lnTo>
                <a:lnTo>
                  <a:pt x="61526" y="75"/>
                </a:lnTo>
                <a:cubicBezTo>
                  <a:pt x="61526" y="34"/>
                  <a:pt x="61493" y="0"/>
                  <a:pt x="61452" y="0"/>
                </a:cubicBezTo>
                <a:cubicBezTo>
                  <a:pt x="61411" y="0"/>
                  <a:pt x="61378" y="34"/>
                  <a:pt x="61378" y="75"/>
                </a:cubicBezTo>
                <a:lnTo>
                  <a:pt x="61378" y="3017"/>
                </a:lnTo>
                <a:lnTo>
                  <a:pt x="58989" y="3017"/>
                </a:lnTo>
                <a:lnTo>
                  <a:pt x="58989" y="75"/>
                </a:lnTo>
                <a:cubicBezTo>
                  <a:pt x="58989" y="34"/>
                  <a:pt x="58956" y="0"/>
                  <a:pt x="58915" y="0"/>
                </a:cubicBezTo>
                <a:lnTo>
                  <a:pt x="58915" y="0"/>
                </a:lnTo>
                <a:cubicBezTo>
                  <a:pt x="58874" y="0"/>
                  <a:pt x="58840" y="34"/>
                  <a:pt x="58840" y="75"/>
                </a:cubicBezTo>
                <a:lnTo>
                  <a:pt x="58840" y="3017"/>
                </a:lnTo>
                <a:lnTo>
                  <a:pt x="56452" y="3017"/>
                </a:lnTo>
                <a:lnTo>
                  <a:pt x="56452" y="75"/>
                </a:lnTo>
                <a:cubicBezTo>
                  <a:pt x="56452" y="34"/>
                  <a:pt x="56417" y="0"/>
                  <a:pt x="56377" y="0"/>
                </a:cubicBezTo>
                <a:cubicBezTo>
                  <a:pt x="56336" y="0"/>
                  <a:pt x="56303" y="34"/>
                  <a:pt x="56303" y="75"/>
                </a:cubicBezTo>
                <a:lnTo>
                  <a:pt x="56303" y="3017"/>
                </a:lnTo>
                <a:lnTo>
                  <a:pt x="53914" y="3017"/>
                </a:lnTo>
                <a:lnTo>
                  <a:pt x="53914" y="75"/>
                </a:lnTo>
                <a:cubicBezTo>
                  <a:pt x="53914" y="34"/>
                  <a:pt x="53881" y="0"/>
                  <a:pt x="53840" y="0"/>
                </a:cubicBezTo>
                <a:cubicBezTo>
                  <a:pt x="53799" y="0"/>
                  <a:pt x="53766" y="34"/>
                  <a:pt x="53766" y="75"/>
                </a:cubicBezTo>
                <a:lnTo>
                  <a:pt x="53766" y="3017"/>
                </a:lnTo>
                <a:lnTo>
                  <a:pt x="51376" y="3017"/>
                </a:lnTo>
                <a:lnTo>
                  <a:pt x="51376" y="75"/>
                </a:lnTo>
                <a:cubicBezTo>
                  <a:pt x="51376" y="34"/>
                  <a:pt x="51344" y="0"/>
                  <a:pt x="51303" y="0"/>
                </a:cubicBezTo>
                <a:cubicBezTo>
                  <a:pt x="51262" y="0"/>
                  <a:pt x="51228" y="34"/>
                  <a:pt x="51228" y="75"/>
                </a:cubicBezTo>
                <a:lnTo>
                  <a:pt x="51228" y="3017"/>
                </a:lnTo>
                <a:lnTo>
                  <a:pt x="48839" y="3017"/>
                </a:lnTo>
                <a:lnTo>
                  <a:pt x="48839" y="75"/>
                </a:lnTo>
                <a:cubicBezTo>
                  <a:pt x="48839" y="34"/>
                  <a:pt x="48806" y="0"/>
                  <a:pt x="48764" y="0"/>
                </a:cubicBezTo>
                <a:cubicBezTo>
                  <a:pt x="48723" y="0"/>
                  <a:pt x="48691" y="34"/>
                  <a:pt x="48691" y="75"/>
                </a:cubicBezTo>
                <a:lnTo>
                  <a:pt x="48691" y="3017"/>
                </a:lnTo>
                <a:lnTo>
                  <a:pt x="46302" y="3017"/>
                </a:lnTo>
                <a:lnTo>
                  <a:pt x="46302" y="75"/>
                </a:lnTo>
                <a:cubicBezTo>
                  <a:pt x="46302" y="34"/>
                  <a:pt x="46269" y="0"/>
                  <a:pt x="46227" y="0"/>
                </a:cubicBezTo>
                <a:cubicBezTo>
                  <a:pt x="46187" y="0"/>
                  <a:pt x="46153" y="34"/>
                  <a:pt x="46153" y="75"/>
                </a:cubicBezTo>
                <a:lnTo>
                  <a:pt x="46153" y="3017"/>
                </a:lnTo>
                <a:lnTo>
                  <a:pt x="43764" y="3017"/>
                </a:lnTo>
                <a:lnTo>
                  <a:pt x="43764" y="75"/>
                </a:lnTo>
                <a:cubicBezTo>
                  <a:pt x="43764" y="34"/>
                  <a:pt x="43732" y="0"/>
                  <a:pt x="43691" y="0"/>
                </a:cubicBezTo>
                <a:cubicBezTo>
                  <a:pt x="43650" y="0"/>
                  <a:pt x="43616" y="34"/>
                  <a:pt x="43616" y="75"/>
                </a:cubicBezTo>
                <a:lnTo>
                  <a:pt x="43616" y="3017"/>
                </a:lnTo>
                <a:lnTo>
                  <a:pt x="41227" y="3017"/>
                </a:lnTo>
                <a:lnTo>
                  <a:pt x="41227" y="75"/>
                </a:lnTo>
                <a:cubicBezTo>
                  <a:pt x="41227" y="34"/>
                  <a:pt x="41194" y="0"/>
                  <a:pt x="41153" y="0"/>
                </a:cubicBezTo>
                <a:cubicBezTo>
                  <a:pt x="41111" y="0"/>
                  <a:pt x="41078" y="34"/>
                  <a:pt x="41078" y="75"/>
                </a:cubicBezTo>
                <a:lnTo>
                  <a:pt x="41078" y="3017"/>
                </a:lnTo>
                <a:lnTo>
                  <a:pt x="38689" y="3017"/>
                </a:lnTo>
                <a:lnTo>
                  <a:pt x="38689" y="75"/>
                </a:lnTo>
                <a:cubicBezTo>
                  <a:pt x="38689" y="34"/>
                  <a:pt x="38656" y="0"/>
                  <a:pt x="38615" y="0"/>
                </a:cubicBezTo>
                <a:cubicBezTo>
                  <a:pt x="38574" y="0"/>
                  <a:pt x="38541" y="34"/>
                  <a:pt x="38541" y="75"/>
                </a:cubicBezTo>
                <a:lnTo>
                  <a:pt x="38541" y="3017"/>
                </a:lnTo>
                <a:lnTo>
                  <a:pt x="36152" y="3017"/>
                </a:lnTo>
                <a:lnTo>
                  <a:pt x="36152" y="75"/>
                </a:lnTo>
                <a:cubicBezTo>
                  <a:pt x="36152" y="34"/>
                  <a:pt x="36119" y="0"/>
                  <a:pt x="36078" y="0"/>
                </a:cubicBezTo>
                <a:cubicBezTo>
                  <a:pt x="36037" y="0"/>
                  <a:pt x="36004" y="34"/>
                  <a:pt x="36004" y="75"/>
                </a:cubicBezTo>
                <a:lnTo>
                  <a:pt x="36004" y="3017"/>
                </a:lnTo>
                <a:lnTo>
                  <a:pt x="33615" y="3017"/>
                </a:lnTo>
                <a:lnTo>
                  <a:pt x="33615" y="75"/>
                </a:lnTo>
                <a:cubicBezTo>
                  <a:pt x="33615" y="34"/>
                  <a:pt x="33582" y="0"/>
                  <a:pt x="33541" y="0"/>
                </a:cubicBezTo>
                <a:cubicBezTo>
                  <a:pt x="33500" y="0"/>
                  <a:pt x="33466" y="34"/>
                  <a:pt x="33466" y="75"/>
                </a:cubicBezTo>
                <a:lnTo>
                  <a:pt x="33466" y="3017"/>
                </a:lnTo>
                <a:lnTo>
                  <a:pt x="31077" y="3017"/>
                </a:lnTo>
                <a:lnTo>
                  <a:pt x="31077" y="75"/>
                </a:lnTo>
                <a:cubicBezTo>
                  <a:pt x="31077" y="34"/>
                  <a:pt x="31044" y="0"/>
                  <a:pt x="31003" y="0"/>
                </a:cubicBezTo>
                <a:cubicBezTo>
                  <a:pt x="30962" y="0"/>
                  <a:pt x="30928" y="34"/>
                  <a:pt x="30928" y="75"/>
                </a:cubicBezTo>
                <a:lnTo>
                  <a:pt x="30928" y="3017"/>
                </a:lnTo>
                <a:lnTo>
                  <a:pt x="28540" y="3017"/>
                </a:lnTo>
                <a:lnTo>
                  <a:pt x="28540" y="75"/>
                </a:lnTo>
                <a:cubicBezTo>
                  <a:pt x="28540" y="34"/>
                  <a:pt x="28507" y="0"/>
                  <a:pt x="28466" y="0"/>
                </a:cubicBezTo>
                <a:cubicBezTo>
                  <a:pt x="28425" y="0"/>
                  <a:pt x="28391" y="34"/>
                  <a:pt x="28391" y="75"/>
                </a:cubicBezTo>
                <a:lnTo>
                  <a:pt x="28391" y="3017"/>
                </a:lnTo>
                <a:lnTo>
                  <a:pt x="26002" y="3017"/>
                </a:lnTo>
                <a:lnTo>
                  <a:pt x="26002" y="75"/>
                </a:lnTo>
                <a:cubicBezTo>
                  <a:pt x="26002" y="34"/>
                  <a:pt x="25970" y="0"/>
                  <a:pt x="25929" y="0"/>
                </a:cubicBezTo>
                <a:cubicBezTo>
                  <a:pt x="25888" y="0"/>
                  <a:pt x="25854" y="34"/>
                  <a:pt x="25854" y="75"/>
                </a:cubicBezTo>
                <a:lnTo>
                  <a:pt x="25854" y="3017"/>
                </a:lnTo>
                <a:lnTo>
                  <a:pt x="23465" y="3017"/>
                </a:lnTo>
                <a:lnTo>
                  <a:pt x="23465" y="75"/>
                </a:lnTo>
                <a:cubicBezTo>
                  <a:pt x="23465" y="34"/>
                  <a:pt x="23431" y="0"/>
                  <a:pt x="23390" y="0"/>
                </a:cubicBezTo>
                <a:cubicBezTo>
                  <a:pt x="23349" y="0"/>
                  <a:pt x="23316" y="34"/>
                  <a:pt x="23316" y="75"/>
                </a:cubicBezTo>
                <a:lnTo>
                  <a:pt x="23316" y="3017"/>
                </a:lnTo>
                <a:lnTo>
                  <a:pt x="20928" y="3017"/>
                </a:lnTo>
                <a:lnTo>
                  <a:pt x="20928" y="75"/>
                </a:lnTo>
                <a:cubicBezTo>
                  <a:pt x="20928" y="34"/>
                  <a:pt x="20894" y="0"/>
                  <a:pt x="20854" y="0"/>
                </a:cubicBezTo>
                <a:cubicBezTo>
                  <a:pt x="20812" y="0"/>
                  <a:pt x="20779" y="34"/>
                  <a:pt x="20779" y="75"/>
                </a:cubicBezTo>
                <a:lnTo>
                  <a:pt x="20779" y="3017"/>
                </a:lnTo>
                <a:lnTo>
                  <a:pt x="18390" y="3017"/>
                </a:lnTo>
                <a:lnTo>
                  <a:pt x="18390" y="75"/>
                </a:lnTo>
                <a:cubicBezTo>
                  <a:pt x="18390" y="34"/>
                  <a:pt x="18357" y="0"/>
                  <a:pt x="18316" y="0"/>
                </a:cubicBezTo>
                <a:cubicBezTo>
                  <a:pt x="18275" y="0"/>
                  <a:pt x="18242" y="34"/>
                  <a:pt x="18242" y="75"/>
                </a:cubicBezTo>
                <a:lnTo>
                  <a:pt x="18242" y="3017"/>
                </a:lnTo>
                <a:lnTo>
                  <a:pt x="15853" y="3017"/>
                </a:lnTo>
                <a:lnTo>
                  <a:pt x="15853" y="75"/>
                </a:lnTo>
                <a:cubicBezTo>
                  <a:pt x="15853" y="34"/>
                  <a:pt x="15819" y="0"/>
                  <a:pt x="15778" y="0"/>
                </a:cubicBezTo>
                <a:cubicBezTo>
                  <a:pt x="15737" y="0"/>
                  <a:pt x="15704" y="34"/>
                  <a:pt x="15704" y="75"/>
                </a:cubicBezTo>
                <a:lnTo>
                  <a:pt x="15704" y="3017"/>
                </a:lnTo>
                <a:lnTo>
                  <a:pt x="13315" y="3017"/>
                </a:lnTo>
                <a:lnTo>
                  <a:pt x="13315" y="75"/>
                </a:lnTo>
                <a:cubicBezTo>
                  <a:pt x="13315" y="34"/>
                  <a:pt x="13282" y="0"/>
                  <a:pt x="13241" y="0"/>
                </a:cubicBezTo>
                <a:cubicBezTo>
                  <a:pt x="13200" y="0"/>
                  <a:pt x="13167" y="34"/>
                  <a:pt x="13167" y="75"/>
                </a:cubicBezTo>
                <a:lnTo>
                  <a:pt x="13167" y="3017"/>
                </a:lnTo>
                <a:lnTo>
                  <a:pt x="10778" y="3017"/>
                </a:lnTo>
                <a:lnTo>
                  <a:pt x="10778" y="75"/>
                </a:lnTo>
                <a:cubicBezTo>
                  <a:pt x="10778" y="34"/>
                  <a:pt x="10745" y="0"/>
                  <a:pt x="10704" y="0"/>
                </a:cubicBezTo>
                <a:cubicBezTo>
                  <a:pt x="10663" y="0"/>
                  <a:pt x="10630" y="34"/>
                  <a:pt x="10630" y="75"/>
                </a:cubicBezTo>
                <a:lnTo>
                  <a:pt x="10630" y="3017"/>
                </a:lnTo>
                <a:lnTo>
                  <a:pt x="8241" y="3017"/>
                </a:lnTo>
                <a:lnTo>
                  <a:pt x="8241" y="75"/>
                </a:lnTo>
                <a:cubicBezTo>
                  <a:pt x="8241" y="34"/>
                  <a:pt x="8207" y="0"/>
                  <a:pt x="8166" y="0"/>
                </a:cubicBezTo>
                <a:cubicBezTo>
                  <a:pt x="8125" y="0"/>
                  <a:pt x="8092" y="34"/>
                  <a:pt x="8092" y="75"/>
                </a:cubicBezTo>
                <a:lnTo>
                  <a:pt x="8092" y="3017"/>
                </a:lnTo>
                <a:lnTo>
                  <a:pt x="5703" y="3017"/>
                </a:lnTo>
                <a:lnTo>
                  <a:pt x="5703" y="75"/>
                </a:lnTo>
                <a:cubicBezTo>
                  <a:pt x="5703" y="34"/>
                  <a:pt x="5670" y="0"/>
                  <a:pt x="5629" y="0"/>
                </a:cubicBezTo>
                <a:cubicBezTo>
                  <a:pt x="5588" y="0"/>
                  <a:pt x="5554" y="34"/>
                  <a:pt x="5554" y="75"/>
                </a:cubicBezTo>
                <a:lnTo>
                  <a:pt x="5554" y="3017"/>
                </a:lnTo>
                <a:lnTo>
                  <a:pt x="3166" y="3017"/>
                </a:lnTo>
                <a:lnTo>
                  <a:pt x="3166" y="75"/>
                </a:lnTo>
                <a:cubicBezTo>
                  <a:pt x="3166" y="34"/>
                  <a:pt x="3133" y="0"/>
                  <a:pt x="3092" y="0"/>
                </a:cubicBezTo>
                <a:cubicBezTo>
                  <a:pt x="3051" y="0"/>
                  <a:pt x="3018" y="34"/>
                  <a:pt x="3018" y="75"/>
                </a:cubicBezTo>
                <a:lnTo>
                  <a:pt x="3018" y="3017"/>
                </a:lnTo>
                <a:lnTo>
                  <a:pt x="75" y="3017"/>
                </a:lnTo>
                <a:cubicBezTo>
                  <a:pt x="34" y="3017"/>
                  <a:pt x="1" y="3050"/>
                  <a:pt x="1" y="3091"/>
                </a:cubicBezTo>
                <a:cubicBezTo>
                  <a:pt x="1" y="3132"/>
                  <a:pt x="34" y="3165"/>
                  <a:pt x="75" y="3165"/>
                </a:cubicBezTo>
                <a:lnTo>
                  <a:pt x="3018" y="3165"/>
                </a:lnTo>
                <a:lnTo>
                  <a:pt x="3018" y="5554"/>
                </a:lnTo>
                <a:lnTo>
                  <a:pt x="75" y="5554"/>
                </a:lnTo>
                <a:cubicBezTo>
                  <a:pt x="34" y="5554"/>
                  <a:pt x="1" y="5587"/>
                  <a:pt x="1" y="5628"/>
                </a:cubicBezTo>
                <a:cubicBezTo>
                  <a:pt x="1" y="5670"/>
                  <a:pt x="34" y="5703"/>
                  <a:pt x="75" y="5703"/>
                </a:cubicBezTo>
                <a:lnTo>
                  <a:pt x="3018" y="5703"/>
                </a:lnTo>
                <a:lnTo>
                  <a:pt x="3018" y="8092"/>
                </a:lnTo>
                <a:lnTo>
                  <a:pt x="75" y="8092"/>
                </a:lnTo>
                <a:cubicBezTo>
                  <a:pt x="34" y="8092"/>
                  <a:pt x="1" y="8125"/>
                  <a:pt x="1" y="8166"/>
                </a:cubicBezTo>
                <a:cubicBezTo>
                  <a:pt x="1" y="8207"/>
                  <a:pt x="34" y="8240"/>
                  <a:pt x="75" y="8240"/>
                </a:cubicBezTo>
                <a:lnTo>
                  <a:pt x="3018" y="8240"/>
                </a:lnTo>
                <a:lnTo>
                  <a:pt x="3018" y="10629"/>
                </a:lnTo>
                <a:lnTo>
                  <a:pt x="75" y="10629"/>
                </a:lnTo>
                <a:cubicBezTo>
                  <a:pt x="34" y="10629"/>
                  <a:pt x="1" y="10662"/>
                  <a:pt x="1" y="10703"/>
                </a:cubicBezTo>
                <a:cubicBezTo>
                  <a:pt x="1" y="10744"/>
                  <a:pt x="34" y="10777"/>
                  <a:pt x="75" y="10777"/>
                </a:cubicBezTo>
                <a:lnTo>
                  <a:pt x="3018" y="10777"/>
                </a:lnTo>
                <a:lnTo>
                  <a:pt x="3018" y="13166"/>
                </a:lnTo>
                <a:lnTo>
                  <a:pt x="75" y="13166"/>
                </a:lnTo>
                <a:cubicBezTo>
                  <a:pt x="34" y="13166"/>
                  <a:pt x="1" y="13199"/>
                  <a:pt x="1" y="13240"/>
                </a:cubicBezTo>
                <a:cubicBezTo>
                  <a:pt x="1" y="13282"/>
                  <a:pt x="34" y="13316"/>
                  <a:pt x="75" y="13316"/>
                </a:cubicBezTo>
                <a:lnTo>
                  <a:pt x="3018" y="13316"/>
                </a:lnTo>
                <a:lnTo>
                  <a:pt x="3018" y="15704"/>
                </a:lnTo>
                <a:lnTo>
                  <a:pt x="75" y="15704"/>
                </a:lnTo>
                <a:cubicBezTo>
                  <a:pt x="34" y="15704"/>
                  <a:pt x="1" y="15737"/>
                  <a:pt x="1" y="15778"/>
                </a:cubicBezTo>
                <a:cubicBezTo>
                  <a:pt x="1" y="15819"/>
                  <a:pt x="34" y="15853"/>
                  <a:pt x="75" y="15853"/>
                </a:cubicBezTo>
                <a:lnTo>
                  <a:pt x="3018" y="15853"/>
                </a:lnTo>
                <a:lnTo>
                  <a:pt x="3018" y="18242"/>
                </a:lnTo>
                <a:lnTo>
                  <a:pt x="75" y="18242"/>
                </a:lnTo>
                <a:cubicBezTo>
                  <a:pt x="34" y="18242"/>
                  <a:pt x="1" y="18275"/>
                  <a:pt x="1" y="18316"/>
                </a:cubicBezTo>
                <a:cubicBezTo>
                  <a:pt x="1" y="18357"/>
                  <a:pt x="34" y="18389"/>
                  <a:pt x="75" y="18389"/>
                </a:cubicBezTo>
                <a:lnTo>
                  <a:pt x="3018" y="18389"/>
                </a:lnTo>
                <a:lnTo>
                  <a:pt x="3018" y="20778"/>
                </a:lnTo>
                <a:lnTo>
                  <a:pt x="75" y="20778"/>
                </a:lnTo>
                <a:cubicBezTo>
                  <a:pt x="34" y="20778"/>
                  <a:pt x="1" y="20812"/>
                  <a:pt x="1" y="20853"/>
                </a:cubicBezTo>
                <a:cubicBezTo>
                  <a:pt x="1" y="20894"/>
                  <a:pt x="34" y="20928"/>
                  <a:pt x="75" y="20928"/>
                </a:cubicBezTo>
                <a:lnTo>
                  <a:pt x="3018" y="20928"/>
                </a:lnTo>
                <a:lnTo>
                  <a:pt x="3018" y="23316"/>
                </a:lnTo>
                <a:lnTo>
                  <a:pt x="75" y="23316"/>
                </a:lnTo>
                <a:cubicBezTo>
                  <a:pt x="34" y="23316"/>
                  <a:pt x="1" y="23350"/>
                  <a:pt x="1" y="23391"/>
                </a:cubicBezTo>
                <a:cubicBezTo>
                  <a:pt x="1" y="23432"/>
                  <a:pt x="34" y="23465"/>
                  <a:pt x="75" y="23465"/>
                </a:cubicBezTo>
                <a:lnTo>
                  <a:pt x="3018" y="23465"/>
                </a:lnTo>
                <a:lnTo>
                  <a:pt x="3018" y="25854"/>
                </a:lnTo>
                <a:lnTo>
                  <a:pt x="75" y="25854"/>
                </a:lnTo>
                <a:cubicBezTo>
                  <a:pt x="34" y="25854"/>
                  <a:pt x="1" y="25887"/>
                  <a:pt x="1" y="25928"/>
                </a:cubicBezTo>
                <a:cubicBezTo>
                  <a:pt x="1" y="25969"/>
                  <a:pt x="34" y="26002"/>
                  <a:pt x="75" y="26002"/>
                </a:cubicBezTo>
                <a:lnTo>
                  <a:pt x="3018" y="26002"/>
                </a:lnTo>
                <a:lnTo>
                  <a:pt x="3018" y="28391"/>
                </a:lnTo>
                <a:lnTo>
                  <a:pt x="75" y="28391"/>
                </a:lnTo>
                <a:cubicBezTo>
                  <a:pt x="34" y="28391"/>
                  <a:pt x="1" y="28424"/>
                  <a:pt x="1" y="28465"/>
                </a:cubicBezTo>
                <a:cubicBezTo>
                  <a:pt x="1" y="28506"/>
                  <a:pt x="34" y="28540"/>
                  <a:pt x="75" y="28540"/>
                </a:cubicBezTo>
                <a:lnTo>
                  <a:pt x="3018" y="28540"/>
                </a:lnTo>
                <a:lnTo>
                  <a:pt x="3018" y="30928"/>
                </a:lnTo>
                <a:lnTo>
                  <a:pt x="75" y="30928"/>
                </a:lnTo>
                <a:cubicBezTo>
                  <a:pt x="34" y="30928"/>
                  <a:pt x="1" y="30962"/>
                  <a:pt x="1" y="31003"/>
                </a:cubicBezTo>
                <a:cubicBezTo>
                  <a:pt x="1" y="31044"/>
                  <a:pt x="34" y="31077"/>
                  <a:pt x="75" y="31077"/>
                </a:cubicBezTo>
                <a:lnTo>
                  <a:pt x="3018" y="31077"/>
                </a:lnTo>
                <a:lnTo>
                  <a:pt x="3018" y="33466"/>
                </a:lnTo>
                <a:lnTo>
                  <a:pt x="75" y="33466"/>
                </a:lnTo>
                <a:cubicBezTo>
                  <a:pt x="34" y="33466"/>
                  <a:pt x="1" y="33499"/>
                  <a:pt x="1" y="33540"/>
                </a:cubicBezTo>
                <a:cubicBezTo>
                  <a:pt x="1" y="33581"/>
                  <a:pt x="34" y="33614"/>
                  <a:pt x="75" y="33614"/>
                </a:cubicBezTo>
                <a:lnTo>
                  <a:pt x="3018" y="33614"/>
                </a:lnTo>
                <a:lnTo>
                  <a:pt x="3018" y="36003"/>
                </a:lnTo>
                <a:lnTo>
                  <a:pt x="75" y="36003"/>
                </a:lnTo>
                <a:cubicBezTo>
                  <a:pt x="34" y="36003"/>
                  <a:pt x="1" y="36037"/>
                  <a:pt x="1" y="36078"/>
                </a:cubicBezTo>
                <a:cubicBezTo>
                  <a:pt x="1" y="36119"/>
                  <a:pt x="34" y="36152"/>
                  <a:pt x="75" y="36152"/>
                </a:cubicBezTo>
                <a:lnTo>
                  <a:pt x="3018" y="36152"/>
                </a:lnTo>
                <a:lnTo>
                  <a:pt x="3018" y="38540"/>
                </a:lnTo>
                <a:lnTo>
                  <a:pt x="75" y="38540"/>
                </a:lnTo>
                <a:cubicBezTo>
                  <a:pt x="34" y="38540"/>
                  <a:pt x="1" y="38574"/>
                  <a:pt x="1" y="38615"/>
                </a:cubicBezTo>
                <a:cubicBezTo>
                  <a:pt x="1" y="38656"/>
                  <a:pt x="34" y="38690"/>
                  <a:pt x="75" y="38690"/>
                </a:cubicBezTo>
                <a:lnTo>
                  <a:pt x="3018" y="38690"/>
                </a:lnTo>
                <a:lnTo>
                  <a:pt x="3018" y="41079"/>
                </a:lnTo>
                <a:lnTo>
                  <a:pt x="75" y="41079"/>
                </a:lnTo>
                <a:cubicBezTo>
                  <a:pt x="34" y="41079"/>
                  <a:pt x="1" y="41111"/>
                  <a:pt x="1" y="41152"/>
                </a:cubicBezTo>
                <a:cubicBezTo>
                  <a:pt x="1" y="41193"/>
                  <a:pt x="34" y="41226"/>
                  <a:pt x="75" y="41226"/>
                </a:cubicBezTo>
                <a:lnTo>
                  <a:pt x="3018" y="41226"/>
                </a:lnTo>
                <a:lnTo>
                  <a:pt x="3018" y="43616"/>
                </a:lnTo>
                <a:lnTo>
                  <a:pt x="75" y="43616"/>
                </a:lnTo>
                <a:cubicBezTo>
                  <a:pt x="34" y="43616"/>
                  <a:pt x="1" y="43649"/>
                  <a:pt x="1" y="43690"/>
                </a:cubicBezTo>
                <a:cubicBezTo>
                  <a:pt x="1" y="43731"/>
                  <a:pt x="34" y="43764"/>
                  <a:pt x="75" y="43764"/>
                </a:cubicBezTo>
                <a:lnTo>
                  <a:pt x="3018" y="43764"/>
                </a:lnTo>
                <a:lnTo>
                  <a:pt x="3018" y="46152"/>
                </a:lnTo>
                <a:lnTo>
                  <a:pt x="75" y="46152"/>
                </a:lnTo>
                <a:cubicBezTo>
                  <a:pt x="34" y="46152"/>
                  <a:pt x="1" y="46187"/>
                  <a:pt x="1" y="46228"/>
                </a:cubicBezTo>
                <a:cubicBezTo>
                  <a:pt x="1" y="46269"/>
                  <a:pt x="34" y="46302"/>
                  <a:pt x="75" y="46302"/>
                </a:cubicBezTo>
                <a:lnTo>
                  <a:pt x="3018" y="46302"/>
                </a:lnTo>
                <a:lnTo>
                  <a:pt x="3018" y="48691"/>
                </a:lnTo>
                <a:lnTo>
                  <a:pt x="75" y="48691"/>
                </a:lnTo>
                <a:cubicBezTo>
                  <a:pt x="34" y="48691"/>
                  <a:pt x="1" y="48724"/>
                  <a:pt x="1" y="48764"/>
                </a:cubicBezTo>
                <a:cubicBezTo>
                  <a:pt x="1" y="48805"/>
                  <a:pt x="34" y="48839"/>
                  <a:pt x="75" y="48839"/>
                </a:cubicBezTo>
                <a:lnTo>
                  <a:pt x="3018" y="48839"/>
                </a:lnTo>
                <a:lnTo>
                  <a:pt x="3018" y="51228"/>
                </a:lnTo>
                <a:lnTo>
                  <a:pt x="75" y="51228"/>
                </a:lnTo>
                <a:cubicBezTo>
                  <a:pt x="34" y="51228"/>
                  <a:pt x="1" y="51261"/>
                  <a:pt x="1" y="51302"/>
                </a:cubicBezTo>
                <a:cubicBezTo>
                  <a:pt x="1" y="51343"/>
                  <a:pt x="34" y="51376"/>
                  <a:pt x="75" y="51376"/>
                </a:cubicBezTo>
                <a:lnTo>
                  <a:pt x="3018" y="51376"/>
                </a:lnTo>
                <a:lnTo>
                  <a:pt x="3018" y="53765"/>
                </a:lnTo>
                <a:lnTo>
                  <a:pt x="75" y="53765"/>
                </a:lnTo>
                <a:cubicBezTo>
                  <a:pt x="34" y="53765"/>
                  <a:pt x="1" y="53799"/>
                  <a:pt x="1" y="53840"/>
                </a:cubicBezTo>
                <a:cubicBezTo>
                  <a:pt x="1" y="53881"/>
                  <a:pt x="34" y="53914"/>
                  <a:pt x="75" y="53914"/>
                </a:cubicBezTo>
                <a:lnTo>
                  <a:pt x="3018" y="53914"/>
                </a:lnTo>
                <a:lnTo>
                  <a:pt x="3018" y="56303"/>
                </a:lnTo>
                <a:lnTo>
                  <a:pt x="75" y="56303"/>
                </a:lnTo>
                <a:cubicBezTo>
                  <a:pt x="34" y="56303"/>
                  <a:pt x="1" y="56336"/>
                  <a:pt x="1" y="56377"/>
                </a:cubicBezTo>
                <a:cubicBezTo>
                  <a:pt x="1" y="56418"/>
                  <a:pt x="34" y="56451"/>
                  <a:pt x="75" y="56451"/>
                </a:cubicBezTo>
                <a:lnTo>
                  <a:pt x="3018" y="56451"/>
                </a:lnTo>
                <a:lnTo>
                  <a:pt x="3018" y="58840"/>
                </a:lnTo>
                <a:lnTo>
                  <a:pt x="75" y="58840"/>
                </a:lnTo>
                <a:cubicBezTo>
                  <a:pt x="34" y="58840"/>
                  <a:pt x="1" y="58873"/>
                  <a:pt x="1" y="58914"/>
                </a:cubicBezTo>
                <a:cubicBezTo>
                  <a:pt x="1" y="58955"/>
                  <a:pt x="34" y="58988"/>
                  <a:pt x="75" y="58988"/>
                </a:cubicBezTo>
                <a:lnTo>
                  <a:pt x="3018" y="58988"/>
                </a:lnTo>
                <a:lnTo>
                  <a:pt x="3018" y="61558"/>
                </a:lnTo>
                <a:lnTo>
                  <a:pt x="3166" y="61558"/>
                </a:lnTo>
                <a:lnTo>
                  <a:pt x="3166" y="58988"/>
                </a:lnTo>
                <a:lnTo>
                  <a:pt x="5554" y="58988"/>
                </a:lnTo>
                <a:lnTo>
                  <a:pt x="5554" y="61558"/>
                </a:lnTo>
                <a:lnTo>
                  <a:pt x="5703" y="61558"/>
                </a:lnTo>
                <a:lnTo>
                  <a:pt x="5703" y="58988"/>
                </a:lnTo>
                <a:lnTo>
                  <a:pt x="8092" y="58988"/>
                </a:lnTo>
                <a:lnTo>
                  <a:pt x="8092" y="61558"/>
                </a:lnTo>
                <a:lnTo>
                  <a:pt x="8241" y="61558"/>
                </a:lnTo>
                <a:lnTo>
                  <a:pt x="8241" y="58988"/>
                </a:lnTo>
                <a:lnTo>
                  <a:pt x="10630" y="58988"/>
                </a:lnTo>
                <a:lnTo>
                  <a:pt x="10630" y="61558"/>
                </a:lnTo>
                <a:lnTo>
                  <a:pt x="10778" y="61558"/>
                </a:lnTo>
                <a:lnTo>
                  <a:pt x="10778" y="58988"/>
                </a:lnTo>
                <a:lnTo>
                  <a:pt x="13167" y="58988"/>
                </a:lnTo>
                <a:lnTo>
                  <a:pt x="13167" y="61558"/>
                </a:lnTo>
                <a:lnTo>
                  <a:pt x="13315" y="61558"/>
                </a:lnTo>
                <a:lnTo>
                  <a:pt x="13315" y="58988"/>
                </a:lnTo>
                <a:lnTo>
                  <a:pt x="15704" y="58988"/>
                </a:lnTo>
                <a:lnTo>
                  <a:pt x="15704" y="61558"/>
                </a:lnTo>
                <a:lnTo>
                  <a:pt x="15853" y="61558"/>
                </a:lnTo>
                <a:lnTo>
                  <a:pt x="15853" y="58988"/>
                </a:lnTo>
                <a:lnTo>
                  <a:pt x="18242" y="58988"/>
                </a:lnTo>
                <a:lnTo>
                  <a:pt x="18242" y="61558"/>
                </a:lnTo>
                <a:lnTo>
                  <a:pt x="18390" y="61558"/>
                </a:lnTo>
                <a:lnTo>
                  <a:pt x="18390" y="58988"/>
                </a:lnTo>
                <a:lnTo>
                  <a:pt x="20779" y="58988"/>
                </a:lnTo>
                <a:lnTo>
                  <a:pt x="20779" y="61558"/>
                </a:lnTo>
                <a:lnTo>
                  <a:pt x="20928" y="61558"/>
                </a:lnTo>
                <a:lnTo>
                  <a:pt x="20928" y="58988"/>
                </a:lnTo>
                <a:lnTo>
                  <a:pt x="23316" y="58988"/>
                </a:lnTo>
                <a:lnTo>
                  <a:pt x="23316" y="61558"/>
                </a:lnTo>
                <a:lnTo>
                  <a:pt x="23465" y="61558"/>
                </a:lnTo>
                <a:lnTo>
                  <a:pt x="23465" y="58988"/>
                </a:lnTo>
                <a:lnTo>
                  <a:pt x="25854" y="58988"/>
                </a:lnTo>
                <a:lnTo>
                  <a:pt x="25854" y="61558"/>
                </a:lnTo>
                <a:lnTo>
                  <a:pt x="26002" y="61558"/>
                </a:lnTo>
                <a:lnTo>
                  <a:pt x="26002" y="58988"/>
                </a:lnTo>
                <a:lnTo>
                  <a:pt x="28391" y="58988"/>
                </a:lnTo>
                <a:lnTo>
                  <a:pt x="28391" y="61558"/>
                </a:lnTo>
                <a:lnTo>
                  <a:pt x="28540" y="61558"/>
                </a:lnTo>
                <a:lnTo>
                  <a:pt x="28540" y="58988"/>
                </a:lnTo>
                <a:lnTo>
                  <a:pt x="30928" y="58988"/>
                </a:lnTo>
                <a:lnTo>
                  <a:pt x="30928" y="61558"/>
                </a:lnTo>
                <a:lnTo>
                  <a:pt x="31077" y="61558"/>
                </a:lnTo>
                <a:lnTo>
                  <a:pt x="31077" y="58988"/>
                </a:lnTo>
                <a:lnTo>
                  <a:pt x="33466" y="58988"/>
                </a:lnTo>
                <a:lnTo>
                  <a:pt x="33466" y="61558"/>
                </a:lnTo>
                <a:lnTo>
                  <a:pt x="33615" y="61558"/>
                </a:lnTo>
                <a:lnTo>
                  <a:pt x="33615" y="58988"/>
                </a:lnTo>
                <a:lnTo>
                  <a:pt x="36004" y="58988"/>
                </a:lnTo>
                <a:lnTo>
                  <a:pt x="36004" y="61558"/>
                </a:lnTo>
                <a:lnTo>
                  <a:pt x="36152" y="61558"/>
                </a:lnTo>
                <a:lnTo>
                  <a:pt x="36152" y="58988"/>
                </a:lnTo>
                <a:lnTo>
                  <a:pt x="38541" y="58988"/>
                </a:lnTo>
                <a:lnTo>
                  <a:pt x="38541" y="61558"/>
                </a:lnTo>
                <a:lnTo>
                  <a:pt x="38689" y="61558"/>
                </a:lnTo>
                <a:lnTo>
                  <a:pt x="38689" y="58988"/>
                </a:lnTo>
                <a:lnTo>
                  <a:pt x="41078" y="58988"/>
                </a:lnTo>
                <a:lnTo>
                  <a:pt x="41078" y="61558"/>
                </a:lnTo>
                <a:lnTo>
                  <a:pt x="41227" y="61558"/>
                </a:lnTo>
                <a:lnTo>
                  <a:pt x="41227" y="58988"/>
                </a:lnTo>
                <a:lnTo>
                  <a:pt x="43616" y="58988"/>
                </a:lnTo>
                <a:lnTo>
                  <a:pt x="43616" y="61558"/>
                </a:lnTo>
                <a:lnTo>
                  <a:pt x="43764" y="61558"/>
                </a:lnTo>
                <a:lnTo>
                  <a:pt x="43764" y="58988"/>
                </a:lnTo>
                <a:lnTo>
                  <a:pt x="46153" y="58988"/>
                </a:lnTo>
                <a:lnTo>
                  <a:pt x="46153" y="61558"/>
                </a:lnTo>
                <a:lnTo>
                  <a:pt x="46302" y="61558"/>
                </a:lnTo>
                <a:lnTo>
                  <a:pt x="46302" y="58988"/>
                </a:lnTo>
                <a:lnTo>
                  <a:pt x="48691" y="58988"/>
                </a:lnTo>
                <a:lnTo>
                  <a:pt x="48691" y="61558"/>
                </a:lnTo>
                <a:lnTo>
                  <a:pt x="48839" y="61558"/>
                </a:lnTo>
                <a:lnTo>
                  <a:pt x="48839" y="58988"/>
                </a:lnTo>
                <a:lnTo>
                  <a:pt x="51228" y="58988"/>
                </a:lnTo>
                <a:lnTo>
                  <a:pt x="51228" y="61558"/>
                </a:lnTo>
                <a:lnTo>
                  <a:pt x="51376" y="61558"/>
                </a:lnTo>
                <a:lnTo>
                  <a:pt x="51376" y="58988"/>
                </a:lnTo>
                <a:lnTo>
                  <a:pt x="53766" y="58988"/>
                </a:lnTo>
                <a:lnTo>
                  <a:pt x="53766" y="61558"/>
                </a:lnTo>
                <a:lnTo>
                  <a:pt x="53914" y="61558"/>
                </a:lnTo>
                <a:lnTo>
                  <a:pt x="53914" y="58988"/>
                </a:lnTo>
                <a:lnTo>
                  <a:pt x="56303" y="58988"/>
                </a:lnTo>
                <a:lnTo>
                  <a:pt x="56303" y="61558"/>
                </a:lnTo>
                <a:lnTo>
                  <a:pt x="56452" y="61558"/>
                </a:lnTo>
                <a:lnTo>
                  <a:pt x="56452" y="58988"/>
                </a:lnTo>
                <a:lnTo>
                  <a:pt x="58840" y="58988"/>
                </a:lnTo>
                <a:lnTo>
                  <a:pt x="58840" y="61558"/>
                </a:lnTo>
                <a:lnTo>
                  <a:pt x="58989" y="61558"/>
                </a:lnTo>
                <a:lnTo>
                  <a:pt x="58989" y="58988"/>
                </a:lnTo>
                <a:lnTo>
                  <a:pt x="61378" y="58988"/>
                </a:lnTo>
                <a:lnTo>
                  <a:pt x="61378" y="61558"/>
                </a:lnTo>
                <a:lnTo>
                  <a:pt x="61526" y="61558"/>
                </a:lnTo>
                <a:lnTo>
                  <a:pt x="61526" y="58988"/>
                </a:lnTo>
                <a:lnTo>
                  <a:pt x="63915" y="58988"/>
                </a:lnTo>
                <a:lnTo>
                  <a:pt x="63915" y="61558"/>
                </a:lnTo>
                <a:lnTo>
                  <a:pt x="64064" y="61558"/>
                </a:lnTo>
                <a:lnTo>
                  <a:pt x="64064" y="58988"/>
                </a:lnTo>
                <a:lnTo>
                  <a:pt x="66452" y="58988"/>
                </a:lnTo>
                <a:lnTo>
                  <a:pt x="66452" y="61558"/>
                </a:lnTo>
                <a:lnTo>
                  <a:pt x="66601" y="61558"/>
                </a:lnTo>
                <a:lnTo>
                  <a:pt x="66601" y="58988"/>
                </a:lnTo>
                <a:lnTo>
                  <a:pt x="68990" y="58988"/>
                </a:lnTo>
                <a:lnTo>
                  <a:pt x="68990" y="61558"/>
                </a:lnTo>
                <a:lnTo>
                  <a:pt x="69139" y="61558"/>
                </a:lnTo>
                <a:lnTo>
                  <a:pt x="69139" y="58988"/>
                </a:lnTo>
                <a:lnTo>
                  <a:pt x="71527" y="58988"/>
                </a:lnTo>
                <a:lnTo>
                  <a:pt x="71527" y="61558"/>
                </a:lnTo>
                <a:lnTo>
                  <a:pt x="71676" y="61558"/>
                </a:lnTo>
                <a:lnTo>
                  <a:pt x="71676" y="58988"/>
                </a:lnTo>
                <a:lnTo>
                  <a:pt x="74065" y="58988"/>
                </a:lnTo>
                <a:lnTo>
                  <a:pt x="74065" y="61558"/>
                </a:lnTo>
                <a:lnTo>
                  <a:pt x="74214" y="61558"/>
                </a:lnTo>
                <a:lnTo>
                  <a:pt x="74214" y="58988"/>
                </a:lnTo>
                <a:lnTo>
                  <a:pt x="76603" y="58988"/>
                </a:lnTo>
                <a:lnTo>
                  <a:pt x="76603" y="61558"/>
                </a:lnTo>
                <a:lnTo>
                  <a:pt x="76751" y="61558"/>
                </a:lnTo>
                <a:lnTo>
                  <a:pt x="76751" y="58988"/>
                </a:lnTo>
                <a:lnTo>
                  <a:pt x="79139" y="58988"/>
                </a:lnTo>
                <a:lnTo>
                  <a:pt x="79139" y="61558"/>
                </a:lnTo>
                <a:lnTo>
                  <a:pt x="79288" y="61558"/>
                </a:lnTo>
                <a:lnTo>
                  <a:pt x="79288" y="58988"/>
                </a:lnTo>
                <a:lnTo>
                  <a:pt x="81677" y="58988"/>
                </a:lnTo>
                <a:lnTo>
                  <a:pt x="81677" y="61558"/>
                </a:lnTo>
                <a:lnTo>
                  <a:pt x="81826" y="61558"/>
                </a:lnTo>
                <a:lnTo>
                  <a:pt x="81826" y="58988"/>
                </a:lnTo>
                <a:lnTo>
                  <a:pt x="84215" y="58988"/>
                </a:lnTo>
                <a:lnTo>
                  <a:pt x="84215" y="61558"/>
                </a:lnTo>
                <a:lnTo>
                  <a:pt x="84363" y="61558"/>
                </a:lnTo>
                <a:lnTo>
                  <a:pt x="84363" y="58988"/>
                </a:lnTo>
                <a:lnTo>
                  <a:pt x="86752" y="58988"/>
                </a:lnTo>
                <a:lnTo>
                  <a:pt x="86752" y="61558"/>
                </a:lnTo>
                <a:lnTo>
                  <a:pt x="86900" y="61558"/>
                </a:lnTo>
                <a:lnTo>
                  <a:pt x="86900" y="58988"/>
                </a:lnTo>
                <a:lnTo>
                  <a:pt x="89289" y="58988"/>
                </a:lnTo>
                <a:lnTo>
                  <a:pt x="89289" y="61558"/>
                </a:lnTo>
                <a:lnTo>
                  <a:pt x="89438" y="61558"/>
                </a:lnTo>
                <a:lnTo>
                  <a:pt x="89438" y="58988"/>
                </a:lnTo>
                <a:lnTo>
                  <a:pt x="91826" y="58988"/>
                </a:lnTo>
                <a:lnTo>
                  <a:pt x="91826" y="61558"/>
                </a:lnTo>
                <a:lnTo>
                  <a:pt x="91975" y="61558"/>
                </a:lnTo>
                <a:lnTo>
                  <a:pt x="91975" y="58988"/>
                </a:lnTo>
                <a:lnTo>
                  <a:pt x="94364" y="58988"/>
                </a:lnTo>
                <a:lnTo>
                  <a:pt x="94364" y="61558"/>
                </a:lnTo>
                <a:lnTo>
                  <a:pt x="94513" y="61558"/>
                </a:lnTo>
                <a:lnTo>
                  <a:pt x="94513" y="58988"/>
                </a:lnTo>
                <a:lnTo>
                  <a:pt x="96901" y="58988"/>
                </a:lnTo>
                <a:lnTo>
                  <a:pt x="96901" y="61558"/>
                </a:lnTo>
                <a:lnTo>
                  <a:pt x="97050" y="61558"/>
                </a:lnTo>
                <a:lnTo>
                  <a:pt x="97050" y="58988"/>
                </a:lnTo>
                <a:lnTo>
                  <a:pt x="99439" y="58988"/>
                </a:lnTo>
                <a:lnTo>
                  <a:pt x="99439" y="61558"/>
                </a:lnTo>
                <a:lnTo>
                  <a:pt x="99588" y="61558"/>
                </a:lnTo>
                <a:lnTo>
                  <a:pt x="99588" y="58988"/>
                </a:lnTo>
                <a:lnTo>
                  <a:pt x="101977" y="58988"/>
                </a:lnTo>
                <a:lnTo>
                  <a:pt x="101977" y="61558"/>
                </a:lnTo>
                <a:lnTo>
                  <a:pt x="102125" y="61558"/>
                </a:lnTo>
                <a:lnTo>
                  <a:pt x="102125" y="58988"/>
                </a:lnTo>
                <a:lnTo>
                  <a:pt x="104514" y="58988"/>
                </a:lnTo>
                <a:lnTo>
                  <a:pt x="104514" y="61558"/>
                </a:lnTo>
                <a:lnTo>
                  <a:pt x="104662" y="61558"/>
                </a:lnTo>
                <a:lnTo>
                  <a:pt x="104662" y="58988"/>
                </a:lnTo>
                <a:lnTo>
                  <a:pt x="107051" y="58988"/>
                </a:lnTo>
                <a:lnTo>
                  <a:pt x="107051" y="61558"/>
                </a:lnTo>
                <a:lnTo>
                  <a:pt x="107200" y="61558"/>
                </a:lnTo>
                <a:lnTo>
                  <a:pt x="107200" y="58988"/>
                </a:lnTo>
                <a:lnTo>
                  <a:pt x="109437" y="58988"/>
                </a:lnTo>
                <a:lnTo>
                  <a:pt x="109437" y="58840"/>
                </a:lnTo>
                <a:lnTo>
                  <a:pt x="107200" y="58840"/>
                </a:lnTo>
                <a:lnTo>
                  <a:pt x="107200" y="56451"/>
                </a:lnTo>
                <a:lnTo>
                  <a:pt x="109437" y="56451"/>
                </a:lnTo>
                <a:lnTo>
                  <a:pt x="109437" y="56303"/>
                </a:lnTo>
                <a:lnTo>
                  <a:pt x="107200" y="56303"/>
                </a:lnTo>
                <a:lnTo>
                  <a:pt x="107200" y="53914"/>
                </a:lnTo>
                <a:lnTo>
                  <a:pt x="109437" y="53914"/>
                </a:lnTo>
                <a:lnTo>
                  <a:pt x="109437" y="53765"/>
                </a:lnTo>
                <a:lnTo>
                  <a:pt x="107200" y="53765"/>
                </a:lnTo>
                <a:lnTo>
                  <a:pt x="107200" y="51376"/>
                </a:lnTo>
                <a:lnTo>
                  <a:pt x="109437" y="51376"/>
                </a:lnTo>
                <a:lnTo>
                  <a:pt x="109437" y="51228"/>
                </a:lnTo>
                <a:lnTo>
                  <a:pt x="107200" y="51228"/>
                </a:lnTo>
                <a:lnTo>
                  <a:pt x="107200" y="48839"/>
                </a:lnTo>
                <a:lnTo>
                  <a:pt x="109437" y="48839"/>
                </a:lnTo>
                <a:lnTo>
                  <a:pt x="109437" y="48691"/>
                </a:lnTo>
                <a:lnTo>
                  <a:pt x="107200" y="48691"/>
                </a:lnTo>
                <a:lnTo>
                  <a:pt x="107200" y="46302"/>
                </a:lnTo>
                <a:lnTo>
                  <a:pt x="109437" y="46302"/>
                </a:lnTo>
                <a:lnTo>
                  <a:pt x="109437" y="46152"/>
                </a:lnTo>
                <a:lnTo>
                  <a:pt x="107200" y="46152"/>
                </a:lnTo>
                <a:lnTo>
                  <a:pt x="107200" y="43764"/>
                </a:lnTo>
                <a:lnTo>
                  <a:pt x="109437" y="43764"/>
                </a:lnTo>
                <a:lnTo>
                  <a:pt x="109437" y="43616"/>
                </a:lnTo>
                <a:lnTo>
                  <a:pt x="107200" y="43616"/>
                </a:lnTo>
                <a:lnTo>
                  <a:pt x="107200" y="41226"/>
                </a:lnTo>
                <a:lnTo>
                  <a:pt x="109437" y="41226"/>
                </a:lnTo>
                <a:lnTo>
                  <a:pt x="109437" y="41079"/>
                </a:lnTo>
                <a:lnTo>
                  <a:pt x="107200" y="41079"/>
                </a:lnTo>
                <a:lnTo>
                  <a:pt x="107200" y="38690"/>
                </a:lnTo>
                <a:lnTo>
                  <a:pt x="109437" y="38690"/>
                </a:lnTo>
                <a:lnTo>
                  <a:pt x="109437" y="38540"/>
                </a:lnTo>
                <a:lnTo>
                  <a:pt x="107200" y="38540"/>
                </a:lnTo>
                <a:lnTo>
                  <a:pt x="107200" y="36152"/>
                </a:lnTo>
                <a:lnTo>
                  <a:pt x="109437" y="36152"/>
                </a:lnTo>
                <a:lnTo>
                  <a:pt x="109437" y="36003"/>
                </a:lnTo>
                <a:lnTo>
                  <a:pt x="107200" y="36003"/>
                </a:lnTo>
                <a:lnTo>
                  <a:pt x="107200" y="33614"/>
                </a:lnTo>
                <a:lnTo>
                  <a:pt x="109437" y="33614"/>
                </a:lnTo>
                <a:lnTo>
                  <a:pt x="109437" y="33466"/>
                </a:lnTo>
                <a:lnTo>
                  <a:pt x="107200" y="33466"/>
                </a:lnTo>
                <a:lnTo>
                  <a:pt x="107200" y="31077"/>
                </a:lnTo>
                <a:lnTo>
                  <a:pt x="109437" y="31077"/>
                </a:lnTo>
                <a:lnTo>
                  <a:pt x="109437" y="30928"/>
                </a:lnTo>
                <a:lnTo>
                  <a:pt x="107200" y="30928"/>
                </a:lnTo>
                <a:lnTo>
                  <a:pt x="107200" y="28540"/>
                </a:lnTo>
                <a:lnTo>
                  <a:pt x="109437" y="28540"/>
                </a:lnTo>
                <a:lnTo>
                  <a:pt x="109437" y="28391"/>
                </a:lnTo>
                <a:lnTo>
                  <a:pt x="107200" y="28391"/>
                </a:lnTo>
                <a:lnTo>
                  <a:pt x="107200" y="26002"/>
                </a:lnTo>
                <a:lnTo>
                  <a:pt x="109437" y="26002"/>
                </a:lnTo>
                <a:lnTo>
                  <a:pt x="109437" y="25854"/>
                </a:lnTo>
                <a:lnTo>
                  <a:pt x="107200" y="25854"/>
                </a:lnTo>
                <a:lnTo>
                  <a:pt x="107200" y="23465"/>
                </a:lnTo>
                <a:lnTo>
                  <a:pt x="109437" y="23465"/>
                </a:lnTo>
                <a:lnTo>
                  <a:pt x="109437" y="23316"/>
                </a:lnTo>
                <a:lnTo>
                  <a:pt x="107200" y="23316"/>
                </a:lnTo>
                <a:lnTo>
                  <a:pt x="107200" y="20928"/>
                </a:lnTo>
                <a:lnTo>
                  <a:pt x="109437" y="20928"/>
                </a:lnTo>
                <a:lnTo>
                  <a:pt x="109437" y="20778"/>
                </a:lnTo>
                <a:lnTo>
                  <a:pt x="107200" y="20778"/>
                </a:lnTo>
                <a:lnTo>
                  <a:pt x="107200" y="18389"/>
                </a:lnTo>
                <a:lnTo>
                  <a:pt x="109437" y="18389"/>
                </a:lnTo>
                <a:lnTo>
                  <a:pt x="109437" y="18242"/>
                </a:lnTo>
                <a:lnTo>
                  <a:pt x="107200" y="18242"/>
                </a:lnTo>
                <a:lnTo>
                  <a:pt x="107200" y="15853"/>
                </a:lnTo>
                <a:lnTo>
                  <a:pt x="109437" y="15853"/>
                </a:lnTo>
                <a:lnTo>
                  <a:pt x="109437" y="15704"/>
                </a:lnTo>
                <a:lnTo>
                  <a:pt x="107200" y="15704"/>
                </a:lnTo>
                <a:lnTo>
                  <a:pt x="107200" y="13316"/>
                </a:lnTo>
                <a:lnTo>
                  <a:pt x="109437" y="13316"/>
                </a:lnTo>
                <a:lnTo>
                  <a:pt x="109437" y="13166"/>
                </a:lnTo>
                <a:lnTo>
                  <a:pt x="107200" y="13166"/>
                </a:lnTo>
                <a:lnTo>
                  <a:pt x="107200" y="10777"/>
                </a:lnTo>
                <a:lnTo>
                  <a:pt x="109437" y="10777"/>
                </a:lnTo>
                <a:lnTo>
                  <a:pt x="109437" y="10629"/>
                </a:lnTo>
                <a:lnTo>
                  <a:pt x="107200" y="10629"/>
                </a:lnTo>
                <a:lnTo>
                  <a:pt x="107200" y="8240"/>
                </a:lnTo>
                <a:lnTo>
                  <a:pt x="109437" y="8240"/>
                </a:lnTo>
                <a:lnTo>
                  <a:pt x="109437" y="8092"/>
                </a:lnTo>
                <a:lnTo>
                  <a:pt x="107200" y="8092"/>
                </a:lnTo>
                <a:lnTo>
                  <a:pt x="107200" y="5703"/>
                </a:lnTo>
                <a:lnTo>
                  <a:pt x="109437" y="5703"/>
                </a:lnTo>
                <a:lnTo>
                  <a:pt x="109437" y="5554"/>
                </a:lnTo>
                <a:lnTo>
                  <a:pt x="107200" y="5554"/>
                </a:lnTo>
                <a:lnTo>
                  <a:pt x="107200" y="3165"/>
                </a:lnTo>
                <a:close/>
              </a:path>
            </a:pathLst>
          </a:custGeom>
          <a:solidFill>
            <a:srgbClr val="FFFFFF">
              <a:alpha val="6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p105"/>
          <p:cNvGrpSpPr/>
          <p:nvPr/>
        </p:nvGrpSpPr>
        <p:grpSpPr>
          <a:xfrm>
            <a:off x="282525" y="248652"/>
            <a:ext cx="1523464" cy="572705"/>
            <a:chOff x="2881584" y="2807119"/>
            <a:chExt cx="317534" cy="119361"/>
          </a:xfrm>
        </p:grpSpPr>
        <p:sp>
          <p:nvSpPr>
            <p:cNvPr id="54" name="Google Shape;54;p105"/>
            <p:cNvSpPr/>
            <p:nvPr/>
          </p:nvSpPr>
          <p:spPr>
            <a:xfrm>
              <a:off x="2885537" y="2807119"/>
              <a:ext cx="312500" cy="116026"/>
            </a:xfrm>
            <a:custGeom>
              <a:avLst/>
              <a:gdLst/>
              <a:ahLst/>
              <a:cxnLst/>
              <a:rect l="l" t="t" r="r" b="b"/>
              <a:pathLst>
                <a:path w="10119" h="3757" extrusionOk="0">
                  <a:moveTo>
                    <a:pt x="1" y="2733"/>
                  </a:moveTo>
                  <a:cubicBezTo>
                    <a:pt x="1416" y="2751"/>
                    <a:pt x="2029" y="2819"/>
                    <a:pt x="2029" y="2819"/>
                  </a:cubicBezTo>
                  <a:cubicBezTo>
                    <a:pt x="2029" y="2819"/>
                    <a:pt x="1825" y="3723"/>
                    <a:pt x="2933" y="3739"/>
                  </a:cubicBezTo>
                  <a:cubicBezTo>
                    <a:pt x="4042" y="3757"/>
                    <a:pt x="4076" y="3006"/>
                    <a:pt x="4076" y="3006"/>
                  </a:cubicBezTo>
                  <a:cubicBezTo>
                    <a:pt x="4076" y="3006"/>
                    <a:pt x="4416" y="3364"/>
                    <a:pt x="4894" y="3261"/>
                  </a:cubicBezTo>
                  <a:cubicBezTo>
                    <a:pt x="5372" y="3159"/>
                    <a:pt x="5406" y="2751"/>
                    <a:pt x="5406" y="2751"/>
                  </a:cubicBezTo>
                  <a:lnTo>
                    <a:pt x="10034" y="2751"/>
                  </a:lnTo>
                  <a:cubicBezTo>
                    <a:pt x="10119" y="2751"/>
                    <a:pt x="9396" y="2680"/>
                    <a:pt x="9264" y="2592"/>
                  </a:cubicBezTo>
                  <a:cubicBezTo>
                    <a:pt x="9130" y="2502"/>
                    <a:pt x="9047" y="2394"/>
                    <a:pt x="8833" y="2360"/>
                  </a:cubicBezTo>
                  <a:cubicBezTo>
                    <a:pt x="8539" y="2314"/>
                    <a:pt x="8086" y="2456"/>
                    <a:pt x="7841" y="2382"/>
                  </a:cubicBezTo>
                  <a:cubicBezTo>
                    <a:pt x="7301" y="2220"/>
                    <a:pt x="7427" y="1523"/>
                    <a:pt x="6240" y="1864"/>
                  </a:cubicBezTo>
                  <a:cubicBezTo>
                    <a:pt x="6240" y="1864"/>
                    <a:pt x="6700" y="892"/>
                    <a:pt x="6122" y="739"/>
                  </a:cubicBezTo>
                  <a:cubicBezTo>
                    <a:pt x="5542" y="585"/>
                    <a:pt x="5082" y="1216"/>
                    <a:pt x="5082" y="1216"/>
                  </a:cubicBezTo>
                  <a:cubicBezTo>
                    <a:pt x="5082" y="1216"/>
                    <a:pt x="5286" y="312"/>
                    <a:pt x="4195" y="278"/>
                  </a:cubicBezTo>
                  <a:cubicBezTo>
                    <a:pt x="3104" y="244"/>
                    <a:pt x="3479" y="1182"/>
                    <a:pt x="3479" y="1182"/>
                  </a:cubicBezTo>
                  <a:cubicBezTo>
                    <a:pt x="2887" y="0"/>
                    <a:pt x="1269" y="1018"/>
                    <a:pt x="2217" y="2290"/>
                  </a:cubicBezTo>
                  <a:cubicBezTo>
                    <a:pt x="2217" y="2290"/>
                    <a:pt x="1393" y="1739"/>
                    <a:pt x="756" y="2504"/>
                  </a:cubicBezTo>
                  <a:cubicBezTo>
                    <a:pt x="595" y="2697"/>
                    <a:pt x="269" y="2328"/>
                    <a:pt x="1" y="2733"/>
                  </a:cubicBezTo>
                  <a:close/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05"/>
            <p:cNvSpPr/>
            <p:nvPr/>
          </p:nvSpPr>
          <p:spPr>
            <a:xfrm>
              <a:off x="2881584" y="2811566"/>
              <a:ext cx="317534" cy="114914"/>
            </a:xfrm>
            <a:custGeom>
              <a:avLst/>
              <a:gdLst/>
              <a:ahLst/>
              <a:cxnLst/>
              <a:rect l="l" t="t" r="r" b="b"/>
              <a:pathLst>
                <a:path w="10282" h="3721" extrusionOk="0">
                  <a:moveTo>
                    <a:pt x="2031" y="2776"/>
                  </a:moveTo>
                  <a:cubicBezTo>
                    <a:pt x="1797" y="2756"/>
                    <a:pt x="1192" y="2715"/>
                    <a:pt x="134" y="2702"/>
                  </a:cubicBezTo>
                  <a:cubicBezTo>
                    <a:pt x="111" y="2703"/>
                    <a:pt x="88" y="2697"/>
                    <a:pt x="67" y="2683"/>
                  </a:cubicBezTo>
                  <a:cubicBezTo>
                    <a:pt x="15" y="2649"/>
                    <a:pt x="1" y="2579"/>
                    <a:pt x="35" y="2527"/>
                  </a:cubicBezTo>
                  <a:cubicBezTo>
                    <a:pt x="233" y="2228"/>
                    <a:pt x="450" y="2264"/>
                    <a:pt x="636" y="2295"/>
                  </a:cubicBezTo>
                  <a:cubicBezTo>
                    <a:pt x="709" y="2307"/>
                    <a:pt x="773" y="2318"/>
                    <a:pt x="798" y="2289"/>
                  </a:cubicBezTo>
                  <a:cubicBezTo>
                    <a:pt x="1229" y="1770"/>
                    <a:pt x="1736" y="1799"/>
                    <a:pt x="2065" y="1899"/>
                  </a:cubicBezTo>
                  <a:cubicBezTo>
                    <a:pt x="1890" y="1521"/>
                    <a:pt x="1914" y="1177"/>
                    <a:pt x="2050" y="913"/>
                  </a:cubicBezTo>
                  <a:cubicBezTo>
                    <a:pt x="2127" y="762"/>
                    <a:pt x="2243" y="637"/>
                    <a:pt x="2378" y="550"/>
                  </a:cubicBezTo>
                  <a:cubicBezTo>
                    <a:pt x="2514" y="461"/>
                    <a:pt x="2671" y="409"/>
                    <a:pt x="2833" y="403"/>
                  </a:cubicBezTo>
                  <a:cubicBezTo>
                    <a:pt x="3038" y="396"/>
                    <a:pt x="3249" y="461"/>
                    <a:pt x="3430" y="619"/>
                  </a:cubicBezTo>
                  <a:cubicBezTo>
                    <a:pt x="3449" y="324"/>
                    <a:pt x="3628" y="0"/>
                    <a:pt x="4326" y="22"/>
                  </a:cubicBezTo>
                  <a:cubicBezTo>
                    <a:pt x="5106" y="47"/>
                    <a:pt x="5296" y="471"/>
                    <a:pt x="5331" y="779"/>
                  </a:cubicBezTo>
                  <a:cubicBezTo>
                    <a:pt x="5538" y="595"/>
                    <a:pt x="5880" y="380"/>
                    <a:pt x="6277" y="486"/>
                  </a:cubicBezTo>
                  <a:cubicBezTo>
                    <a:pt x="6793" y="622"/>
                    <a:pt x="6664" y="1230"/>
                    <a:pt x="6553" y="1557"/>
                  </a:cubicBezTo>
                  <a:cubicBezTo>
                    <a:pt x="7232" y="1413"/>
                    <a:pt x="7444" y="1645"/>
                    <a:pt x="7656" y="1875"/>
                  </a:cubicBezTo>
                  <a:cubicBezTo>
                    <a:pt x="7752" y="1980"/>
                    <a:pt x="7848" y="2084"/>
                    <a:pt x="8001" y="2130"/>
                  </a:cubicBezTo>
                  <a:cubicBezTo>
                    <a:pt x="8109" y="2162"/>
                    <a:pt x="8287" y="2142"/>
                    <a:pt x="8468" y="2122"/>
                  </a:cubicBezTo>
                  <a:cubicBezTo>
                    <a:pt x="8645" y="2102"/>
                    <a:pt x="8824" y="2082"/>
                    <a:pt x="8978" y="2106"/>
                  </a:cubicBezTo>
                  <a:cubicBezTo>
                    <a:pt x="9168" y="2135"/>
                    <a:pt x="9266" y="2211"/>
                    <a:pt x="9368" y="2291"/>
                  </a:cubicBezTo>
                  <a:cubicBezTo>
                    <a:pt x="9396" y="2312"/>
                    <a:pt x="9425" y="2334"/>
                    <a:pt x="9455" y="2354"/>
                  </a:cubicBezTo>
                  <a:cubicBezTo>
                    <a:pt x="9526" y="2402"/>
                    <a:pt x="9901" y="2454"/>
                    <a:pt x="10081" y="2478"/>
                  </a:cubicBezTo>
                  <a:cubicBezTo>
                    <a:pt x="10203" y="2495"/>
                    <a:pt x="10282" y="2505"/>
                    <a:pt x="10282" y="2606"/>
                  </a:cubicBezTo>
                  <a:cubicBezTo>
                    <a:pt x="10282" y="2681"/>
                    <a:pt x="10243" y="2719"/>
                    <a:pt x="10162" y="2719"/>
                  </a:cubicBezTo>
                  <a:lnTo>
                    <a:pt x="5624" y="2719"/>
                  </a:lnTo>
                  <a:cubicBezTo>
                    <a:pt x="5578" y="2870"/>
                    <a:pt x="5443" y="3143"/>
                    <a:pt x="5045" y="3228"/>
                  </a:cubicBezTo>
                  <a:cubicBezTo>
                    <a:pt x="4708" y="3300"/>
                    <a:pt x="4431" y="3169"/>
                    <a:pt x="4272" y="3062"/>
                  </a:cubicBezTo>
                  <a:cubicBezTo>
                    <a:pt x="4181" y="3313"/>
                    <a:pt x="3903" y="3721"/>
                    <a:pt x="3060" y="3708"/>
                  </a:cubicBezTo>
                  <a:cubicBezTo>
                    <a:pt x="2081" y="3692"/>
                    <a:pt x="2015" y="3052"/>
                    <a:pt x="2031" y="2776"/>
                  </a:cubicBezTo>
                  <a:close/>
                  <a:moveTo>
                    <a:pt x="904" y="2493"/>
                  </a:moveTo>
                  <a:cubicBezTo>
                    <a:pt x="1778" y="2519"/>
                    <a:pt x="2169" y="2562"/>
                    <a:pt x="2169" y="2563"/>
                  </a:cubicBezTo>
                  <a:cubicBezTo>
                    <a:pt x="2231" y="2569"/>
                    <a:pt x="2276" y="2624"/>
                    <a:pt x="2270" y="2686"/>
                  </a:cubicBezTo>
                  <a:cubicBezTo>
                    <a:pt x="2269" y="2691"/>
                    <a:pt x="2268" y="2694"/>
                    <a:pt x="2268" y="2698"/>
                  </a:cubicBezTo>
                  <a:lnTo>
                    <a:pt x="2268" y="2698"/>
                  </a:lnTo>
                  <a:cubicBezTo>
                    <a:pt x="2267" y="2700"/>
                    <a:pt x="2093" y="3468"/>
                    <a:pt x="3063" y="3482"/>
                  </a:cubicBezTo>
                  <a:cubicBezTo>
                    <a:pt x="4062" y="3498"/>
                    <a:pt x="4091" y="2857"/>
                    <a:pt x="4091" y="2856"/>
                  </a:cubicBezTo>
                  <a:cubicBezTo>
                    <a:pt x="4095" y="2794"/>
                    <a:pt x="4148" y="2746"/>
                    <a:pt x="4210" y="2750"/>
                  </a:cubicBezTo>
                  <a:cubicBezTo>
                    <a:pt x="4240" y="2752"/>
                    <a:pt x="4268" y="2766"/>
                    <a:pt x="4286" y="2786"/>
                  </a:cubicBezTo>
                  <a:cubicBezTo>
                    <a:pt x="4314" y="2814"/>
                    <a:pt x="4603" y="3092"/>
                    <a:pt x="4998" y="3007"/>
                  </a:cubicBezTo>
                  <a:cubicBezTo>
                    <a:pt x="5394" y="2923"/>
                    <a:pt x="5421" y="2597"/>
                    <a:pt x="5421" y="2595"/>
                  </a:cubicBezTo>
                  <a:cubicBezTo>
                    <a:pt x="5427" y="2538"/>
                    <a:pt x="5476" y="2494"/>
                    <a:pt x="5533" y="2494"/>
                  </a:cubicBezTo>
                  <a:lnTo>
                    <a:pt x="5533" y="2493"/>
                  </a:lnTo>
                  <a:lnTo>
                    <a:pt x="9264" y="2493"/>
                  </a:lnTo>
                  <a:cubicBezTo>
                    <a:pt x="9252" y="2485"/>
                    <a:pt x="9242" y="2477"/>
                    <a:pt x="9231" y="2469"/>
                  </a:cubicBezTo>
                  <a:cubicBezTo>
                    <a:pt x="9152" y="2407"/>
                    <a:pt x="9076" y="2348"/>
                    <a:pt x="8944" y="2327"/>
                  </a:cubicBezTo>
                  <a:cubicBezTo>
                    <a:pt x="8822" y="2308"/>
                    <a:pt x="8656" y="2327"/>
                    <a:pt x="8493" y="2346"/>
                  </a:cubicBezTo>
                  <a:cubicBezTo>
                    <a:pt x="8288" y="2369"/>
                    <a:pt x="8088" y="2392"/>
                    <a:pt x="7937" y="2346"/>
                  </a:cubicBezTo>
                  <a:cubicBezTo>
                    <a:pt x="7724" y="2282"/>
                    <a:pt x="7608" y="2154"/>
                    <a:pt x="7490" y="2027"/>
                  </a:cubicBezTo>
                  <a:cubicBezTo>
                    <a:pt x="7305" y="1825"/>
                    <a:pt x="7118" y="1622"/>
                    <a:pt x="6400" y="1828"/>
                  </a:cubicBezTo>
                  <a:cubicBezTo>
                    <a:pt x="6339" y="1845"/>
                    <a:pt x="6277" y="1810"/>
                    <a:pt x="6260" y="1751"/>
                  </a:cubicBezTo>
                  <a:cubicBezTo>
                    <a:pt x="6252" y="1724"/>
                    <a:pt x="6256" y="1696"/>
                    <a:pt x="6266" y="1672"/>
                  </a:cubicBezTo>
                  <a:lnTo>
                    <a:pt x="6266" y="1672"/>
                  </a:lnTo>
                  <a:cubicBezTo>
                    <a:pt x="6267" y="1670"/>
                    <a:pt x="6669" y="822"/>
                    <a:pt x="6221" y="703"/>
                  </a:cubicBezTo>
                  <a:cubicBezTo>
                    <a:pt x="5715" y="570"/>
                    <a:pt x="5300" y="1137"/>
                    <a:pt x="5300" y="1139"/>
                  </a:cubicBezTo>
                  <a:cubicBezTo>
                    <a:pt x="5263" y="1189"/>
                    <a:pt x="5192" y="1199"/>
                    <a:pt x="5142" y="1163"/>
                  </a:cubicBezTo>
                  <a:cubicBezTo>
                    <a:pt x="5106" y="1135"/>
                    <a:pt x="5090" y="1090"/>
                    <a:pt x="5100" y="1049"/>
                  </a:cubicBezTo>
                  <a:lnTo>
                    <a:pt x="5099" y="1049"/>
                  </a:lnTo>
                  <a:cubicBezTo>
                    <a:pt x="5100" y="1046"/>
                    <a:pt x="5274" y="276"/>
                    <a:pt x="4320" y="247"/>
                  </a:cubicBezTo>
                  <a:cubicBezTo>
                    <a:pt x="3400" y="218"/>
                    <a:pt x="3710" y="995"/>
                    <a:pt x="3711" y="998"/>
                  </a:cubicBezTo>
                  <a:cubicBezTo>
                    <a:pt x="3734" y="1055"/>
                    <a:pt x="3705" y="1121"/>
                    <a:pt x="3648" y="1142"/>
                  </a:cubicBezTo>
                  <a:cubicBezTo>
                    <a:pt x="3592" y="1164"/>
                    <a:pt x="3529" y="1138"/>
                    <a:pt x="3504" y="1084"/>
                  </a:cubicBezTo>
                  <a:cubicBezTo>
                    <a:pt x="3337" y="752"/>
                    <a:pt x="3082" y="619"/>
                    <a:pt x="2841" y="628"/>
                  </a:cubicBezTo>
                  <a:cubicBezTo>
                    <a:pt x="2720" y="633"/>
                    <a:pt x="2603" y="671"/>
                    <a:pt x="2501" y="737"/>
                  </a:cubicBezTo>
                  <a:cubicBezTo>
                    <a:pt x="2397" y="805"/>
                    <a:pt x="2310" y="900"/>
                    <a:pt x="2250" y="1016"/>
                  </a:cubicBezTo>
                  <a:cubicBezTo>
                    <a:pt x="2113" y="1282"/>
                    <a:pt x="2125" y="1662"/>
                    <a:pt x="2436" y="2078"/>
                  </a:cubicBezTo>
                  <a:cubicBezTo>
                    <a:pt x="2472" y="2128"/>
                    <a:pt x="2463" y="2199"/>
                    <a:pt x="2412" y="2237"/>
                  </a:cubicBezTo>
                  <a:cubicBezTo>
                    <a:pt x="2373" y="2266"/>
                    <a:pt x="2320" y="2265"/>
                    <a:pt x="2281" y="2238"/>
                  </a:cubicBezTo>
                  <a:cubicBezTo>
                    <a:pt x="2231" y="2207"/>
                    <a:pt x="1522" y="1768"/>
                    <a:pt x="971" y="2432"/>
                  </a:cubicBezTo>
                  <a:cubicBezTo>
                    <a:pt x="949" y="2458"/>
                    <a:pt x="927" y="2477"/>
                    <a:pt x="904" y="2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05"/>
            <p:cNvSpPr/>
            <p:nvPr/>
          </p:nvSpPr>
          <p:spPr>
            <a:xfrm>
              <a:off x="2909501" y="2861626"/>
              <a:ext cx="258178" cy="57997"/>
            </a:xfrm>
            <a:custGeom>
              <a:avLst/>
              <a:gdLst/>
              <a:ahLst/>
              <a:cxnLst/>
              <a:rect l="l" t="t" r="r" b="b"/>
              <a:pathLst>
                <a:path w="8360" h="1878" extrusionOk="0">
                  <a:moveTo>
                    <a:pt x="5428" y="205"/>
                  </a:moveTo>
                  <a:cubicBezTo>
                    <a:pt x="5340" y="325"/>
                    <a:pt x="5215" y="457"/>
                    <a:pt x="5055" y="517"/>
                  </a:cubicBezTo>
                  <a:cubicBezTo>
                    <a:pt x="4732" y="636"/>
                    <a:pt x="4305" y="278"/>
                    <a:pt x="4305" y="278"/>
                  </a:cubicBezTo>
                  <a:cubicBezTo>
                    <a:pt x="4305" y="278"/>
                    <a:pt x="4348" y="696"/>
                    <a:pt x="3802" y="823"/>
                  </a:cubicBezTo>
                  <a:cubicBezTo>
                    <a:pt x="3382" y="922"/>
                    <a:pt x="3169" y="540"/>
                    <a:pt x="3094" y="359"/>
                  </a:cubicBezTo>
                  <a:cubicBezTo>
                    <a:pt x="3071" y="306"/>
                    <a:pt x="3061" y="269"/>
                    <a:pt x="3061" y="269"/>
                  </a:cubicBezTo>
                  <a:lnTo>
                    <a:pt x="2986" y="423"/>
                  </a:lnTo>
                  <a:cubicBezTo>
                    <a:pt x="2976" y="445"/>
                    <a:pt x="2964" y="471"/>
                    <a:pt x="2950" y="499"/>
                  </a:cubicBezTo>
                  <a:cubicBezTo>
                    <a:pt x="2839" y="730"/>
                    <a:pt x="2609" y="900"/>
                    <a:pt x="2259" y="900"/>
                  </a:cubicBezTo>
                  <a:lnTo>
                    <a:pt x="2252" y="900"/>
                  </a:lnTo>
                  <a:cubicBezTo>
                    <a:pt x="1971" y="898"/>
                    <a:pt x="1679" y="825"/>
                    <a:pt x="1512" y="613"/>
                  </a:cubicBezTo>
                  <a:cubicBezTo>
                    <a:pt x="1511" y="614"/>
                    <a:pt x="1510" y="615"/>
                    <a:pt x="1508" y="616"/>
                  </a:cubicBezTo>
                  <a:cubicBezTo>
                    <a:pt x="1469" y="645"/>
                    <a:pt x="1416" y="644"/>
                    <a:pt x="1377" y="617"/>
                  </a:cubicBezTo>
                  <a:cubicBezTo>
                    <a:pt x="1327" y="586"/>
                    <a:pt x="618" y="147"/>
                    <a:pt x="67" y="811"/>
                  </a:cubicBezTo>
                  <a:cubicBezTo>
                    <a:pt x="45" y="837"/>
                    <a:pt x="23" y="856"/>
                    <a:pt x="0" y="872"/>
                  </a:cubicBezTo>
                  <a:cubicBezTo>
                    <a:pt x="874" y="898"/>
                    <a:pt x="1265" y="941"/>
                    <a:pt x="1265" y="942"/>
                  </a:cubicBezTo>
                  <a:cubicBezTo>
                    <a:pt x="1327" y="948"/>
                    <a:pt x="1372" y="1003"/>
                    <a:pt x="1366" y="1065"/>
                  </a:cubicBezTo>
                  <a:cubicBezTo>
                    <a:pt x="1365" y="1070"/>
                    <a:pt x="1364" y="1073"/>
                    <a:pt x="1364" y="1077"/>
                  </a:cubicBezTo>
                  <a:lnTo>
                    <a:pt x="1364" y="1077"/>
                  </a:lnTo>
                  <a:cubicBezTo>
                    <a:pt x="1363" y="1078"/>
                    <a:pt x="1306" y="1330"/>
                    <a:pt x="1439" y="1548"/>
                  </a:cubicBezTo>
                  <a:cubicBezTo>
                    <a:pt x="1539" y="1711"/>
                    <a:pt x="1744" y="1855"/>
                    <a:pt x="2159" y="1861"/>
                  </a:cubicBezTo>
                  <a:cubicBezTo>
                    <a:pt x="3158" y="1877"/>
                    <a:pt x="3187" y="1236"/>
                    <a:pt x="3187" y="1235"/>
                  </a:cubicBezTo>
                  <a:cubicBezTo>
                    <a:pt x="3191" y="1173"/>
                    <a:pt x="3244" y="1125"/>
                    <a:pt x="3306" y="1129"/>
                  </a:cubicBezTo>
                  <a:cubicBezTo>
                    <a:pt x="3336" y="1131"/>
                    <a:pt x="3364" y="1145"/>
                    <a:pt x="3382" y="1165"/>
                  </a:cubicBezTo>
                  <a:cubicBezTo>
                    <a:pt x="3410" y="1193"/>
                    <a:pt x="3699" y="1471"/>
                    <a:pt x="4094" y="1386"/>
                  </a:cubicBezTo>
                  <a:cubicBezTo>
                    <a:pt x="4490" y="1302"/>
                    <a:pt x="4517" y="976"/>
                    <a:pt x="4517" y="974"/>
                  </a:cubicBezTo>
                  <a:cubicBezTo>
                    <a:pt x="4523" y="917"/>
                    <a:pt x="4572" y="873"/>
                    <a:pt x="4629" y="873"/>
                  </a:cubicBezTo>
                  <a:lnTo>
                    <a:pt x="4629" y="872"/>
                  </a:lnTo>
                  <a:lnTo>
                    <a:pt x="8360" y="872"/>
                  </a:lnTo>
                  <a:cubicBezTo>
                    <a:pt x="8348" y="864"/>
                    <a:pt x="8338" y="856"/>
                    <a:pt x="8327" y="848"/>
                  </a:cubicBezTo>
                  <a:cubicBezTo>
                    <a:pt x="8248" y="786"/>
                    <a:pt x="8172" y="727"/>
                    <a:pt x="8040" y="706"/>
                  </a:cubicBezTo>
                  <a:cubicBezTo>
                    <a:pt x="7918" y="687"/>
                    <a:pt x="7752" y="706"/>
                    <a:pt x="7589" y="725"/>
                  </a:cubicBezTo>
                  <a:cubicBezTo>
                    <a:pt x="7384" y="748"/>
                    <a:pt x="7184" y="771"/>
                    <a:pt x="7033" y="725"/>
                  </a:cubicBezTo>
                  <a:cubicBezTo>
                    <a:pt x="6820" y="661"/>
                    <a:pt x="6704" y="533"/>
                    <a:pt x="6586" y="406"/>
                  </a:cubicBezTo>
                  <a:cubicBezTo>
                    <a:pt x="6400" y="204"/>
                    <a:pt x="6214" y="1"/>
                    <a:pt x="5496" y="207"/>
                  </a:cubicBezTo>
                  <a:cubicBezTo>
                    <a:pt x="5472" y="214"/>
                    <a:pt x="5449" y="213"/>
                    <a:pt x="5428" y="205"/>
                  </a:cubicBezTo>
                  <a:close/>
                </a:path>
              </a:pathLst>
            </a:custGeom>
            <a:solidFill>
              <a:srgbClr val="DCECEF">
                <a:alpha val="6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05"/>
            <p:cNvSpPr/>
            <p:nvPr/>
          </p:nvSpPr>
          <p:spPr>
            <a:xfrm>
              <a:off x="2952242" y="2838217"/>
              <a:ext cx="10531" cy="31685"/>
            </a:xfrm>
            <a:custGeom>
              <a:avLst/>
              <a:gdLst/>
              <a:ahLst/>
              <a:cxnLst/>
              <a:rect l="l" t="t" r="r" b="b"/>
              <a:pathLst>
                <a:path w="341" h="1026" extrusionOk="0">
                  <a:moveTo>
                    <a:pt x="197" y="252"/>
                  </a:moveTo>
                  <a:cubicBezTo>
                    <a:pt x="156" y="322"/>
                    <a:pt x="141" y="389"/>
                    <a:pt x="130" y="469"/>
                  </a:cubicBezTo>
                  <a:cubicBezTo>
                    <a:pt x="119" y="570"/>
                    <a:pt x="123" y="654"/>
                    <a:pt x="145" y="754"/>
                  </a:cubicBezTo>
                  <a:cubicBezTo>
                    <a:pt x="173" y="862"/>
                    <a:pt x="197" y="906"/>
                    <a:pt x="260" y="995"/>
                  </a:cubicBezTo>
                  <a:cubicBezTo>
                    <a:pt x="260" y="995"/>
                    <a:pt x="262" y="996"/>
                    <a:pt x="262" y="997"/>
                  </a:cubicBezTo>
                  <a:cubicBezTo>
                    <a:pt x="264" y="1002"/>
                    <a:pt x="272" y="1016"/>
                    <a:pt x="266" y="1022"/>
                  </a:cubicBezTo>
                  <a:cubicBezTo>
                    <a:pt x="262" y="1026"/>
                    <a:pt x="246" y="1017"/>
                    <a:pt x="243" y="1014"/>
                  </a:cubicBezTo>
                  <a:cubicBezTo>
                    <a:pt x="243" y="1015"/>
                    <a:pt x="244" y="1016"/>
                    <a:pt x="245" y="1016"/>
                  </a:cubicBezTo>
                  <a:cubicBezTo>
                    <a:pt x="149" y="974"/>
                    <a:pt x="93" y="874"/>
                    <a:pt x="55" y="782"/>
                  </a:cubicBezTo>
                  <a:cubicBezTo>
                    <a:pt x="14" y="672"/>
                    <a:pt x="0" y="576"/>
                    <a:pt x="5" y="459"/>
                  </a:cubicBezTo>
                  <a:cubicBezTo>
                    <a:pt x="11" y="357"/>
                    <a:pt x="28" y="273"/>
                    <a:pt x="79" y="183"/>
                  </a:cubicBezTo>
                  <a:cubicBezTo>
                    <a:pt x="82" y="176"/>
                    <a:pt x="87" y="170"/>
                    <a:pt x="91" y="164"/>
                  </a:cubicBezTo>
                  <a:cubicBezTo>
                    <a:pt x="121" y="121"/>
                    <a:pt x="149" y="90"/>
                    <a:pt x="196" y="64"/>
                  </a:cubicBezTo>
                  <a:cubicBezTo>
                    <a:pt x="262" y="33"/>
                    <a:pt x="340" y="1"/>
                    <a:pt x="334" y="85"/>
                  </a:cubicBezTo>
                  <a:cubicBezTo>
                    <a:pt x="341" y="152"/>
                    <a:pt x="335" y="126"/>
                    <a:pt x="263" y="175"/>
                  </a:cubicBezTo>
                  <a:cubicBezTo>
                    <a:pt x="239" y="194"/>
                    <a:pt x="222" y="213"/>
                    <a:pt x="204" y="239"/>
                  </a:cubicBezTo>
                  <a:cubicBezTo>
                    <a:pt x="203" y="240"/>
                    <a:pt x="197" y="250"/>
                    <a:pt x="197" y="252"/>
                  </a:cubicBezTo>
                  <a:close/>
                </a:path>
              </a:pathLst>
            </a:custGeom>
            <a:solidFill>
              <a:srgbClr val="2D4E46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05"/>
            <p:cNvSpPr/>
            <p:nvPr/>
          </p:nvSpPr>
          <p:spPr>
            <a:xfrm>
              <a:off x="3000078" y="2823486"/>
              <a:ext cx="17881" cy="17109"/>
            </a:xfrm>
            <a:custGeom>
              <a:avLst/>
              <a:gdLst/>
              <a:ahLst/>
              <a:cxnLst/>
              <a:rect l="l" t="t" r="r" b="b"/>
              <a:pathLst>
                <a:path w="579" h="554" extrusionOk="0">
                  <a:moveTo>
                    <a:pt x="23" y="323"/>
                  </a:moveTo>
                  <a:cubicBezTo>
                    <a:pt x="25" y="312"/>
                    <a:pt x="29" y="301"/>
                    <a:pt x="32" y="289"/>
                  </a:cubicBezTo>
                  <a:cubicBezTo>
                    <a:pt x="61" y="214"/>
                    <a:pt x="101" y="169"/>
                    <a:pt x="168" y="124"/>
                  </a:cubicBezTo>
                  <a:cubicBezTo>
                    <a:pt x="246" y="81"/>
                    <a:pt x="537" y="0"/>
                    <a:pt x="579" y="76"/>
                  </a:cubicBezTo>
                  <a:cubicBezTo>
                    <a:pt x="571" y="91"/>
                    <a:pt x="334" y="154"/>
                    <a:pt x="239" y="225"/>
                  </a:cubicBezTo>
                  <a:cubicBezTo>
                    <a:pt x="201" y="256"/>
                    <a:pt x="177" y="286"/>
                    <a:pt x="162" y="333"/>
                  </a:cubicBezTo>
                  <a:cubicBezTo>
                    <a:pt x="161" y="334"/>
                    <a:pt x="156" y="350"/>
                    <a:pt x="155" y="353"/>
                  </a:cubicBezTo>
                  <a:cubicBezTo>
                    <a:pt x="138" y="466"/>
                    <a:pt x="182" y="495"/>
                    <a:pt x="105" y="510"/>
                  </a:cubicBezTo>
                  <a:cubicBezTo>
                    <a:pt x="0" y="553"/>
                    <a:pt x="14" y="390"/>
                    <a:pt x="23" y="323"/>
                  </a:cubicBezTo>
                  <a:close/>
                </a:path>
              </a:pathLst>
            </a:custGeom>
            <a:solidFill>
              <a:srgbClr val="2D4E46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05"/>
            <p:cNvSpPr/>
            <p:nvPr/>
          </p:nvSpPr>
          <p:spPr>
            <a:xfrm>
              <a:off x="2968578" y="2890438"/>
              <a:ext cx="35206" cy="23162"/>
            </a:xfrm>
            <a:custGeom>
              <a:avLst/>
              <a:gdLst/>
              <a:ahLst/>
              <a:cxnLst/>
              <a:rect l="l" t="t" r="r" b="b"/>
              <a:pathLst>
                <a:path w="1140" h="750" extrusionOk="0">
                  <a:moveTo>
                    <a:pt x="375" y="611"/>
                  </a:moveTo>
                  <a:cubicBezTo>
                    <a:pt x="483" y="599"/>
                    <a:pt x="569" y="577"/>
                    <a:pt x="670" y="536"/>
                  </a:cubicBezTo>
                  <a:cubicBezTo>
                    <a:pt x="779" y="487"/>
                    <a:pt x="860" y="435"/>
                    <a:pt x="944" y="349"/>
                  </a:cubicBezTo>
                  <a:cubicBezTo>
                    <a:pt x="1030" y="252"/>
                    <a:pt x="1065" y="176"/>
                    <a:pt x="1091" y="50"/>
                  </a:cubicBezTo>
                  <a:cubicBezTo>
                    <a:pt x="1094" y="42"/>
                    <a:pt x="1107" y="0"/>
                    <a:pt x="1118" y="2"/>
                  </a:cubicBezTo>
                  <a:lnTo>
                    <a:pt x="1126" y="51"/>
                  </a:lnTo>
                  <a:cubicBezTo>
                    <a:pt x="1140" y="189"/>
                    <a:pt x="1097" y="298"/>
                    <a:pt x="1019" y="410"/>
                  </a:cubicBezTo>
                  <a:cubicBezTo>
                    <a:pt x="935" y="520"/>
                    <a:pt x="845" y="586"/>
                    <a:pt x="722" y="649"/>
                  </a:cubicBezTo>
                  <a:cubicBezTo>
                    <a:pt x="610" y="703"/>
                    <a:pt x="512" y="733"/>
                    <a:pt x="388" y="746"/>
                  </a:cubicBezTo>
                  <a:cubicBezTo>
                    <a:pt x="380" y="747"/>
                    <a:pt x="371" y="748"/>
                    <a:pt x="363" y="748"/>
                  </a:cubicBezTo>
                  <a:cubicBezTo>
                    <a:pt x="315" y="749"/>
                    <a:pt x="0" y="749"/>
                    <a:pt x="75" y="638"/>
                  </a:cubicBezTo>
                  <a:cubicBezTo>
                    <a:pt x="107" y="558"/>
                    <a:pt x="201" y="616"/>
                    <a:pt x="354" y="612"/>
                  </a:cubicBezTo>
                  <a:cubicBezTo>
                    <a:pt x="355" y="612"/>
                    <a:pt x="372" y="611"/>
                    <a:pt x="375" y="611"/>
                  </a:cubicBezTo>
                  <a:close/>
                </a:path>
              </a:pathLst>
            </a:custGeom>
            <a:solidFill>
              <a:srgbClr val="2D4E46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p105"/>
          <p:cNvGrpSpPr/>
          <p:nvPr/>
        </p:nvGrpSpPr>
        <p:grpSpPr>
          <a:xfrm>
            <a:off x="7765051" y="946342"/>
            <a:ext cx="1523464" cy="572705"/>
            <a:chOff x="2881584" y="2807119"/>
            <a:chExt cx="317534" cy="119361"/>
          </a:xfrm>
        </p:grpSpPr>
        <p:sp>
          <p:nvSpPr>
            <p:cNvPr id="61" name="Google Shape;61;p105"/>
            <p:cNvSpPr/>
            <p:nvPr/>
          </p:nvSpPr>
          <p:spPr>
            <a:xfrm>
              <a:off x="2885537" y="2807119"/>
              <a:ext cx="312500" cy="116026"/>
            </a:xfrm>
            <a:custGeom>
              <a:avLst/>
              <a:gdLst/>
              <a:ahLst/>
              <a:cxnLst/>
              <a:rect l="l" t="t" r="r" b="b"/>
              <a:pathLst>
                <a:path w="10119" h="3757" extrusionOk="0">
                  <a:moveTo>
                    <a:pt x="1" y="2733"/>
                  </a:moveTo>
                  <a:cubicBezTo>
                    <a:pt x="1416" y="2751"/>
                    <a:pt x="2029" y="2819"/>
                    <a:pt x="2029" y="2819"/>
                  </a:cubicBezTo>
                  <a:cubicBezTo>
                    <a:pt x="2029" y="2819"/>
                    <a:pt x="1825" y="3723"/>
                    <a:pt x="2933" y="3739"/>
                  </a:cubicBezTo>
                  <a:cubicBezTo>
                    <a:pt x="4042" y="3757"/>
                    <a:pt x="4076" y="3006"/>
                    <a:pt x="4076" y="3006"/>
                  </a:cubicBezTo>
                  <a:cubicBezTo>
                    <a:pt x="4076" y="3006"/>
                    <a:pt x="4416" y="3364"/>
                    <a:pt x="4894" y="3261"/>
                  </a:cubicBezTo>
                  <a:cubicBezTo>
                    <a:pt x="5372" y="3159"/>
                    <a:pt x="5406" y="2751"/>
                    <a:pt x="5406" y="2751"/>
                  </a:cubicBezTo>
                  <a:lnTo>
                    <a:pt x="10034" y="2751"/>
                  </a:lnTo>
                  <a:cubicBezTo>
                    <a:pt x="10119" y="2751"/>
                    <a:pt x="9396" y="2680"/>
                    <a:pt x="9264" y="2592"/>
                  </a:cubicBezTo>
                  <a:cubicBezTo>
                    <a:pt x="9130" y="2502"/>
                    <a:pt x="9047" y="2394"/>
                    <a:pt x="8833" y="2360"/>
                  </a:cubicBezTo>
                  <a:cubicBezTo>
                    <a:pt x="8539" y="2314"/>
                    <a:pt x="8086" y="2456"/>
                    <a:pt x="7841" y="2382"/>
                  </a:cubicBezTo>
                  <a:cubicBezTo>
                    <a:pt x="7301" y="2220"/>
                    <a:pt x="7427" y="1523"/>
                    <a:pt x="6240" y="1864"/>
                  </a:cubicBezTo>
                  <a:cubicBezTo>
                    <a:pt x="6240" y="1864"/>
                    <a:pt x="6700" y="892"/>
                    <a:pt x="6122" y="739"/>
                  </a:cubicBezTo>
                  <a:cubicBezTo>
                    <a:pt x="5542" y="585"/>
                    <a:pt x="5082" y="1216"/>
                    <a:pt x="5082" y="1216"/>
                  </a:cubicBezTo>
                  <a:cubicBezTo>
                    <a:pt x="5082" y="1216"/>
                    <a:pt x="5286" y="312"/>
                    <a:pt x="4195" y="278"/>
                  </a:cubicBezTo>
                  <a:cubicBezTo>
                    <a:pt x="3104" y="244"/>
                    <a:pt x="3479" y="1182"/>
                    <a:pt x="3479" y="1182"/>
                  </a:cubicBezTo>
                  <a:cubicBezTo>
                    <a:pt x="2887" y="0"/>
                    <a:pt x="1269" y="1018"/>
                    <a:pt x="2217" y="2290"/>
                  </a:cubicBezTo>
                  <a:cubicBezTo>
                    <a:pt x="2217" y="2290"/>
                    <a:pt x="1393" y="1739"/>
                    <a:pt x="756" y="2504"/>
                  </a:cubicBezTo>
                  <a:cubicBezTo>
                    <a:pt x="595" y="2697"/>
                    <a:pt x="269" y="2328"/>
                    <a:pt x="1" y="2733"/>
                  </a:cubicBezTo>
                  <a:close/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05"/>
            <p:cNvSpPr/>
            <p:nvPr/>
          </p:nvSpPr>
          <p:spPr>
            <a:xfrm>
              <a:off x="2881584" y="2811566"/>
              <a:ext cx="317534" cy="114914"/>
            </a:xfrm>
            <a:custGeom>
              <a:avLst/>
              <a:gdLst/>
              <a:ahLst/>
              <a:cxnLst/>
              <a:rect l="l" t="t" r="r" b="b"/>
              <a:pathLst>
                <a:path w="10282" h="3721" extrusionOk="0">
                  <a:moveTo>
                    <a:pt x="2031" y="2776"/>
                  </a:moveTo>
                  <a:cubicBezTo>
                    <a:pt x="1797" y="2756"/>
                    <a:pt x="1192" y="2715"/>
                    <a:pt x="134" y="2702"/>
                  </a:cubicBezTo>
                  <a:cubicBezTo>
                    <a:pt x="111" y="2703"/>
                    <a:pt x="88" y="2697"/>
                    <a:pt x="67" y="2683"/>
                  </a:cubicBezTo>
                  <a:cubicBezTo>
                    <a:pt x="15" y="2649"/>
                    <a:pt x="1" y="2579"/>
                    <a:pt x="35" y="2527"/>
                  </a:cubicBezTo>
                  <a:cubicBezTo>
                    <a:pt x="233" y="2228"/>
                    <a:pt x="450" y="2264"/>
                    <a:pt x="636" y="2295"/>
                  </a:cubicBezTo>
                  <a:cubicBezTo>
                    <a:pt x="709" y="2307"/>
                    <a:pt x="773" y="2318"/>
                    <a:pt x="798" y="2289"/>
                  </a:cubicBezTo>
                  <a:cubicBezTo>
                    <a:pt x="1229" y="1770"/>
                    <a:pt x="1736" y="1799"/>
                    <a:pt x="2065" y="1899"/>
                  </a:cubicBezTo>
                  <a:cubicBezTo>
                    <a:pt x="1890" y="1521"/>
                    <a:pt x="1914" y="1177"/>
                    <a:pt x="2050" y="913"/>
                  </a:cubicBezTo>
                  <a:cubicBezTo>
                    <a:pt x="2127" y="762"/>
                    <a:pt x="2243" y="637"/>
                    <a:pt x="2378" y="550"/>
                  </a:cubicBezTo>
                  <a:cubicBezTo>
                    <a:pt x="2514" y="461"/>
                    <a:pt x="2671" y="409"/>
                    <a:pt x="2833" y="403"/>
                  </a:cubicBezTo>
                  <a:cubicBezTo>
                    <a:pt x="3038" y="396"/>
                    <a:pt x="3249" y="461"/>
                    <a:pt x="3430" y="619"/>
                  </a:cubicBezTo>
                  <a:cubicBezTo>
                    <a:pt x="3449" y="324"/>
                    <a:pt x="3628" y="0"/>
                    <a:pt x="4326" y="22"/>
                  </a:cubicBezTo>
                  <a:cubicBezTo>
                    <a:pt x="5106" y="47"/>
                    <a:pt x="5296" y="471"/>
                    <a:pt x="5331" y="779"/>
                  </a:cubicBezTo>
                  <a:cubicBezTo>
                    <a:pt x="5538" y="595"/>
                    <a:pt x="5880" y="380"/>
                    <a:pt x="6277" y="486"/>
                  </a:cubicBezTo>
                  <a:cubicBezTo>
                    <a:pt x="6793" y="622"/>
                    <a:pt x="6664" y="1230"/>
                    <a:pt x="6553" y="1557"/>
                  </a:cubicBezTo>
                  <a:cubicBezTo>
                    <a:pt x="7232" y="1413"/>
                    <a:pt x="7444" y="1645"/>
                    <a:pt x="7656" y="1875"/>
                  </a:cubicBezTo>
                  <a:cubicBezTo>
                    <a:pt x="7752" y="1980"/>
                    <a:pt x="7848" y="2084"/>
                    <a:pt x="8001" y="2130"/>
                  </a:cubicBezTo>
                  <a:cubicBezTo>
                    <a:pt x="8109" y="2162"/>
                    <a:pt x="8287" y="2142"/>
                    <a:pt x="8468" y="2122"/>
                  </a:cubicBezTo>
                  <a:cubicBezTo>
                    <a:pt x="8645" y="2102"/>
                    <a:pt x="8824" y="2082"/>
                    <a:pt x="8978" y="2106"/>
                  </a:cubicBezTo>
                  <a:cubicBezTo>
                    <a:pt x="9168" y="2135"/>
                    <a:pt x="9266" y="2211"/>
                    <a:pt x="9368" y="2291"/>
                  </a:cubicBezTo>
                  <a:cubicBezTo>
                    <a:pt x="9396" y="2312"/>
                    <a:pt x="9425" y="2334"/>
                    <a:pt x="9455" y="2354"/>
                  </a:cubicBezTo>
                  <a:cubicBezTo>
                    <a:pt x="9526" y="2402"/>
                    <a:pt x="9901" y="2454"/>
                    <a:pt x="10081" y="2478"/>
                  </a:cubicBezTo>
                  <a:cubicBezTo>
                    <a:pt x="10203" y="2495"/>
                    <a:pt x="10282" y="2505"/>
                    <a:pt x="10282" y="2606"/>
                  </a:cubicBezTo>
                  <a:cubicBezTo>
                    <a:pt x="10282" y="2681"/>
                    <a:pt x="10243" y="2719"/>
                    <a:pt x="10162" y="2719"/>
                  </a:cubicBezTo>
                  <a:lnTo>
                    <a:pt x="5624" y="2719"/>
                  </a:lnTo>
                  <a:cubicBezTo>
                    <a:pt x="5578" y="2870"/>
                    <a:pt x="5443" y="3143"/>
                    <a:pt x="5045" y="3228"/>
                  </a:cubicBezTo>
                  <a:cubicBezTo>
                    <a:pt x="4708" y="3300"/>
                    <a:pt x="4431" y="3169"/>
                    <a:pt x="4272" y="3062"/>
                  </a:cubicBezTo>
                  <a:cubicBezTo>
                    <a:pt x="4181" y="3313"/>
                    <a:pt x="3903" y="3721"/>
                    <a:pt x="3060" y="3708"/>
                  </a:cubicBezTo>
                  <a:cubicBezTo>
                    <a:pt x="2081" y="3692"/>
                    <a:pt x="2015" y="3052"/>
                    <a:pt x="2031" y="2776"/>
                  </a:cubicBezTo>
                  <a:close/>
                  <a:moveTo>
                    <a:pt x="904" y="2493"/>
                  </a:moveTo>
                  <a:cubicBezTo>
                    <a:pt x="1778" y="2519"/>
                    <a:pt x="2169" y="2562"/>
                    <a:pt x="2169" y="2563"/>
                  </a:cubicBezTo>
                  <a:cubicBezTo>
                    <a:pt x="2231" y="2569"/>
                    <a:pt x="2276" y="2624"/>
                    <a:pt x="2270" y="2686"/>
                  </a:cubicBezTo>
                  <a:cubicBezTo>
                    <a:pt x="2269" y="2691"/>
                    <a:pt x="2268" y="2694"/>
                    <a:pt x="2268" y="2698"/>
                  </a:cubicBezTo>
                  <a:lnTo>
                    <a:pt x="2268" y="2698"/>
                  </a:lnTo>
                  <a:cubicBezTo>
                    <a:pt x="2267" y="2700"/>
                    <a:pt x="2093" y="3468"/>
                    <a:pt x="3063" y="3482"/>
                  </a:cubicBezTo>
                  <a:cubicBezTo>
                    <a:pt x="4062" y="3498"/>
                    <a:pt x="4091" y="2857"/>
                    <a:pt x="4091" y="2856"/>
                  </a:cubicBezTo>
                  <a:cubicBezTo>
                    <a:pt x="4095" y="2794"/>
                    <a:pt x="4148" y="2746"/>
                    <a:pt x="4210" y="2750"/>
                  </a:cubicBezTo>
                  <a:cubicBezTo>
                    <a:pt x="4240" y="2752"/>
                    <a:pt x="4268" y="2766"/>
                    <a:pt x="4286" y="2786"/>
                  </a:cubicBezTo>
                  <a:cubicBezTo>
                    <a:pt x="4314" y="2814"/>
                    <a:pt x="4603" y="3092"/>
                    <a:pt x="4998" y="3007"/>
                  </a:cubicBezTo>
                  <a:cubicBezTo>
                    <a:pt x="5394" y="2923"/>
                    <a:pt x="5421" y="2597"/>
                    <a:pt x="5421" y="2595"/>
                  </a:cubicBezTo>
                  <a:cubicBezTo>
                    <a:pt x="5427" y="2538"/>
                    <a:pt x="5476" y="2494"/>
                    <a:pt x="5533" y="2494"/>
                  </a:cubicBezTo>
                  <a:lnTo>
                    <a:pt x="5533" y="2493"/>
                  </a:lnTo>
                  <a:lnTo>
                    <a:pt x="9264" y="2493"/>
                  </a:lnTo>
                  <a:cubicBezTo>
                    <a:pt x="9252" y="2485"/>
                    <a:pt x="9242" y="2477"/>
                    <a:pt x="9231" y="2469"/>
                  </a:cubicBezTo>
                  <a:cubicBezTo>
                    <a:pt x="9152" y="2407"/>
                    <a:pt x="9076" y="2348"/>
                    <a:pt x="8944" y="2327"/>
                  </a:cubicBezTo>
                  <a:cubicBezTo>
                    <a:pt x="8822" y="2308"/>
                    <a:pt x="8656" y="2327"/>
                    <a:pt x="8493" y="2346"/>
                  </a:cubicBezTo>
                  <a:cubicBezTo>
                    <a:pt x="8288" y="2369"/>
                    <a:pt x="8088" y="2392"/>
                    <a:pt x="7937" y="2346"/>
                  </a:cubicBezTo>
                  <a:cubicBezTo>
                    <a:pt x="7724" y="2282"/>
                    <a:pt x="7608" y="2154"/>
                    <a:pt x="7490" y="2027"/>
                  </a:cubicBezTo>
                  <a:cubicBezTo>
                    <a:pt x="7305" y="1825"/>
                    <a:pt x="7118" y="1622"/>
                    <a:pt x="6400" y="1828"/>
                  </a:cubicBezTo>
                  <a:cubicBezTo>
                    <a:pt x="6339" y="1845"/>
                    <a:pt x="6277" y="1810"/>
                    <a:pt x="6260" y="1751"/>
                  </a:cubicBezTo>
                  <a:cubicBezTo>
                    <a:pt x="6252" y="1724"/>
                    <a:pt x="6256" y="1696"/>
                    <a:pt x="6266" y="1672"/>
                  </a:cubicBezTo>
                  <a:lnTo>
                    <a:pt x="6266" y="1672"/>
                  </a:lnTo>
                  <a:cubicBezTo>
                    <a:pt x="6267" y="1670"/>
                    <a:pt x="6669" y="822"/>
                    <a:pt x="6221" y="703"/>
                  </a:cubicBezTo>
                  <a:cubicBezTo>
                    <a:pt x="5715" y="570"/>
                    <a:pt x="5300" y="1137"/>
                    <a:pt x="5300" y="1139"/>
                  </a:cubicBezTo>
                  <a:cubicBezTo>
                    <a:pt x="5263" y="1189"/>
                    <a:pt x="5192" y="1199"/>
                    <a:pt x="5142" y="1163"/>
                  </a:cubicBezTo>
                  <a:cubicBezTo>
                    <a:pt x="5106" y="1135"/>
                    <a:pt x="5090" y="1090"/>
                    <a:pt x="5100" y="1049"/>
                  </a:cubicBezTo>
                  <a:lnTo>
                    <a:pt x="5099" y="1049"/>
                  </a:lnTo>
                  <a:cubicBezTo>
                    <a:pt x="5100" y="1046"/>
                    <a:pt x="5274" y="276"/>
                    <a:pt x="4320" y="247"/>
                  </a:cubicBezTo>
                  <a:cubicBezTo>
                    <a:pt x="3400" y="218"/>
                    <a:pt x="3710" y="995"/>
                    <a:pt x="3711" y="998"/>
                  </a:cubicBezTo>
                  <a:cubicBezTo>
                    <a:pt x="3734" y="1055"/>
                    <a:pt x="3705" y="1121"/>
                    <a:pt x="3648" y="1142"/>
                  </a:cubicBezTo>
                  <a:cubicBezTo>
                    <a:pt x="3592" y="1164"/>
                    <a:pt x="3529" y="1138"/>
                    <a:pt x="3504" y="1084"/>
                  </a:cubicBezTo>
                  <a:cubicBezTo>
                    <a:pt x="3337" y="752"/>
                    <a:pt x="3082" y="619"/>
                    <a:pt x="2841" y="628"/>
                  </a:cubicBezTo>
                  <a:cubicBezTo>
                    <a:pt x="2720" y="633"/>
                    <a:pt x="2603" y="671"/>
                    <a:pt x="2501" y="737"/>
                  </a:cubicBezTo>
                  <a:cubicBezTo>
                    <a:pt x="2397" y="805"/>
                    <a:pt x="2310" y="900"/>
                    <a:pt x="2250" y="1016"/>
                  </a:cubicBezTo>
                  <a:cubicBezTo>
                    <a:pt x="2113" y="1282"/>
                    <a:pt x="2125" y="1662"/>
                    <a:pt x="2436" y="2078"/>
                  </a:cubicBezTo>
                  <a:cubicBezTo>
                    <a:pt x="2472" y="2128"/>
                    <a:pt x="2463" y="2199"/>
                    <a:pt x="2412" y="2237"/>
                  </a:cubicBezTo>
                  <a:cubicBezTo>
                    <a:pt x="2373" y="2266"/>
                    <a:pt x="2320" y="2265"/>
                    <a:pt x="2281" y="2238"/>
                  </a:cubicBezTo>
                  <a:cubicBezTo>
                    <a:pt x="2231" y="2207"/>
                    <a:pt x="1522" y="1768"/>
                    <a:pt x="971" y="2432"/>
                  </a:cubicBezTo>
                  <a:cubicBezTo>
                    <a:pt x="949" y="2458"/>
                    <a:pt x="927" y="2477"/>
                    <a:pt x="904" y="2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05"/>
            <p:cNvSpPr/>
            <p:nvPr/>
          </p:nvSpPr>
          <p:spPr>
            <a:xfrm>
              <a:off x="2909501" y="2861626"/>
              <a:ext cx="258178" cy="57997"/>
            </a:xfrm>
            <a:custGeom>
              <a:avLst/>
              <a:gdLst/>
              <a:ahLst/>
              <a:cxnLst/>
              <a:rect l="l" t="t" r="r" b="b"/>
              <a:pathLst>
                <a:path w="8360" h="1878" extrusionOk="0">
                  <a:moveTo>
                    <a:pt x="5428" y="205"/>
                  </a:moveTo>
                  <a:cubicBezTo>
                    <a:pt x="5340" y="325"/>
                    <a:pt x="5215" y="457"/>
                    <a:pt x="5055" y="517"/>
                  </a:cubicBezTo>
                  <a:cubicBezTo>
                    <a:pt x="4732" y="636"/>
                    <a:pt x="4305" y="278"/>
                    <a:pt x="4305" y="278"/>
                  </a:cubicBezTo>
                  <a:cubicBezTo>
                    <a:pt x="4305" y="278"/>
                    <a:pt x="4348" y="696"/>
                    <a:pt x="3802" y="823"/>
                  </a:cubicBezTo>
                  <a:cubicBezTo>
                    <a:pt x="3382" y="922"/>
                    <a:pt x="3169" y="540"/>
                    <a:pt x="3094" y="359"/>
                  </a:cubicBezTo>
                  <a:cubicBezTo>
                    <a:pt x="3071" y="306"/>
                    <a:pt x="3061" y="269"/>
                    <a:pt x="3061" y="269"/>
                  </a:cubicBezTo>
                  <a:lnTo>
                    <a:pt x="2986" y="423"/>
                  </a:lnTo>
                  <a:cubicBezTo>
                    <a:pt x="2976" y="445"/>
                    <a:pt x="2964" y="471"/>
                    <a:pt x="2950" y="499"/>
                  </a:cubicBezTo>
                  <a:cubicBezTo>
                    <a:pt x="2839" y="730"/>
                    <a:pt x="2609" y="900"/>
                    <a:pt x="2259" y="900"/>
                  </a:cubicBezTo>
                  <a:lnTo>
                    <a:pt x="2252" y="900"/>
                  </a:lnTo>
                  <a:cubicBezTo>
                    <a:pt x="1971" y="898"/>
                    <a:pt x="1679" y="825"/>
                    <a:pt x="1512" y="613"/>
                  </a:cubicBezTo>
                  <a:cubicBezTo>
                    <a:pt x="1511" y="614"/>
                    <a:pt x="1510" y="615"/>
                    <a:pt x="1508" y="616"/>
                  </a:cubicBezTo>
                  <a:cubicBezTo>
                    <a:pt x="1469" y="645"/>
                    <a:pt x="1416" y="644"/>
                    <a:pt x="1377" y="617"/>
                  </a:cubicBezTo>
                  <a:cubicBezTo>
                    <a:pt x="1327" y="586"/>
                    <a:pt x="618" y="147"/>
                    <a:pt x="67" y="811"/>
                  </a:cubicBezTo>
                  <a:cubicBezTo>
                    <a:pt x="45" y="837"/>
                    <a:pt x="23" y="856"/>
                    <a:pt x="0" y="872"/>
                  </a:cubicBezTo>
                  <a:cubicBezTo>
                    <a:pt x="874" y="898"/>
                    <a:pt x="1265" y="941"/>
                    <a:pt x="1265" y="942"/>
                  </a:cubicBezTo>
                  <a:cubicBezTo>
                    <a:pt x="1327" y="948"/>
                    <a:pt x="1372" y="1003"/>
                    <a:pt x="1366" y="1065"/>
                  </a:cubicBezTo>
                  <a:cubicBezTo>
                    <a:pt x="1365" y="1070"/>
                    <a:pt x="1364" y="1073"/>
                    <a:pt x="1364" y="1077"/>
                  </a:cubicBezTo>
                  <a:lnTo>
                    <a:pt x="1364" y="1077"/>
                  </a:lnTo>
                  <a:cubicBezTo>
                    <a:pt x="1363" y="1078"/>
                    <a:pt x="1306" y="1330"/>
                    <a:pt x="1439" y="1548"/>
                  </a:cubicBezTo>
                  <a:cubicBezTo>
                    <a:pt x="1539" y="1711"/>
                    <a:pt x="1744" y="1855"/>
                    <a:pt x="2159" y="1861"/>
                  </a:cubicBezTo>
                  <a:cubicBezTo>
                    <a:pt x="3158" y="1877"/>
                    <a:pt x="3187" y="1236"/>
                    <a:pt x="3187" y="1235"/>
                  </a:cubicBezTo>
                  <a:cubicBezTo>
                    <a:pt x="3191" y="1173"/>
                    <a:pt x="3244" y="1125"/>
                    <a:pt x="3306" y="1129"/>
                  </a:cubicBezTo>
                  <a:cubicBezTo>
                    <a:pt x="3336" y="1131"/>
                    <a:pt x="3364" y="1145"/>
                    <a:pt x="3382" y="1165"/>
                  </a:cubicBezTo>
                  <a:cubicBezTo>
                    <a:pt x="3410" y="1193"/>
                    <a:pt x="3699" y="1471"/>
                    <a:pt x="4094" y="1386"/>
                  </a:cubicBezTo>
                  <a:cubicBezTo>
                    <a:pt x="4490" y="1302"/>
                    <a:pt x="4517" y="976"/>
                    <a:pt x="4517" y="974"/>
                  </a:cubicBezTo>
                  <a:cubicBezTo>
                    <a:pt x="4523" y="917"/>
                    <a:pt x="4572" y="873"/>
                    <a:pt x="4629" y="873"/>
                  </a:cubicBezTo>
                  <a:lnTo>
                    <a:pt x="4629" y="872"/>
                  </a:lnTo>
                  <a:lnTo>
                    <a:pt x="8360" y="872"/>
                  </a:lnTo>
                  <a:cubicBezTo>
                    <a:pt x="8348" y="864"/>
                    <a:pt x="8338" y="856"/>
                    <a:pt x="8327" y="848"/>
                  </a:cubicBezTo>
                  <a:cubicBezTo>
                    <a:pt x="8248" y="786"/>
                    <a:pt x="8172" y="727"/>
                    <a:pt x="8040" y="706"/>
                  </a:cubicBezTo>
                  <a:cubicBezTo>
                    <a:pt x="7918" y="687"/>
                    <a:pt x="7752" y="706"/>
                    <a:pt x="7589" y="725"/>
                  </a:cubicBezTo>
                  <a:cubicBezTo>
                    <a:pt x="7384" y="748"/>
                    <a:pt x="7184" y="771"/>
                    <a:pt x="7033" y="725"/>
                  </a:cubicBezTo>
                  <a:cubicBezTo>
                    <a:pt x="6820" y="661"/>
                    <a:pt x="6704" y="533"/>
                    <a:pt x="6586" y="406"/>
                  </a:cubicBezTo>
                  <a:cubicBezTo>
                    <a:pt x="6400" y="204"/>
                    <a:pt x="6214" y="1"/>
                    <a:pt x="5496" y="207"/>
                  </a:cubicBezTo>
                  <a:cubicBezTo>
                    <a:pt x="5472" y="214"/>
                    <a:pt x="5449" y="213"/>
                    <a:pt x="5428" y="205"/>
                  </a:cubicBezTo>
                  <a:close/>
                </a:path>
              </a:pathLst>
            </a:custGeom>
            <a:solidFill>
              <a:srgbClr val="DCECEF">
                <a:alpha val="6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05"/>
            <p:cNvSpPr/>
            <p:nvPr/>
          </p:nvSpPr>
          <p:spPr>
            <a:xfrm>
              <a:off x="2952242" y="2838217"/>
              <a:ext cx="10531" cy="31685"/>
            </a:xfrm>
            <a:custGeom>
              <a:avLst/>
              <a:gdLst/>
              <a:ahLst/>
              <a:cxnLst/>
              <a:rect l="l" t="t" r="r" b="b"/>
              <a:pathLst>
                <a:path w="341" h="1026" extrusionOk="0">
                  <a:moveTo>
                    <a:pt x="197" y="252"/>
                  </a:moveTo>
                  <a:cubicBezTo>
                    <a:pt x="156" y="322"/>
                    <a:pt x="141" y="389"/>
                    <a:pt x="130" y="469"/>
                  </a:cubicBezTo>
                  <a:cubicBezTo>
                    <a:pt x="119" y="570"/>
                    <a:pt x="123" y="654"/>
                    <a:pt x="145" y="754"/>
                  </a:cubicBezTo>
                  <a:cubicBezTo>
                    <a:pt x="173" y="862"/>
                    <a:pt x="197" y="906"/>
                    <a:pt x="260" y="995"/>
                  </a:cubicBezTo>
                  <a:cubicBezTo>
                    <a:pt x="260" y="995"/>
                    <a:pt x="262" y="996"/>
                    <a:pt x="262" y="997"/>
                  </a:cubicBezTo>
                  <a:cubicBezTo>
                    <a:pt x="264" y="1002"/>
                    <a:pt x="272" y="1016"/>
                    <a:pt x="266" y="1022"/>
                  </a:cubicBezTo>
                  <a:cubicBezTo>
                    <a:pt x="262" y="1026"/>
                    <a:pt x="246" y="1017"/>
                    <a:pt x="243" y="1014"/>
                  </a:cubicBezTo>
                  <a:cubicBezTo>
                    <a:pt x="243" y="1015"/>
                    <a:pt x="244" y="1016"/>
                    <a:pt x="245" y="1016"/>
                  </a:cubicBezTo>
                  <a:cubicBezTo>
                    <a:pt x="149" y="974"/>
                    <a:pt x="93" y="874"/>
                    <a:pt x="55" y="782"/>
                  </a:cubicBezTo>
                  <a:cubicBezTo>
                    <a:pt x="14" y="672"/>
                    <a:pt x="0" y="576"/>
                    <a:pt x="5" y="459"/>
                  </a:cubicBezTo>
                  <a:cubicBezTo>
                    <a:pt x="11" y="357"/>
                    <a:pt x="28" y="273"/>
                    <a:pt x="79" y="183"/>
                  </a:cubicBezTo>
                  <a:cubicBezTo>
                    <a:pt x="82" y="176"/>
                    <a:pt x="87" y="170"/>
                    <a:pt x="91" y="164"/>
                  </a:cubicBezTo>
                  <a:cubicBezTo>
                    <a:pt x="121" y="121"/>
                    <a:pt x="149" y="90"/>
                    <a:pt x="196" y="64"/>
                  </a:cubicBezTo>
                  <a:cubicBezTo>
                    <a:pt x="262" y="33"/>
                    <a:pt x="340" y="1"/>
                    <a:pt x="334" y="85"/>
                  </a:cubicBezTo>
                  <a:cubicBezTo>
                    <a:pt x="341" y="152"/>
                    <a:pt x="335" y="126"/>
                    <a:pt x="263" y="175"/>
                  </a:cubicBezTo>
                  <a:cubicBezTo>
                    <a:pt x="239" y="194"/>
                    <a:pt x="222" y="213"/>
                    <a:pt x="204" y="239"/>
                  </a:cubicBezTo>
                  <a:cubicBezTo>
                    <a:pt x="203" y="240"/>
                    <a:pt x="197" y="250"/>
                    <a:pt x="197" y="252"/>
                  </a:cubicBezTo>
                  <a:close/>
                </a:path>
              </a:pathLst>
            </a:custGeom>
            <a:solidFill>
              <a:srgbClr val="2D4E46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05"/>
            <p:cNvSpPr/>
            <p:nvPr/>
          </p:nvSpPr>
          <p:spPr>
            <a:xfrm>
              <a:off x="3000078" y="2823486"/>
              <a:ext cx="17881" cy="17109"/>
            </a:xfrm>
            <a:custGeom>
              <a:avLst/>
              <a:gdLst/>
              <a:ahLst/>
              <a:cxnLst/>
              <a:rect l="l" t="t" r="r" b="b"/>
              <a:pathLst>
                <a:path w="579" h="554" extrusionOk="0">
                  <a:moveTo>
                    <a:pt x="23" y="323"/>
                  </a:moveTo>
                  <a:cubicBezTo>
                    <a:pt x="25" y="312"/>
                    <a:pt x="29" y="301"/>
                    <a:pt x="32" y="289"/>
                  </a:cubicBezTo>
                  <a:cubicBezTo>
                    <a:pt x="61" y="214"/>
                    <a:pt x="101" y="169"/>
                    <a:pt x="168" y="124"/>
                  </a:cubicBezTo>
                  <a:cubicBezTo>
                    <a:pt x="246" y="81"/>
                    <a:pt x="537" y="0"/>
                    <a:pt x="579" y="76"/>
                  </a:cubicBezTo>
                  <a:cubicBezTo>
                    <a:pt x="571" y="91"/>
                    <a:pt x="334" y="154"/>
                    <a:pt x="239" y="225"/>
                  </a:cubicBezTo>
                  <a:cubicBezTo>
                    <a:pt x="201" y="256"/>
                    <a:pt x="177" y="286"/>
                    <a:pt x="162" y="333"/>
                  </a:cubicBezTo>
                  <a:cubicBezTo>
                    <a:pt x="161" y="334"/>
                    <a:pt x="156" y="350"/>
                    <a:pt x="155" y="353"/>
                  </a:cubicBezTo>
                  <a:cubicBezTo>
                    <a:pt x="138" y="466"/>
                    <a:pt x="182" y="495"/>
                    <a:pt x="105" y="510"/>
                  </a:cubicBezTo>
                  <a:cubicBezTo>
                    <a:pt x="0" y="553"/>
                    <a:pt x="14" y="390"/>
                    <a:pt x="23" y="323"/>
                  </a:cubicBezTo>
                  <a:close/>
                </a:path>
              </a:pathLst>
            </a:custGeom>
            <a:solidFill>
              <a:srgbClr val="2D4E46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05"/>
            <p:cNvSpPr/>
            <p:nvPr/>
          </p:nvSpPr>
          <p:spPr>
            <a:xfrm>
              <a:off x="2968578" y="2890438"/>
              <a:ext cx="35206" cy="23162"/>
            </a:xfrm>
            <a:custGeom>
              <a:avLst/>
              <a:gdLst/>
              <a:ahLst/>
              <a:cxnLst/>
              <a:rect l="l" t="t" r="r" b="b"/>
              <a:pathLst>
                <a:path w="1140" h="750" extrusionOk="0">
                  <a:moveTo>
                    <a:pt x="375" y="611"/>
                  </a:moveTo>
                  <a:cubicBezTo>
                    <a:pt x="483" y="599"/>
                    <a:pt x="569" y="577"/>
                    <a:pt x="670" y="536"/>
                  </a:cubicBezTo>
                  <a:cubicBezTo>
                    <a:pt x="779" y="487"/>
                    <a:pt x="860" y="435"/>
                    <a:pt x="944" y="349"/>
                  </a:cubicBezTo>
                  <a:cubicBezTo>
                    <a:pt x="1030" y="252"/>
                    <a:pt x="1065" y="176"/>
                    <a:pt x="1091" y="50"/>
                  </a:cubicBezTo>
                  <a:cubicBezTo>
                    <a:pt x="1094" y="42"/>
                    <a:pt x="1107" y="0"/>
                    <a:pt x="1118" y="2"/>
                  </a:cubicBezTo>
                  <a:lnTo>
                    <a:pt x="1126" y="51"/>
                  </a:lnTo>
                  <a:cubicBezTo>
                    <a:pt x="1140" y="189"/>
                    <a:pt x="1097" y="298"/>
                    <a:pt x="1019" y="410"/>
                  </a:cubicBezTo>
                  <a:cubicBezTo>
                    <a:pt x="935" y="520"/>
                    <a:pt x="845" y="586"/>
                    <a:pt x="722" y="649"/>
                  </a:cubicBezTo>
                  <a:cubicBezTo>
                    <a:pt x="610" y="703"/>
                    <a:pt x="512" y="733"/>
                    <a:pt x="388" y="746"/>
                  </a:cubicBezTo>
                  <a:cubicBezTo>
                    <a:pt x="380" y="747"/>
                    <a:pt x="371" y="748"/>
                    <a:pt x="363" y="748"/>
                  </a:cubicBezTo>
                  <a:cubicBezTo>
                    <a:pt x="315" y="749"/>
                    <a:pt x="0" y="749"/>
                    <a:pt x="75" y="638"/>
                  </a:cubicBezTo>
                  <a:cubicBezTo>
                    <a:pt x="107" y="558"/>
                    <a:pt x="201" y="616"/>
                    <a:pt x="354" y="612"/>
                  </a:cubicBezTo>
                  <a:cubicBezTo>
                    <a:pt x="355" y="612"/>
                    <a:pt x="372" y="611"/>
                    <a:pt x="375" y="611"/>
                  </a:cubicBezTo>
                  <a:close/>
                </a:path>
              </a:pathLst>
            </a:custGeom>
            <a:solidFill>
              <a:srgbClr val="2D4E46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p105"/>
          <p:cNvGrpSpPr/>
          <p:nvPr/>
        </p:nvGrpSpPr>
        <p:grpSpPr>
          <a:xfrm>
            <a:off x="1210930" y="4825990"/>
            <a:ext cx="194923" cy="194923"/>
            <a:chOff x="3414512" y="2592150"/>
            <a:chExt cx="58460" cy="58460"/>
          </a:xfrm>
        </p:grpSpPr>
        <p:sp>
          <p:nvSpPr>
            <p:cNvPr id="68" name="Google Shape;68;p105"/>
            <p:cNvSpPr/>
            <p:nvPr/>
          </p:nvSpPr>
          <p:spPr>
            <a:xfrm>
              <a:off x="3438075" y="2592150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8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05"/>
            <p:cNvSpPr/>
            <p:nvPr/>
          </p:nvSpPr>
          <p:spPr>
            <a:xfrm>
              <a:off x="3438075" y="2625564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7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05"/>
            <p:cNvSpPr/>
            <p:nvPr/>
          </p:nvSpPr>
          <p:spPr>
            <a:xfrm>
              <a:off x="3447895" y="2615713"/>
              <a:ext cx="25077" cy="11334"/>
            </a:xfrm>
            <a:custGeom>
              <a:avLst/>
              <a:gdLst/>
              <a:ahLst/>
              <a:cxnLst/>
              <a:rect l="l" t="t" r="r" b="b"/>
              <a:pathLst>
                <a:path w="812" h="367" extrusionOk="0">
                  <a:moveTo>
                    <a:pt x="628" y="1"/>
                  </a:moveTo>
                  <a:cubicBezTo>
                    <a:pt x="729" y="1"/>
                    <a:pt x="811" y="83"/>
                    <a:pt x="811" y="184"/>
                  </a:cubicBezTo>
                  <a:cubicBezTo>
                    <a:pt x="811" y="285"/>
                    <a:pt x="729" y="367"/>
                    <a:pt x="628" y="367"/>
                  </a:cubicBezTo>
                  <a:lnTo>
                    <a:pt x="184" y="367"/>
                  </a:lnTo>
                  <a:cubicBezTo>
                    <a:pt x="83" y="367"/>
                    <a:pt x="1" y="285"/>
                    <a:pt x="1" y="184"/>
                  </a:cubicBezTo>
                  <a:cubicBezTo>
                    <a:pt x="1" y="83"/>
                    <a:pt x="8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05"/>
            <p:cNvSpPr/>
            <p:nvPr/>
          </p:nvSpPr>
          <p:spPr>
            <a:xfrm>
              <a:off x="3414512" y="2615713"/>
              <a:ext cx="25046" cy="11334"/>
            </a:xfrm>
            <a:custGeom>
              <a:avLst/>
              <a:gdLst/>
              <a:ahLst/>
              <a:cxnLst/>
              <a:rect l="l" t="t" r="r" b="b"/>
              <a:pathLst>
                <a:path w="811" h="367" extrusionOk="0">
                  <a:moveTo>
                    <a:pt x="627" y="1"/>
                  </a:moveTo>
                  <a:cubicBezTo>
                    <a:pt x="728" y="1"/>
                    <a:pt x="810" y="83"/>
                    <a:pt x="810" y="184"/>
                  </a:cubicBezTo>
                  <a:cubicBezTo>
                    <a:pt x="810" y="285"/>
                    <a:pt x="728" y="367"/>
                    <a:pt x="627" y="367"/>
                  </a:cubicBezTo>
                  <a:lnTo>
                    <a:pt x="183" y="367"/>
                  </a:lnTo>
                  <a:cubicBezTo>
                    <a:pt x="82" y="367"/>
                    <a:pt x="0" y="285"/>
                    <a:pt x="0" y="184"/>
                  </a:cubicBezTo>
                  <a:cubicBezTo>
                    <a:pt x="0" y="83"/>
                    <a:pt x="82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72;p105"/>
          <p:cNvGrpSpPr/>
          <p:nvPr/>
        </p:nvGrpSpPr>
        <p:grpSpPr>
          <a:xfrm>
            <a:off x="162630" y="3122312"/>
            <a:ext cx="194923" cy="194923"/>
            <a:chOff x="3414512" y="2592150"/>
            <a:chExt cx="58460" cy="58460"/>
          </a:xfrm>
        </p:grpSpPr>
        <p:sp>
          <p:nvSpPr>
            <p:cNvPr id="73" name="Google Shape;73;p105"/>
            <p:cNvSpPr/>
            <p:nvPr/>
          </p:nvSpPr>
          <p:spPr>
            <a:xfrm>
              <a:off x="3438075" y="2592150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8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05"/>
            <p:cNvSpPr/>
            <p:nvPr/>
          </p:nvSpPr>
          <p:spPr>
            <a:xfrm>
              <a:off x="3438075" y="2625564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7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5"/>
            <p:cNvSpPr/>
            <p:nvPr/>
          </p:nvSpPr>
          <p:spPr>
            <a:xfrm>
              <a:off x="3447895" y="2615713"/>
              <a:ext cx="25077" cy="11334"/>
            </a:xfrm>
            <a:custGeom>
              <a:avLst/>
              <a:gdLst/>
              <a:ahLst/>
              <a:cxnLst/>
              <a:rect l="l" t="t" r="r" b="b"/>
              <a:pathLst>
                <a:path w="812" h="367" extrusionOk="0">
                  <a:moveTo>
                    <a:pt x="628" y="1"/>
                  </a:moveTo>
                  <a:cubicBezTo>
                    <a:pt x="729" y="1"/>
                    <a:pt x="811" y="83"/>
                    <a:pt x="811" y="184"/>
                  </a:cubicBezTo>
                  <a:cubicBezTo>
                    <a:pt x="811" y="285"/>
                    <a:pt x="729" y="367"/>
                    <a:pt x="628" y="367"/>
                  </a:cubicBezTo>
                  <a:lnTo>
                    <a:pt x="184" y="367"/>
                  </a:lnTo>
                  <a:cubicBezTo>
                    <a:pt x="83" y="367"/>
                    <a:pt x="1" y="285"/>
                    <a:pt x="1" y="184"/>
                  </a:cubicBezTo>
                  <a:cubicBezTo>
                    <a:pt x="1" y="83"/>
                    <a:pt x="8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05"/>
            <p:cNvSpPr/>
            <p:nvPr/>
          </p:nvSpPr>
          <p:spPr>
            <a:xfrm>
              <a:off x="3414512" y="2615713"/>
              <a:ext cx="25046" cy="11334"/>
            </a:xfrm>
            <a:custGeom>
              <a:avLst/>
              <a:gdLst/>
              <a:ahLst/>
              <a:cxnLst/>
              <a:rect l="l" t="t" r="r" b="b"/>
              <a:pathLst>
                <a:path w="811" h="367" extrusionOk="0">
                  <a:moveTo>
                    <a:pt x="627" y="1"/>
                  </a:moveTo>
                  <a:cubicBezTo>
                    <a:pt x="728" y="1"/>
                    <a:pt x="810" y="83"/>
                    <a:pt x="810" y="184"/>
                  </a:cubicBezTo>
                  <a:cubicBezTo>
                    <a:pt x="810" y="285"/>
                    <a:pt x="728" y="367"/>
                    <a:pt x="627" y="367"/>
                  </a:cubicBezTo>
                  <a:lnTo>
                    <a:pt x="183" y="367"/>
                  </a:lnTo>
                  <a:cubicBezTo>
                    <a:pt x="82" y="367"/>
                    <a:pt x="0" y="285"/>
                    <a:pt x="0" y="184"/>
                  </a:cubicBezTo>
                  <a:cubicBezTo>
                    <a:pt x="0" y="83"/>
                    <a:pt x="82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105"/>
          <p:cNvGrpSpPr/>
          <p:nvPr/>
        </p:nvGrpSpPr>
        <p:grpSpPr>
          <a:xfrm>
            <a:off x="7368605" y="382653"/>
            <a:ext cx="194923" cy="194923"/>
            <a:chOff x="3414512" y="2592150"/>
            <a:chExt cx="58460" cy="58460"/>
          </a:xfrm>
        </p:grpSpPr>
        <p:sp>
          <p:nvSpPr>
            <p:cNvPr id="78" name="Google Shape;78;p105"/>
            <p:cNvSpPr/>
            <p:nvPr/>
          </p:nvSpPr>
          <p:spPr>
            <a:xfrm>
              <a:off x="3438075" y="2592150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8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05"/>
            <p:cNvSpPr/>
            <p:nvPr/>
          </p:nvSpPr>
          <p:spPr>
            <a:xfrm>
              <a:off x="3438075" y="2625564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7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05"/>
            <p:cNvSpPr/>
            <p:nvPr/>
          </p:nvSpPr>
          <p:spPr>
            <a:xfrm>
              <a:off x="3447895" y="2615713"/>
              <a:ext cx="25077" cy="11334"/>
            </a:xfrm>
            <a:custGeom>
              <a:avLst/>
              <a:gdLst/>
              <a:ahLst/>
              <a:cxnLst/>
              <a:rect l="l" t="t" r="r" b="b"/>
              <a:pathLst>
                <a:path w="812" h="367" extrusionOk="0">
                  <a:moveTo>
                    <a:pt x="628" y="1"/>
                  </a:moveTo>
                  <a:cubicBezTo>
                    <a:pt x="729" y="1"/>
                    <a:pt x="811" y="83"/>
                    <a:pt x="811" y="184"/>
                  </a:cubicBezTo>
                  <a:cubicBezTo>
                    <a:pt x="811" y="285"/>
                    <a:pt x="729" y="367"/>
                    <a:pt x="628" y="367"/>
                  </a:cubicBezTo>
                  <a:lnTo>
                    <a:pt x="184" y="367"/>
                  </a:lnTo>
                  <a:cubicBezTo>
                    <a:pt x="83" y="367"/>
                    <a:pt x="1" y="285"/>
                    <a:pt x="1" y="184"/>
                  </a:cubicBezTo>
                  <a:cubicBezTo>
                    <a:pt x="1" y="83"/>
                    <a:pt x="8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05"/>
            <p:cNvSpPr/>
            <p:nvPr/>
          </p:nvSpPr>
          <p:spPr>
            <a:xfrm>
              <a:off x="3414512" y="2615713"/>
              <a:ext cx="25046" cy="11334"/>
            </a:xfrm>
            <a:custGeom>
              <a:avLst/>
              <a:gdLst/>
              <a:ahLst/>
              <a:cxnLst/>
              <a:rect l="l" t="t" r="r" b="b"/>
              <a:pathLst>
                <a:path w="811" h="367" extrusionOk="0">
                  <a:moveTo>
                    <a:pt x="627" y="1"/>
                  </a:moveTo>
                  <a:cubicBezTo>
                    <a:pt x="728" y="1"/>
                    <a:pt x="810" y="83"/>
                    <a:pt x="810" y="184"/>
                  </a:cubicBezTo>
                  <a:cubicBezTo>
                    <a:pt x="810" y="285"/>
                    <a:pt x="728" y="367"/>
                    <a:pt x="627" y="367"/>
                  </a:cubicBezTo>
                  <a:lnTo>
                    <a:pt x="183" y="367"/>
                  </a:lnTo>
                  <a:cubicBezTo>
                    <a:pt x="82" y="367"/>
                    <a:pt x="0" y="285"/>
                    <a:pt x="0" y="184"/>
                  </a:cubicBezTo>
                  <a:cubicBezTo>
                    <a:pt x="0" y="83"/>
                    <a:pt x="82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82;p105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6"/>
          <p:cNvSpPr/>
          <p:nvPr/>
        </p:nvSpPr>
        <p:spPr>
          <a:xfrm>
            <a:off x="0" y="0"/>
            <a:ext cx="9144009" cy="5143562"/>
          </a:xfrm>
          <a:custGeom>
            <a:avLst/>
            <a:gdLst/>
            <a:ahLst/>
            <a:cxnLst/>
            <a:rect l="l" t="t" r="r" b="b"/>
            <a:pathLst>
              <a:path w="109437" h="61559" extrusionOk="0">
                <a:moveTo>
                  <a:pt x="107051" y="5554"/>
                </a:moveTo>
                <a:lnTo>
                  <a:pt x="104662" y="5554"/>
                </a:lnTo>
                <a:lnTo>
                  <a:pt x="104662" y="3165"/>
                </a:lnTo>
                <a:lnTo>
                  <a:pt x="107051" y="3165"/>
                </a:lnTo>
                <a:close/>
                <a:moveTo>
                  <a:pt x="107051" y="8092"/>
                </a:moveTo>
                <a:lnTo>
                  <a:pt x="104662" y="8092"/>
                </a:lnTo>
                <a:lnTo>
                  <a:pt x="104662" y="5703"/>
                </a:lnTo>
                <a:lnTo>
                  <a:pt x="107051" y="5703"/>
                </a:lnTo>
                <a:close/>
                <a:moveTo>
                  <a:pt x="107051" y="10629"/>
                </a:moveTo>
                <a:lnTo>
                  <a:pt x="104662" y="10629"/>
                </a:lnTo>
                <a:lnTo>
                  <a:pt x="104662" y="8240"/>
                </a:lnTo>
                <a:lnTo>
                  <a:pt x="107051" y="8240"/>
                </a:lnTo>
                <a:close/>
                <a:moveTo>
                  <a:pt x="107051" y="13166"/>
                </a:moveTo>
                <a:lnTo>
                  <a:pt x="104662" y="13166"/>
                </a:lnTo>
                <a:lnTo>
                  <a:pt x="104662" y="10777"/>
                </a:lnTo>
                <a:lnTo>
                  <a:pt x="107051" y="10777"/>
                </a:lnTo>
                <a:close/>
                <a:moveTo>
                  <a:pt x="107051" y="15704"/>
                </a:moveTo>
                <a:lnTo>
                  <a:pt x="104662" y="15704"/>
                </a:lnTo>
                <a:lnTo>
                  <a:pt x="104662" y="13316"/>
                </a:lnTo>
                <a:lnTo>
                  <a:pt x="107051" y="13316"/>
                </a:lnTo>
                <a:close/>
                <a:moveTo>
                  <a:pt x="107051" y="18242"/>
                </a:moveTo>
                <a:lnTo>
                  <a:pt x="104662" y="18242"/>
                </a:lnTo>
                <a:lnTo>
                  <a:pt x="104662" y="15853"/>
                </a:lnTo>
                <a:lnTo>
                  <a:pt x="107051" y="15853"/>
                </a:lnTo>
                <a:close/>
                <a:moveTo>
                  <a:pt x="107051" y="20778"/>
                </a:moveTo>
                <a:lnTo>
                  <a:pt x="104662" y="20778"/>
                </a:lnTo>
                <a:lnTo>
                  <a:pt x="104662" y="18389"/>
                </a:lnTo>
                <a:lnTo>
                  <a:pt x="107051" y="18389"/>
                </a:lnTo>
                <a:close/>
                <a:moveTo>
                  <a:pt x="107051" y="23316"/>
                </a:moveTo>
                <a:lnTo>
                  <a:pt x="104662" y="23316"/>
                </a:lnTo>
                <a:lnTo>
                  <a:pt x="104662" y="20928"/>
                </a:lnTo>
                <a:lnTo>
                  <a:pt x="107051" y="20928"/>
                </a:lnTo>
                <a:close/>
                <a:moveTo>
                  <a:pt x="107051" y="25854"/>
                </a:moveTo>
                <a:lnTo>
                  <a:pt x="104662" y="25854"/>
                </a:lnTo>
                <a:lnTo>
                  <a:pt x="104662" y="23465"/>
                </a:lnTo>
                <a:lnTo>
                  <a:pt x="107051" y="23465"/>
                </a:lnTo>
                <a:close/>
                <a:moveTo>
                  <a:pt x="107051" y="28391"/>
                </a:moveTo>
                <a:lnTo>
                  <a:pt x="104662" y="28391"/>
                </a:lnTo>
                <a:lnTo>
                  <a:pt x="104662" y="26002"/>
                </a:lnTo>
                <a:lnTo>
                  <a:pt x="107051" y="26002"/>
                </a:lnTo>
                <a:close/>
                <a:moveTo>
                  <a:pt x="107051" y="30928"/>
                </a:moveTo>
                <a:lnTo>
                  <a:pt x="104662" y="30928"/>
                </a:lnTo>
                <a:lnTo>
                  <a:pt x="104662" y="28540"/>
                </a:lnTo>
                <a:lnTo>
                  <a:pt x="107051" y="28540"/>
                </a:lnTo>
                <a:close/>
                <a:moveTo>
                  <a:pt x="107051" y="33466"/>
                </a:moveTo>
                <a:lnTo>
                  <a:pt x="104662" y="33466"/>
                </a:lnTo>
                <a:lnTo>
                  <a:pt x="104662" y="31077"/>
                </a:lnTo>
                <a:lnTo>
                  <a:pt x="107051" y="31077"/>
                </a:lnTo>
                <a:close/>
                <a:moveTo>
                  <a:pt x="107051" y="36003"/>
                </a:moveTo>
                <a:lnTo>
                  <a:pt x="104662" y="36003"/>
                </a:lnTo>
                <a:lnTo>
                  <a:pt x="104662" y="33614"/>
                </a:lnTo>
                <a:lnTo>
                  <a:pt x="107051" y="33614"/>
                </a:lnTo>
                <a:close/>
                <a:moveTo>
                  <a:pt x="107051" y="38540"/>
                </a:moveTo>
                <a:lnTo>
                  <a:pt x="104662" y="38540"/>
                </a:lnTo>
                <a:lnTo>
                  <a:pt x="104662" y="36152"/>
                </a:lnTo>
                <a:lnTo>
                  <a:pt x="107051" y="36152"/>
                </a:lnTo>
                <a:close/>
                <a:moveTo>
                  <a:pt x="107051" y="41079"/>
                </a:moveTo>
                <a:lnTo>
                  <a:pt x="104662" y="41079"/>
                </a:lnTo>
                <a:lnTo>
                  <a:pt x="104662" y="38690"/>
                </a:lnTo>
                <a:lnTo>
                  <a:pt x="107051" y="38690"/>
                </a:lnTo>
                <a:close/>
                <a:moveTo>
                  <a:pt x="107051" y="43616"/>
                </a:moveTo>
                <a:lnTo>
                  <a:pt x="104662" y="43616"/>
                </a:lnTo>
                <a:lnTo>
                  <a:pt x="104662" y="41226"/>
                </a:lnTo>
                <a:lnTo>
                  <a:pt x="107051" y="41226"/>
                </a:lnTo>
                <a:close/>
                <a:moveTo>
                  <a:pt x="107051" y="46152"/>
                </a:moveTo>
                <a:lnTo>
                  <a:pt x="104662" y="46152"/>
                </a:lnTo>
                <a:lnTo>
                  <a:pt x="104662" y="43764"/>
                </a:lnTo>
                <a:lnTo>
                  <a:pt x="107051" y="43764"/>
                </a:lnTo>
                <a:close/>
                <a:moveTo>
                  <a:pt x="107051" y="48691"/>
                </a:moveTo>
                <a:lnTo>
                  <a:pt x="104662" y="48691"/>
                </a:lnTo>
                <a:lnTo>
                  <a:pt x="104662" y="46302"/>
                </a:lnTo>
                <a:lnTo>
                  <a:pt x="107051" y="46302"/>
                </a:lnTo>
                <a:close/>
                <a:moveTo>
                  <a:pt x="107051" y="51228"/>
                </a:moveTo>
                <a:lnTo>
                  <a:pt x="104662" y="51228"/>
                </a:lnTo>
                <a:lnTo>
                  <a:pt x="104662" y="48839"/>
                </a:lnTo>
                <a:lnTo>
                  <a:pt x="107051" y="48839"/>
                </a:lnTo>
                <a:close/>
                <a:moveTo>
                  <a:pt x="107051" y="53765"/>
                </a:moveTo>
                <a:lnTo>
                  <a:pt x="104662" y="53765"/>
                </a:lnTo>
                <a:lnTo>
                  <a:pt x="104662" y="51376"/>
                </a:lnTo>
                <a:lnTo>
                  <a:pt x="107051" y="51376"/>
                </a:lnTo>
                <a:close/>
                <a:moveTo>
                  <a:pt x="107051" y="56303"/>
                </a:moveTo>
                <a:lnTo>
                  <a:pt x="104662" y="56303"/>
                </a:lnTo>
                <a:lnTo>
                  <a:pt x="104662" y="53914"/>
                </a:lnTo>
                <a:lnTo>
                  <a:pt x="107051" y="53914"/>
                </a:lnTo>
                <a:close/>
                <a:moveTo>
                  <a:pt x="107051" y="58840"/>
                </a:moveTo>
                <a:lnTo>
                  <a:pt x="104662" y="58840"/>
                </a:lnTo>
                <a:lnTo>
                  <a:pt x="104662" y="56451"/>
                </a:lnTo>
                <a:lnTo>
                  <a:pt x="107051" y="56451"/>
                </a:lnTo>
                <a:close/>
                <a:moveTo>
                  <a:pt x="104514" y="5554"/>
                </a:moveTo>
                <a:lnTo>
                  <a:pt x="102125" y="5554"/>
                </a:lnTo>
                <a:lnTo>
                  <a:pt x="102125" y="3165"/>
                </a:lnTo>
                <a:lnTo>
                  <a:pt x="104514" y="3165"/>
                </a:lnTo>
                <a:close/>
                <a:moveTo>
                  <a:pt x="104514" y="8092"/>
                </a:moveTo>
                <a:lnTo>
                  <a:pt x="102125" y="8092"/>
                </a:lnTo>
                <a:lnTo>
                  <a:pt x="102125" y="5703"/>
                </a:lnTo>
                <a:lnTo>
                  <a:pt x="104514" y="5703"/>
                </a:lnTo>
                <a:close/>
                <a:moveTo>
                  <a:pt x="104514" y="10629"/>
                </a:moveTo>
                <a:lnTo>
                  <a:pt x="102125" y="10629"/>
                </a:lnTo>
                <a:lnTo>
                  <a:pt x="102125" y="8240"/>
                </a:lnTo>
                <a:lnTo>
                  <a:pt x="104514" y="8240"/>
                </a:lnTo>
                <a:close/>
                <a:moveTo>
                  <a:pt x="104514" y="13166"/>
                </a:moveTo>
                <a:lnTo>
                  <a:pt x="102125" y="13166"/>
                </a:lnTo>
                <a:lnTo>
                  <a:pt x="102125" y="10777"/>
                </a:lnTo>
                <a:lnTo>
                  <a:pt x="104514" y="10777"/>
                </a:lnTo>
                <a:close/>
                <a:moveTo>
                  <a:pt x="104514" y="15704"/>
                </a:moveTo>
                <a:lnTo>
                  <a:pt x="102125" y="15704"/>
                </a:lnTo>
                <a:lnTo>
                  <a:pt x="102125" y="13316"/>
                </a:lnTo>
                <a:lnTo>
                  <a:pt x="104514" y="13316"/>
                </a:lnTo>
                <a:close/>
                <a:moveTo>
                  <a:pt x="104514" y="18242"/>
                </a:moveTo>
                <a:lnTo>
                  <a:pt x="102125" y="18242"/>
                </a:lnTo>
                <a:lnTo>
                  <a:pt x="102125" y="15853"/>
                </a:lnTo>
                <a:lnTo>
                  <a:pt x="104514" y="15853"/>
                </a:lnTo>
                <a:close/>
                <a:moveTo>
                  <a:pt x="104514" y="20778"/>
                </a:moveTo>
                <a:lnTo>
                  <a:pt x="102125" y="20778"/>
                </a:lnTo>
                <a:lnTo>
                  <a:pt x="102125" y="18389"/>
                </a:lnTo>
                <a:lnTo>
                  <a:pt x="104514" y="18389"/>
                </a:lnTo>
                <a:close/>
                <a:moveTo>
                  <a:pt x="104514" y="23316"/>
                </a:moveTo>
                <a:lnTo>
                  <a:pt x="102125" y="23316"/>
                </a:lnTo>
                <a:lnTo>
                  <a:pt x="102125" y="20928"/>
                </a:lnTo>
                <a:lnTo>
                  <a:pt x="104514" y="20928"/>
                </a:lnTo>
                <a:close/>
                <a:moveTo>
                  <a:pt x="104514" y="25854"/>
                </a:moveTo>
                <a:lnTo>
                  <a:pt x="102125" y="25854"/>
                </a:lnTo>
                <a:lnTo>
                  <a:pt x="102125" y="23465"/>
                </a:lnTo>
                <a:lnTo>
                  <a:pt x="104514" y="23465"/>
                </a:lnTo>
                <a:close/>
                <a:moveTo>
                  <a:pt x="104514" y="28391"/>
                </a:moveTo>
                <a:lnTo>
                  <a:pt x="102125" y="28391"/>
                </a:lnTo>
                <a:lnTo>
                  <a:pt x="102125" y="26002"/>
                </a:lnTo>
                <a:lnTo>
                  <a:pt x="104514" y="26002"/>
                </a:lnTo>
                <a:close/>
                <a:moveTo>
                  <a:pt x="104514" y="30928"/>
                </a:moveTo>
                <a:lnTo>
                  <a:pt x="102125" y="30928"/>
                </a:lnTo>
                <a:lnTo>
                  <a:pt x="102125" y="28540"/>
                </a:lnTo>
                <a:lnTo>
                  <a:pt x="104514" y="28540"/>
                </a:lnTo>
                <a:close/>
                <a:moveTo>
                  <a:pt x="104514" y="33466"/>
                </a:moveTo>
                <a:lnTo>
                  <a:pt x="102125" y="33466"/>
                </a:lnTo>
                <a:lnTo>
                  <a:pt x="102125" y="31077"/>
                </a:lnTo>
                <a:lnTo>
                  <a:pt x="104514" y="31077"/>
                </a:lnTo>
                <a:close/>
                <a:moveTo>
                  <a:pt x="104514" y="36003"/>
                </a:moveTo>
                <a:lnTo>
                  <a:pt x="102125" y="36003"/>
                </a:lnTo>
                <a:lnTo>
                  <a:pt x="102125" y="33614"/>
                </a:lnTo>
                <a:lnTo>
                  <a:pt x="104514" y="33614"/>
                </a:lnTo>
                <a:close/>
                <a:moveTo>
                  <a:pt x="104514" y="38540"/>
                </a:moveTo>
                <a:lnTo>
                  <a:pt x="102125" y="38540"/>
                </a:lnTo>
                <a:lnTo>
                  <a:pt x="102125" y="36152"/>
                </a:lnTo>
                <a:lnTo>
                  <a:pt x="104514" y="36152"/>
                </a:lnTo>
                <a:close/>
                <a:moveTo>
                  <a:pt x="104514" y="41079"/>
                </a:moveTo>
                <a:lnTo>
                  <a:pt x="102125" y="41079"/>
                </a:lnTo>
                <a:lnTo>
                  <a:pt x="102125" y="38690"/>
                </a:lnTo>
                <a:lnTo>
                  <a:pt x="104514" y="38690"/>
                </a:lnTo>
                <a:close/>
                <a:moveTo>
                  <a:pt x="104514" y="43616"/>
                </a:moveTo>
                <a:lnTo>
                  <a:pt x="102125" y="43616"/>
                </a:lnTo>
                <a:lnTo>
                  <a:pt x="102125" y="41226"/>
                </a:lnTo>
                <a:lnTo>
                  <a:pt x="104514" y="41226"/>
                </a:lnTo>
                <a:close/>
                <a:moveTo>
                  <a:pt x="104514" y="46152"/>
                </a:moveTo>
                <a:lnTo>
                  <a:pt x="102125" y="46152"/>
                </a:lnTo>
                <a:lnTo>
                  <a:pt x="102125" y="43764"/>
                </a:lnTo>
                <a:lnTo>
                  <a:pt x="104514" y="43764"/>
                </a:lnTo>
                <a:close/>
                <a:moveTo>
                  <a:pt x="104514" y="48691"/>
                </a:moveTo>
                <a:lnTo>
                  <a:pt x="102125" y="48691"/>
                </a:lnTo>
                <a:lnTo>
                  <a:pt x="102125" y="46302"/>
                </a:lnTo>
                <a:lnTo>
                  <a:pt x="104514" y="46302"/>
                </a:lnTo>
                <a:close/>
                <a:moveTo>
                  <a:pt x="104514" y="51228"/>
                </a:moveTo>
                <a:lnTo>
                  <a:pt x="102125" y="51228"/>
                </a:lnTo>
                <a:lnTo>
                  <a:pt x="102125" y="48839"/>
                </a:lnTo>
                <a:lnTo>
                  <a:pt x="104514" y="48839"/>
                </a:lnTo>
                <a:close/>
                <a:moveTo>
                  <a:pt x="104514" y="53765"/>
                </a:moveTo>
                <a:lnTo>
                  <a:pt x="102125" y="53765"/>
                </a:lnTo>
                <a:lnTo>
                  <a:pt x="102125" y="51376"/>
                </a:lnTo>
                <a:lnTo>
                  <a:pt x="104514" y="51376"/>
                </a:lnTo>
                <a:close/>
                <a:moveTo>
                  <a:pt x="104514" y="56303"/>
                </a:moveTo>
                <a:lnTo>
                  <a:pt x="102125" y="56303"/>
                </a:lnTo>
                <a:lnTo>
                  <a:pt x="102125" y="53914"/>
                </a:lnTo>
                <a:lnTo>
                  <a:pt x="104514" y="53914"/>
                </a:lnTo>
                <a:close/>
                <a:moveTo>
                  <a:pt x="104514" y="58840"/>
                </a:moveTo>
                <a:lnTo>
                  <a:pt x="102125" y="58840"/>
                </a:lnTo>
                <a:lnTo>
                  <a:pt x="102125" y="56451"/>
                </a:lnTo>
                <a:lnTo>
                  <a:pt x="104514" y="56451"/>
                </a:lnTo>
                <a:close/>
                <a:moveTo>
                  <a:pt x="101977" y="5554"/>
                </a:moveTo>
                <a:lnTo>
                  <a:pt x="99588" y="5554"/>
                </a:lnTo>
                <a:lnTo>
                  <a:pt x="99588" y="3165"/>
                </a:lnTo>
                <a:lnTo>
                  <a:pt x="101977" y="3165"/>
                </a:lnTo>
                <a:close/>
                <a:moveTo>
                  <a:pt x="101977" y="8092"/>
                </a:moveTo>
                <a:lnTo>
                  <a:pt x="99588" y="8092"/>
                </a:lnTo>
                <a:lnTo>
                  <a:pt x="99588" y="5703"/>
                </a:lnTo>
                <a:lnTo>
                  <a:pt x="101977" y="5703"/>
                </a:lnTo>
                <a:close/>
                <a:moveTo>
                  <a:pt x="101977" y="10629"/>
                </a:moveTo>
                <a:lnTo>
                  <a:pt x="99588" y="10629"/>
                </a:lnTo>
                <a:lnTo>
                  <a:pt x="99588" y="8240"/>
                </a:lnTo>
                <a:lnTo>
                  <a:pt x="101977" y="8240"/>
                </a:lnTo>
                <a:close/>
                <a:moveTo>
                  <a:pt x="101977" y="13166"/>
                </a:moveTo>
                <a:lnTo>
                  <a:pt x="99588" y="13166"/>
                </a:lnTo>
                <a:lnTo>
                  <a:pt x="99588" y="10777"/>
                </a:lnTo>
                <a:lnTo>
                  <a:pt x="101977" y="10777"/>
                </a:lnTo>
                <a:close/>
                <a:moveTo>
                  <a:pt x="101977" y="15704"/>
                </a:moveTo>
                <a:lnTo>
                  <a:pt x="99588" y="15704"/>
                </a:lnTo>
                <a:lnTo>
                  <a:pt x="99588" y="13316"/>
                </a:lnTo>
                <a:lnTo>
                  <a:pt x="101977" y="13316"/>
                </a:lnTo>
                <a:close/>
                <a:moveTo>
                  <a:pt x="101977" y="18242"/>
                </a:moveTo>
                <a:lnTo>
                  <a:pt x="99588" y="18242"/>
                </a:lnTo>
                <a:lnTo>
                  <a:pt x="99588" y="15853"/>
                </a:lnTo>
                <a:lnTo>
                  <a:pt x="101977" y="15853"/>
                </a:lnTo>
                <a:close/>
                <a:moveTo>
                  <a:pt x="101977" y="20778"/>
                </a:moveTo>
                <a:lnTo>
                  <a:pt x="99588" y="20778"/>
                </a:lnTo>
                <a:lnTo>
                  <a:pt x="99588" y="18389"/>
                </a:lnTo>
                <a:lnTo>
                  <a:pt x="101977" y="18389"/>
                </a:lnTo>
                <a:close/>
                <a:moveTo>
                  <a:pt x="101977" y="23316"/>
                </a:moveTo>
                <a:lnTo>
                  <a:pt x="99588" y="23316"/>
                </a:lnTo>
                <a:lnTo>
                  <a:pt x="99588" y="20928"/>
                </a:lnTo>
                <a:lnTo>
                  <a:pt x="101977" y="20928"/>
                </a:lnTo>
                <a:close/>
                <a:moveTo>
                  <a:pt x="101977" y="25854"/>
                </a:moveTo>
                <a:lnTo>
                  <a:pt x="99588" y="25854"/>
                </a:lnTo>
                <a:lnTo>
                  <a:pt x="99588" y="23465"/>
                </a:lnTo>
                <a:lnTo>
                  <a:pt x="101977" y="23465"/>
                </a:lnTo>
                <a:close/>
                <a:moveTo>
                  <a:pt x="101977" y="28391"/>
                </a:moveTo>
                <a:lnTo>
                  <a:pt x="99588" y="28391"/>
                </a:lnTo>
                <a:lnTo>
                  <a:pt x="99588" y="26002"/>
                </a:lnTo>
                <a:lnTo>
                  <a:pt x="101977" y="26002"/>
                </a:lnTo>
                <a:close/>
                <a:moveTo>
                  <a:pt x="101977" y="30928"/>
                </a:moveTo>
                <a:lnTo>
                  <a:pt x="99588" y="30928"/>
                </a:lnTo>
                <a:lnTo>
                  <a:pt x="99588" y="28540"/>
                </a:lnTo>
                <a:lnTo>
                  <a:pt x="101977" y="28540"/>
                </a:lnTo>
                <a:close/>
                <a:moveTo>
                  <a:pt x="101977" y="33466"/>
                </a:moveTo>
                <a:lnTo>
                  <a:pt x="99588" y="33466"/>
                </a:lnTo>
                <a:lnTo>
                  <a:pt x="99588" y="31077"/>
                </a:lnTo>
                <a:lnTo>
                  <a:pt x="101977" y="31077"/>
                </a:lnTo>
                <a:close/>
                <a:moveTo>
                  <a:pt x="101977" y="36003"/>
                </a:moveTo>
                <a:lnTo>
                  <a:pt x="99588" y="36003"/>
                </a:lnTo>
                <a:lnTo>
                  <a:pt x="99588" y="33614"/>
                </a:lnTo>
                <a:lnTo>
                  <a:pt x="101977" y="33614"/>
                </a:lnTo>
                <a:close/>
                <a:moveTo>
                  <a:pt x="101977" y="38540"/>
                </a:moveTo>
                <a:lnTo>
                  <a:pt x="99588" y="38540"/>
                </a:lnTo>
                <a:lnTo>
                  <a:pt x="99588" y="36152"/>
                </a:lnTo>
                <a:lnTo>
                  <a:pt x="101977" y="36152"/>
                </a:lnTo>
                <a:close/>
                <a:moveTo>
                  <a:pt x="101977" y="41079"/>
                </a:moveTo>
                <a:lnTo>
                  <a:pt x="99588" y="41079"/>
                </a:lnTo>
                <a:lnTo>
                  <a:pt x="99588" y="38690"/>
                </a:lnTo>
                <a:lnTo>
                  <a:pt x="101977" y="38690"/>
                </a:lnTo>
                <a:close/>
                <a:moveTo>
                  <a:pt x="101977" y="43616"/>
                </a:moveTo>
                <a:lnTo>
                  <a:pt x="99588" y="43616"/>
                </a:lnTo>
                <a:lnTo>
                  <a:pt x="99588" y="41226"/>
                </a:lnTo>
                <a:lnTo>
                  <a:pt x="101977" y="41226"/>
                </a:lnTo>
                <a:close/>
                <a:moveTo>
                  <a:pt x="101977" y="46152"/>
                </a:moveTo>
                <a:lnTo>
                  <a:pt x="99588" y="46152"/>
                </a:lnTo>
                <a:lnTo>
                  <a:pt x="99588" y="43764"/>
                </a:lnTo>
                <a:lnTo>
                  <a:pt x="101977" y="43764"/>
                </a:lnTo>
                <a:close/>
                <a:moveTo>
                  <a:pt x="101977" y="48691"/>
                </a:moveTo>
                <a:lnTo>
                  <a:pt x="99588" y="48691"/>
                </a:lnTo>
                <a:lnTo>
                  <a:pt x="99588" y="46302"/>
                </a:lnTo>
                <a:lnTo>
                  <a:pt x="101977" y="46302"/>
                </a:lnTo>
                <a:close/>
                <a:moveTo>
                  <a:pt x="101977" y="51228"/>
                </a:moveTo>
                <a:lnTo>
                  <a:pt x="99588" y="51228"/>
                </a:lnTo>
                <a:lnTo>
                  <a:pt x="99588" y="48839"/>
                </a:lnTo>
                <a:lnTo>
                  <a:pt x="101977" y="48839"/>
                </a:lnTo>
                <a:close/>
                <a:moveTo>
                  <a:pt x="101977" y="53765"/>
                </a:moveTo>
                <a:lnTo>
                  <a:pt x="99588" y="53765"/>
                </a:lnTo>
                <a:lnTo>
                  <a:pt x="99588" y="51376"/>
                </a:lnTo>
                <a:lnTo>
                  <a:pt x="101977" y="51376"/>
                </a:lnTo>
                <a:close/>
                <a:moveTo>
                  <a:pt x="101977" y="56303"/>
                </a:moveTo>
                <a:lnTo>
                  <a:pt x="99588" y="56303"/>
                </a:lnTo>
                <a:lnTo>
                  <a:pt x="99588" y="53914"/>
                </a:lnTo>
                <a:lnTo>
                  <a:pt x="101977" y="53914"/>
                </a:lnTo>
                <a:close/>
                <a:moveTo>
                  <a:pt x="101977" y="58840"/>
                </a:moveTo>
                <a:lnTo>
                  <a:pt x="99588" y="58840"/>
                </a:lnTo>
                <a:lnTo>
                  <a:pt x="99588" y="56451"/>
                </a:lnTo>
                <a:lnTo>
                  <a:pt x="101977" y="56451"/>
                </a:lnTo>
                <a:close/>
                <a:moveTo>
                  <a:pt x="99439" y="5554"/>
                </a:moveTo>
                <a:lnTo>
                  <a:pt x="97050" y="5554"/>
                </a:lnTo>
                <a:lnTo>
                  <a:pt x="97050" y="3165"/>
                </a:lnTo>
                <a:lnTo>
                  <a:pt x="99439" y="3165"/>
                </a:lnTo>
                <a:close/>
                <a:moveTo>
                  <a:pt x="99439" y="8092"/>
                </a:moveTo>
                <a:lnTo>
                  <a:pt x="97050" y="8092"/>
                </a:lnTo>
                <a:lnTo>
                  <a:pt x="97050" y="5703"/>
                </a:lnTo>
                <a:lnTo>
                  <a:pt x="99439" y="5703"/>
                </a:lnTo>
                <a:close/>
                <a:moveTo>
                  <a:pt x="99439" y="10629"/>
                </a:moveTo>
                <a:lnTo>
                  <a:pt x="97050" y="10629"/>
                </a:lnTo>
                <a:lnTo>
                  <a:pt x="97050" y="8240"/>
                </a:lnTo>
                <a:lnTo>
                  <a:pt x="99439" y="8240"/>
                </a:lnTo>
                <a:close/>
                <a:moveTo>
                  <a:pt x="99439" y="13166"/>
                </a:moveTo>
                <a:lnTo>
                  <a:pt x="97050" y="13166"/>
                </a:lnTo>
                <a:lnTo>
                  <a:pt x="97050" y="10777"/>
                </a:lnTo>
                <a:lnTo>
                  <a:pt x="99439" y="10777"/>
                </a:lnTo>
                <a:close/>
                <a:moveTo>
                  <a:pt x="99439" y="15704"/>
                </a:moveTo>
                <a:lnTo>
                  <a:pt x="97050" y="15704"/>
                </a:lnTo>
                <a:lnTo>
                  <a:pt x="97050" y="13316"/>
                </a:lnTo>
                <a:lnTo>
                  <a:pt x="99439" y="13316"/>
                </a:lnTo>
                <a:close/>
                <a:moveTo>
                  <a:pt x="99439" y="18242"/>
                </a:moveTo>
                <a:lnTo>
                  <a:pt x="97050" y="18242"/>
                </a:lnTo>
                <a:lnTo>
                  <a:pt x="97050" y="15853"/>
                </a:lnTo>
                <a:lnTo>
                  <a:pt x="99439" y="15853"/>
                </a:lnTo>
                <a:close/>
                <a:moveTo>
                  <a:pt x="99439" y="20778"/>
                </a:moveTo>
                <a:lnTo>
                  <a:pt x="97050" y="20778"/>
                </a:lnTo>
                <a:lnTo>
                  <a:pt x="97050" y="18389"/>
                </a:lnTo>
                <a:lnTo>
                  <a:pt x="99439" y="18389"/>
                </a:lnTo>
                <a:close/>
                <a:moveTo>
                  <a:pt x="99439" y="23316"/>
                </a:moveTo>
                <a:lnTo>
                  <a:pt x="97050" y="23316"/>
                </a:lnTo>
                <a:lnTo>
                  <a:pt x="97050" y="20928"/>
                </a:lnTo>
                <a:lnTo>
                  <a:pt x="99439" y="20928"/>
                </a:lnTo>
                <a:close/>
                <a:moveTo>
                  <a:pt x="99439" y="25854"/>
                </a:moveTo>
                <a:lnTo>
                  <a:pt x="97050" y="25854"/>
                </a:lnTo>
                <a:lnTo>
                  <a:pt x="97050" y="23465"/>
                </a:lnTo>
                <a:lnTo>
                  <a:pt x="99439" y="23465"/>
                </a:lnTo>
                <a:close/>
                <a:moveTo>
                  <a:pt x="99439" y="28391"/>
                </a:moveTo>
                <a:lnTo>
                  <a:pt x="97050" y="28391"/>
                </a:lnTo>
                <a:lnTo>
                  <a:pt x="97050" y="26002"/>
                </a:lnTo>
                <a:lnTo>
                  <a:pt x="99439" y="26002"/>
                </a:lnTo>
                <a:close/>
                <a:moveTo>
                  <a:pt x="99439" y="30928"/>
                </a:moveTo>
                <a:lnTo>
                  <a:pt x="97050" y="30928"/>
                </a:lnTo>
                <a:lnTo>
                  <a:pt x="97050" y="28540"/>
                </a:lnTo>
                <a:lnTo>
                  <a:pt x="99439" y="28540"/>
                </a:lnTo>
                <a:close/>
                <a:moveTo>
                  <a:pt x="99439" y="33466"/>
                </a:moveTo>
                <a:lnTo>
                  <a:pt x="97050" y="33466"/>
                </a:lnTo>
                <a:lnTo>
                  <a:pt x="97050" y="31077"/>
                </a:lnTo>
                <a:lnTo>
                  <a:pt x="99439" y="31077"/>
                </a:lnTo>
                <a:close/>
                <a:moveTo>
                  <a:pt x="99439" y="36003"/>
                </a:moveTo>
                <a:lnTo>
                  <a:pt x="97050" y="36003"/>
                </a:lnTo>
                <a:lnTo>
                  <a:pt x="97050" y="33614"/>
                </a:lnTo>
                <a:lnTo>
                  <a:pt x="99439" y="33614"/>
                </a:lnTo>
                <a:close/>
                <a:moveTo>
                  <a:pt x="99439" y="38540"/>
                </a:moveTo>
                <a:lnTo>
                  <a:pt x="97050" y="38540"/>
                </a:lnTo>
                <a:lnTo>
                  <a:pt x="97050" y="36152"/>
                </a:lnTo>
                <a:lnTo>
                  <a:pt x="99439" y="36152"/>
                </a:lnTo>
                <a:close/>
                <a:moveTo>
                  <a:pt x="99439" y="41079"/>
                </a:moveTo>
                <a:lnTo>
                  <a:pt x="97050" y="41079"/>
                </a:lnTo>
                <a:lnTo>
                  <a:pt x="97050" y="38690"/>
                </a:lnTo>
                <a:lnTo>
                  <a:pt x="99439" y="38690"/>
                </a:lnTo>
                <a:close/>
                <a:moveTo>
                  <a:pt x="99439" y="43616"/>
                </a:moveTo>
                <a:lnTo>
                  <a:pt x="97050" y="43616"/>
                </a:lnTo>
                <a:lnTo>
                  <a:pt x="97050" y="41226"/>
                </a:lnTo>
                <a:lnTo>
                  <a:pt x="99439" y="41226"/>
                </a:lnTo>
                <a:close/>
                <a:moveTo>
                  <a:pt x="99439" y="46152"/>
                </a:moveTo>
                <a:lnTo>
                  <a:pt x="97050" y="46152"/>
                </a:lnTo>
                <a:lnTo>
                  <a:pt x="97050" y="43764"/>
                </a:lnTo>
                <a:lnTo>
                  <a:pt x="99439" y="43764"/>
                </a:lnTo>
                <a:close/>
                <a:moveTo>
                  <a:pt x="99439" y="48691"/>
                </a:moveTo>
                <a:lnTo>
                  <a:pt x="97050" y="48691"/>
                </a:lnTo>
                <a:lnTo>
                  <a:pt x="97050" y="46302"/>
                </a:lnTo>
                <a:lnTo>
                  <a:pt x="99439" y="46302"/>
                </a:lnTo>
                <a:close/>
                <a:moveTo>
                  <a:pt x="99439" y="51228"/>
                </a:moveTo>
                <a:lnTo>
                  <a:pt x="97050" y="51228"/>
                </a:lnTo>
                <a:lnTo>
                  <a:pt x="97050" y="48839"/>
                </a:lnTo>
                <a:lnTo>
                  <a:pt x="99439" y="48839"/>
                </a:lnTo>
                <a:close/>
                <a:moveTo>
                  <a:pt x="99439" y="53765"/>
                </a:moveTo>
                <a:lnTo>
                  <a:pt x="97050" y="53765"/>
                </a:lnTo>
                <a:lnTo>
                  <a:pt x="97050" y="51376"/>
                </a:lnTo>
                <a:lnTo>
                  <a:pt x="99439" y="51376"/>
                </a:lnTo>
                <a:close/>
                <a:moveTo>
                  <a:pt x="99439" y="56303"/>
                </a:moveTo>
                <a:lnTo>
                  <a:pt x="97050" y="56303"/>
                </a:lnTo>
                <a:lnTo>
                  <a:pt x="97050" y="53914"/>
                </a:lnTo>
                <a:lnTo>
                  <a:pt x="99439" y="53914"/>
                </a:lnTo>
                <a:close/>
                <a:moveTo>
                  <a:pt x="99439" y="58840"/>
                </a:moveTo>
                <a:lnTo>
                  <a:pt x="97050" y="58840"/>
                </a:lnTo>
                <a:lnTo>
                  <a:pt x="97050" y="56451"/>
                </a:lnTo>
                <a:lnTo>
                  <a:pt x="99439" y="56451"/>
                </a:lnTo>
                <a:close/>
                <a:moveTo>
                  <a:pt x="96901" y="5554"/>
                </a:moveTo>
                <a:lnTo>
                  <a:pt x="94513" y="5554"/>
                </a:lnTo>
                <a:lnTo>
                  <a:pt x="94513" y="3165"/>
                </a:lnTo>
                <a:lnTo>
                  <a:pt x="96901" y="3165"/>
                </a:lnTo>
                <a:close/>
                <a:moveTo>
                  <a:pt x="96901" y="8092"/>
                </a:moveTo>
                <a:lnTo>
                  <a:pt x="94513" y="8092"/>
                </a:lnTo>
                <a:lnTo>
                  <a:pt x="94513" y="5703"/>
                </a:lnTo>
                <a:lnTo>
                  <a:pt x="96901" y="5703"/>
                </a:lnTo>
                <a:close/>
                <a:moveTo>
                  <a:pt x="96901" y="10629"/>
                </a:moveTo>
                <a:lnTo>
                  <a:pt x="94513" y="10629"/>
                </a:lnTo>
                <a:lnTo>
                  <a:pt x="94513" y="8240"/>
                </a:lnTo>
                <a:lnTo>
                  <a:pt x="96901" y="8240"/>
                </a:lnTo>
                <a:close/>
                <a:moveTo>
                  <a:pt x="96901" y="13166"/>
                </a:moveTo>
                <a:lnTo>
                  <a:pt x="94513" y="13166"/>
                </a:lnTo>
                <a:lnTo>
                  <a:pt x="94513" y="10777"/>
                </a:lnTo>
                <a:lnTo>
                  <a:pt x="96901" y="10777"/>
                </a:lnTo>
                <a:close/>
                <a:moveTo>
                  <a:pt x="96901" y="15704"/>
                </a:moveTo>
                <a:lnTo>
                  <a:pt x="94513" y="15704"/>
                </a:lnTo>
                <a:lnTo>
                  <a:pt x="94513" y="13316"/>
                </a:lnTo>
                <a:lnTo>
                  <a:pt x="96901" y="13316"/>
                </a:lnTo>
                <a:close/>
                <a:moveTo>
                  <a:pt x="96901" y="18242"/>
                </a:moveTo>
                <a:lnTo>
                  <a:pt x="94513" y="18242"/>
                </a:lnTo>
                <a:lnTo>
                  <a:pt x="94513" y="15853"/>
                </a:lnTo>
                <a:lnTo>
                  <a:pt x="96901" y="15853"/>
                </a:lnTo>
                <a:close/>
                <a:moveTo>
                  <a:pt x="96901" y="20778"/>
                </a:moveTo>
                <a:lnTo>
                  <a:pt x="94513" y="20778"/>
                </a:lnTo>
                <a:lnTo>
                  <a:pt x="94513" y="18389"/>
                </a:lnTo>
                <a:lnTo>
                  <a:pt x="96901" y="18389"/>
                </a:lnTo>
                <a:close/>
                <a:moveTo>
                  <a:pt x="96901" y="23316"/>
                </a:moveTo>
                <a:lnTo>
                  <a:pt x="94513" y="23316"/>
                </a:lnTo>
                <a:lnTo>
                  <a:pt x="94513" y="20928"/>
                </a:lnTo>
                <a:lnTo>
                  <a:pt x="96901" y="20928"/>
                </a:lnTo>
                <a:close/>
                <a:moveTo>
                  <a:pt x="96901" y="25854"/>
                </a:moveTo>
                <a:lnTo>
                  <a:pt x="94513" y="25854"/>
                </a:lnTo>
                <a:lnTo>
                  <a:pt x="94513" y="23465"/>
                </a:lnTo>
                <a:lnTo>
                  <a:pt x="96901" y="23465"/>
                </a:lnTo>
                <a:close/>
                <a:moveTo>
                  <a:pt x="96901" y="28391"/>
                </a:moveTo>
                <a:lnTo>
                  <a:pt x="94513" y="28391"/>
                </a:lnTo>
                <a:lnTo>
                  <a:pt x="94513" y="26002"/>
                </a:lnTo>
                <a:lnTo>
                  <a:pt x="96901" y="26002"/>
                </a:lnTo>
                <a:close/>
                <a:moveTo>
                  <a:pt x="96901" y="30928"/>
                </a:moveTo>
                <a:lnTo>
                  <a:pt x="94513" y="30928"/>
                </a:lnTo>
                <a:lnTo>
                  <a:pt x="94513" y="28540"/>
                </a:lnTo>
                <a:lnTo>
                  <a:pt x="96901" y="28540"/>
                </a:lnTo>
                <a:close/>
                <a:moveTo>
                  <a:pt x="96901" y="33466"/>
                </a:moveTo>
                <a:lnTo>
                  <a:pt x="94513" y="33466"/>
                </a:lnTo>
                <a:lnTo>
                  <a:pt x="94513" y="31077"/>
                </a:lnTo>
                <a:lnTo>
                  <a:pt x="96901" y="31077"/>
                </a:lnTo>
                <a:close/>
                <a:moveTo>
                  <a:pt x="96901" y="36003"/>
                </a:moveTo>
                <a:lnTo>
                  <a:pt x="94513" y="36003"/>
                </a:lnTo>
                <a:lnTo>
                  <a:pt x="94513" y="33614"/>
                </a:lnTo>
                <a:lnTo>
                  <a:pt x="96901" y="33614"/>
                </a:lnTo>
                <a:close/>
                <a:moveTo>
                  <a:pt x="96901" y="38540"/>
                </a:moveTo>
                <a:lnTo>
                  <a:pt x="94513" y="38540"/>
                </a:lnTo>
                <a:lnTo>
                  <a:pt x="94513" y="36152"/>
                </a:lnTo>
                <a:lnTo>
                  <a:pt x="96901" y="36152"/>
                </a:lnTo>
                <a:close/>
                <a:moveTo>
                  <a:pt x="96901" y="41079"/>
                </a:moveTo>
                <a:lnTo>
                  <a:pt x="94513" y="41079"/>
                </a:lnTo>
                <a:lnTo>
                  <a:pt x="94513" y="38690"/>
                </a:lnTo>
                <a:lnTo>
                  <a:pt x="96901" y="38690"/>
                </a:lnTo>
                <a:close/>
                <a:moveTo>
                  <a:pt x="96901" y="43616"/>
                </a:moveTo>
                <a:lnTo>
                  <a:pt x="94513" y="43616"/>
                </a:lnTo>
                <a:lnTo>
                  <a:pt x="94513" y="41226"/>
                </a:lnTo>
                <a:lnTo>
                  <a:pt x="96901" y="41226"/>
                </a:lnTo>
                <a:close/>
                <a:moveTo>
                  <a:pt x="96901" y="46152"/>
                </a:moveTo>
                <a:lnTo>
                  <a:pt x="94513" y="46152"/>
                </a:lnTo>
                <a:lnTo>
                  <a:pt x="94513" y="43764"/>
                </a:lnTo>
                <a:lnTo>
                  <a:pt x="96901" y="43764"/>
                </a:lnTo>
                <a:close/>
                <a:moveTo>
                  <a:pt x="96901" y="48691"/>
                </a:moveTo>
                <a:lnTo>
                  <a:pt x="94513" y="48691"/>
                </a:lnTo>
                <a:lnTo>
                  <a:pt x="94513" y="46302"/>
                </a:lnTo>
                <a:lnTo>
                  <a:pt x="96901" y="46302"/>
                </a:lnTo>
                <a:close/>
                <a:moveTo>
                  <a:pt x="96901" y="51228"/>
                </a:moveTo>
                <a:lnTo>
                  <a:pt x="94513" y="51228"/>
                </a:lnTo>
                <a:lnTo>
                  <a:pt x="94513" y="48839"/>
                </a:lnTo>
                <a:lnTo>
                  <a:pt x="96901" y="48839"/>
                </a:lnTo>
                <a:close/>
                <a:moveTo>
                  <a:pt x="96901" y="53765"/>
                </a:moveTo>
                <a:lnTo>
                  <a:pt x="94513" y="53765"/>
                </a:lnTo>
                <a:lnTo>
                  <a:pt x="94513" y="51376"/>
                </a:lnTo>
                <a:lnTo>
                  <a:pt x="96901" y="51376"/>
                </a:lnTo>
                <a:close/>
                <a:moveTo>
                  <a:pt x="96901" y="56303"/>
                </a:moveTo>
                <a:lnTo>
                  <a:pt x="94513" y="56303"/>
                </a:lnTo>
                <a:lnTo>
                  <a:pt x="94513" y="53914"/>
                </a:lnTo>
                <a:lnTo>
                  <a:pt x="96901" y="53914"/>
                </a:lnTo>
                <a:close/>
                <a:moveTo>
                  <a:pt x="96901" y="58840"/>
                </a:moveTo>
                <a:lnTo>
                  <a:pt x="94513" y="58840"/>
                </a:lnTo>
                <a:lnTo>
                  <a:pt x="94513" y="56451"/>
                </a:lnTo>
                <a:lnTo>
                  <a:pt x="96901" y="56451"/>
                </a:lnTo>
                <a:close/>
                <a:moveTo>
                  <a:pt x="94364" y="5554"/>
                </a:moveTo>
                <a:lnTo>
                  <a:pt x="91975" y="5554"/>
                </a:lnTo>
                <a:lnTo>
                  <a:pt x="91975" y="3165"/>
                </a:lnTo>
                <a:lnTo>
                  <a:pt x="94364" y="3165"/>
                </a:lnTo>
                <a:close/>
                <a:moveTo>
                  <a:pt x="94364" y="8092"/>
                </a:moveTo>
                <a:lnTo>
                  <a:pt x="91975" y="8092"/>
                </a:lnTo>
                <a:lnTo>
                  <a:pt x="91975" y="5703"/>
                </a:lnTo>
                <a:lnTo>
                  <a:pt x="94364" y="5703"/>
                </a:lnTo>
                <a:close/>
                <a:moveTo>
                  <a:pt x="94364" y="10629"/>
                </a:moveTo>
                <a:lnTo>
                  <a:pt x="91975" y="10629"/>
                </a:lnTo>
                <a:lnTo>
                  <a:pt x="91975" y="8240"/>
                </a:lnTo>
                <a:lnTo>
                  <a:pt x="94364" y="8240"/>
                </a:lnTo>
                <a:close/>
                <a:moveTo>
                  <a:pt x="94364" y="13166"/>
                </a:moveTo>
                <a:lnTo>
                  <a:pt x="91975" y="13166"/>
                </a:lnTo>
                <a:lnTo>
                  <a:pt x="91975" y="10777"/>
                </a:lnTo>
                <a:lnTo>
                  <a:pt x="94364" y="10777"/>
                </a:lnTo>
                <a:close/>
                <a:moveTo>
                  <a:pt x="94364" y="15704"/>
                </a:moveTo>
                <a:lnTo>
                  <a:pt x="91975" y="15704"/>
                </a:lnTo>
                <a:lnTo>
                  <a:pt x="91975" y="13316"/>
                </a:lnTo>
                <a:lnTo>
                  <a:pt x="94364" y="13316"/>
                </a:lnTo>
                <a:close/>
                <a:moveTo>
                  <a:pt x="94364" y="18242"/>
                </a:moveTo>
                <a:lnTo>
                  <a:pt x="91975" y="18242"/>
                </a:lnTo>
                <a:lnTo>
                  <a:pt x="91975" y="15853"/>
                </a:lnTo>
                <a:lnTo>
                  <a:pt x="94364" y="15853"/>
                </a:lnTo>
                <a:close/>
                <a:moveTo>
                  <a:pt x="94364" y="20778"/>
                </a:moveTo>
                <a:lnTo>
                  <a:pt x="91975" y="20778"/>
                </a:lnTo>
                <a:lnTo>
                  <a:pt x="91975" y="18389"/>
                </a:lnTo>
                <a:lnTo>
                  <a:pt x="94364" y="18389"/>
                </a:lnTo>
                <a:close/>
                <a:moveTo>
                  <a:pt x="94364" y="23316"/>
                </a:moveTo>
                <a:lnTo>
                  <a:pt x="91975" y="23316"/>
                </a:lnTo>
                <a:lnTo>
                  <a:pt x="91975" y="20928"/>
                </a:lnTo>
                <a:lnTo>
                  <a:pt x="94364" y="20928"/>
                </a:lnTo>
                <a:close/>
                <a:moveTo>
                  <a:pt x="94364" y="25854"/>
                </a:moveTo>
                <a:lnTo>
                  <a:pt x="91975" y="25854"/>
                </a:lnTo>
                <a:lnTo>
                  <a:pt x="91975" y="23465"/>
                </a:lnTo>
                <a:lnTo>
                  <a:pt x="94364" y="23465"/>
                </a:lnTo>
                <a:close/>
                <a:moveTo>
                  <a:pt x="94364" y="28391"/>
                </a:moveTo>
                <a:lnTo>
                  <a:pt x="91975" y="28391"/>
                </a:lnTo>
                <a:lnTo>
                  <a:pt x="91975" y="26002"/>
                </a:lnTo>
                <a:lnTo>
                  <a:pt x="94364" y="26002"/>
                </a:lnTo>
                <a:close/>
                <a:moveTo>
                  <a:pt x="94364" y="30928"/>
                </a:moveTo>
                <a:lnTo>
                  <a:pt x="91975" y="30928"/>
                </a:lnTo>
                <a:lnTo>
                  <a:pt x="91975" y="28540"/>
                </a:lnTo>
                <a:lnTo>
                  <a:pt x="94364" y="28540"/>
                </a:lnTo>
                <a:close/>
                <a:moveTo>
                  <a:pt x="94364" y="33466"/>
                </a:moveTo>
                <a:lnTo>
                  <a:pt x="91975" y="33466"/>
                </a:lnTo>
                <a:lnTo>
                  <a:pt x="91975" y="31077"/>
                </a:lnTo>
                <a:lnTo>
                  <a:pt x="94364" y="31077"/>
                </a:lnTo>
                <a:close/>
                <a:moveTo>
                  <a:pt x="94364" y="36003"/>
                </a:moveTo>
                <a:lnTo>
                  <a:pt x="91975" y="36003"/>
                </a:lnTo>
                <a:lnTo>
                  <a:pt x="91975" y="33614"/>
                </a:lnTo>
                <a:lnTo>
                  <a:pt x="94364" y="33614"/>
                </a:lnTo>
                <a:close/>
                <a:moveTo>
                  <a:pt x="94364" y="38540"/>
                </a:moveTo>
                <a:lnTo>
                  <a:pt x="91975" y="38540"/>
                </a:lnTo>
                <a:lnTo>
                  <a:pt x="91975" y="36152"/>
                </a:lnTo>
                <a:lnTo>
                  <a:pt x="94364" y="36152"/>
                </a:lnTo>
                <a:close/>
                <a:moveTo>
                  <a:pt x="94364" y="41079"/>
                </a:moveTo>
                <a:lnTo>
                  <a:pt x="91975" y="41079"/>
                </a:lnTo>
                <a:lnTo>
                  <a:pt x="91975" y="38690"/>
                </a:lnTo>
                <a:lnTo>
                  <a:pt x="94364" y="38690"/>
                </a:lnTo>
                <a:close/>
                <a:moveTo>
                  <a:pt x="94364" y="43616"/>
                </a:moveTo>
                <a:lnTo>
                  <a:pt x="91975" y="43616"/>
                </a:lnTo>
                <a:lnTo>
                  <a:pt x="91975" y="41226"/>
                </a:lnTo>
                <a:lnTo>
                  <a:pt x="94364" y="41226"/>
                </a:lnTo>
                <a:close/>
                <a:moveTo>
                  <a:pt x="94364" y="46152"/>
                </a:moveTo>
                <a:lnTo>
                  <a:pt x="91975" y="46152"/>
                </a:lnTo>
                <a:lnTo>
                  <a:pt x="91975" y="43764"/>
                </a:lnTo>
                <a:lnTo>
                  <a:pt x="94364" y="43764"/>
                </a:lnTo>
                <a:close/>
                <a:moveTo>
                  <a:pt x="94364" y="48691"/>
                </a:moveTo>
                <a:lnTo>
                  <a:pt x="91975" y="48691"/>
                </a:lnTo>
                <a:lnTo>
                  <a:pt x="91975" y="46302"/>
                </a:lnTo>
                <a:lnTo>
                  <a:pt x="94364" y="46302"/>
                </a:lnTo>
                <a:close/>
                <a:moveTo>
                  <a:pt x="94364" y="51228"/>
                </a:moveTo>
                <a:lnTo>
                  <a:pt x="91975" y="51228"/>
                </a:lnTo>
                <a:lnTo>
                  <a:pt x="91975" y="48839"/>
                </a:lnTo>
                <a:lnTo>
                  <a:pt x="94364" y="48839"/>
                </a:lnTo>
                <a:close/>
                <a:moveTo>
                  <a:pt x="94364" y="53765"/>
                </a:moveTo>
                <a:lnTo>
                  <a:pt x="91975" y="53765"/>
                </a:lnTo>
                <a:lnTo>
                  <a:pt x="91975" y="51376"/>
                </a:lnTo>
                <a:lnTo>
                  <a:pt x="94364" y="51376"/>
                </a:lnTo>
                <a:close/>
                <a:moveTo>
                  <a:pt x="94364" y="56303"/>
                </a:moveTo>
                <a:lnTo>
                  <a:pt x="91975" y="56303"/>
                </a:lnTo>
                <a:lnTo>
                  <a:pt x="91975" y="53914"/>
                </a:lnTo>
                <a:lnTo>
                  <a:pt x="94364" y="53914"/>
                </a:lnTo>
                <a:close/>
                <a:moveTo>
                  <a:pt x="94364" y="58840"/>
                </a:moveTo>
                <a:lnTo>
                  <a:pt x="91975" y="58840"/>
                </a:lnTo>
                <a:lnTo>
                  <a:pt x="91975" y="56451"/>
                </a:lnTo>
                <a:lnTo>
                  <a:pt x="94364" y="56451"/>
                </a:lnTo>
                <a:close/>
                <a:moveTo>
                  <a:pt x="91826" y="5554"/>
                </a:moveTo>
                <a:lnTo>
                  <a:pt x="89438" y="5554"/>
                </a:lnTo>
                <a:lnTo>
                  <a:pt x="89438" y="3165"/>
                </a:lnTo>
                <a:lnTo>
                  <a:pt x="91826" y="3165"/>
                </a:lnTo>
                <a:close/>
                <a:moveTo>
                  <a:pt x="91826" y="8092"/>
                </a:moveTo>
                <a:lnTo>
                  <a:pt x="89438" y="8092"/>
                </a:lnTo>
                <a:lnTo>
                  <a:pt x="89438" y="5703"/>
                </a:lnTo>
                <a:lnTo>
                  <a:pt x="91826" y="5703"/>
                </a:lnTo>
                <a:close/>
                <a:moveTo>
                  <a:pt x="91826" y="10629"/>
                </a:moveTo>
                <a:lnTo>
                  <a:pt x="89438" y="10629"/>
                </a:lnTo>
                <a:lnTo>
                  <a:pt x="89438" y="8240"/>
                </a:lnTo>
                <a:lnTo>
                  <a:pt x="91826" y="8240"/>
                </a:lnTo>
                <a:close/>
                <a:moveTo>
                  <a:pt x="91826" y="13166"/>
                </a:moveTo>
                <a:lnTo>
                  <a:pt x="89438" y="13166"/>
                </a:lnTo>
                <a:lnTo>
                  <a:pt x="89438" y="10777"/>
                </a:lnTo>
                <a:lnTo>
                  <a:pt x="91826" y="10777"/>
                </a:lnTo>
                <a:close/>
                <a:moveTo>
                  <a:pt x="91826" y="15704"/>
                </a:moveTo>
                <a:lnTo>
                  <a:pt x="89438" y="15704"/>
                </a:lnTo>
                <a:lnTo>
                  <a:pt x="89438" y="13316"/>
                </a:lnTo>
                <a:lnTo>
                  <a:pt x="91826" y="13316"/>
                </a:lnTo>
                <a:close/>
                <a:moveTo>
                  <a:pt x="91826" y="18242"/>
                </a:moveTo>
                <a:lnTo>
                  <a:pt x="89438" y="18242"/>
                </a:lnTo>
                <a:lnTo>
                  <a:pt x="89438" y="15853"/>
                </a:lnTo>
                <a:lnTo>
                  <a:pt x="91826" y="15853"/>
                </a:lnTo>
                <a:close/>
                <a:moveTo>
                  <a:pt x="91826" y="20778"/>
                </a:moveTo>
                <a:lnTo>
                  <a:pt x="89438" y="20778"/>
                </a:lnTo>
                <a:lnTo>
                  <a:pt x="89438" y="18389"/>
                </a:lnTo>
                <a:lnTo>
                  <a:pt x="91826" y="18389"/>
                </a:lnTo>
                <a:close/>
                <a:moveTo>
                  <a:pt x="91826" y="23316"/>
                </a:moveTo>
                <a:lnTo>
                  <a:pt x="89438" y="23316"/>
                </a:lnTo>
                <a:lnTo>
                  <a:pt x="89438" y="20928"/>
                </a:lnTo>
                <a:lnTo>
                  <a:pt x="91826" y="20928"/>
                </a:lnTo>
                <a:close/>
                <a:moveTo>
                  <a:pt x="91826" y="25854"/>
                </a:moveTo>
                <a:lnTo>
                  <a:pt x="89438" y="25854"/>
                </a:lnTo>
                <a:lnTo>
                  <a:pt x="89438" y="23465"/>
                </a:lnTo>
                <a:lnTo>
                  <a:pt x="91826" y="23465"/>
                </a:lnTo>
                <a:close/>
                <a:moveTo>
                  <a:pt x="91826" y="28391"/>
                </a:moveTo>
                <a:lnTo>
                  <a:pt x="89438" y="28391"/>
                </a:lnTo>
                <a:lnTo>
                  <a:pt x="89438" y="26002"/>
                </a:lnTo>
                <a:lnTo>
                  <a:pt x="91826" y="26002"/>
                </a:lnTo>
                <a:close/>
                <a:moveTo>
                  <a:pt x="91826" y="30928"/>
                </a:moveTo>
                <a:lnTo>
                  <a:pt x="89438" y="30928"/>
                </a:lnTo>
                <a:lnTo>
                  <a:pt x="89438" y="28540"/>
                </a:lnTo>
                <a:lnTo>
                  <a:pt x="91826" y="28540"/>
                </a:lnTo>
                <a:close/>
                <a:moveTo>
                  <a:pt x="91826" y="33466"/>
                </a:moveTo>
                <a:lnTo>
                  <a:pt x="89438" y="33466"/>
                </a:lnTo>
                <a:lnTo>
                  <a:pt x="89438" y="31077"/>
                </a:lnTo>
                <a:lnTo>
                  <a:pt x="91826" y="31077"/>
                </a:lnTo>
                <a:close/>
                <a:moveTo>
                  <a:pt x="91826" y="36003"/>
                </a:moveTo>
                <a:lnTo>
                  <a:pt x="89438" y="36003"/>
                </a:lnTo>
                <a:lnTo>
                  <a:pt x="89438" y="33614"/>
                </a:lnTo>
                <a:lnTo>
                  <a:pt x="91826" y="33614"/>
                </a:lnTo>
                <a:close/>
                <a:moveTo>
                  <a:pt x="91826" y="38540"/>
                </a:moveTo>
                <a:lnTo>
                  <a:pt x="89438" y="38540"/>
                </a:lnTo>
                <a:lnTo>
                  <a:pt x="89438" y="36152"/>
                </a:lnTo>
                <a:lnTo>
                  <a:pt x="91826" y="36152"/>
                </a:lnTo>
                <a:close/>
                <a:moveTo>
                  <a:pt x="91826" y="41079"/>
                </a:moveTo>
                <a:lnTo>
                  <a:pt x="89438" y="41079"/>
                </a:lnTo>
                <a:lnTo>
                  <a:pt x="89438" y="38690"/>
                </a:lnTo>
                <a:lnTo>
                  <a:pt x="91826" y="38690"/>
                </a:lnTo>
                <a:close/>
                <a:moveTo>
                  <a:pt x="91826" y="43616"/>
                </a:moveTo>
                <a:lnTo>
                  <a:pt x="89438" y="43616"/>
                </a:lnTo>
                <a:lnTo>
                  <a:pt x="89438" y="41226"/>
                </a:lnTo>
                <a:lnTo>
                  <a:pt x="91826" y="41226"/>
                </a:lnTo>
                <a:close/>
                <a:moveTo>
                  <a:pt x="91826" y="46152"/>
                </a:moveTo>
                <a:lnTo>
                  <a:pt x="89438" y="46152"/>
                </a:lnTo>
                <a:lnTo>
                  <a:pt x="89438" y="43764"/>
                </a:lnTo>
                <a:lnTo>
                  <a:pt x="91826" y="43764"/>
                </a:lnTo>
                <a:close/>
                <a:moveTo>
                  <a:pt x="91826" y="48691"/>
                </a:moveTo>
                <a:lnTo>
                  <a:pt x="89438" y="48691"/>
                </a:lnTo>
                <a:lnTo>
                  <a:pt x="89438" y="46302"/>
                </a:lnTo>
                <a:lnTo>
                  <a:pt x="91826" y="46302"/>
                </a:lnTo>
                <a:close/>
                <a:moveTo>
                  <a:pt x="91826" y="51228"/>
                </a:moveTo>
                <a:lnTo>
                  <a:pt x="89438" y="51228"/>
                </a:lnTo>
                <a:lnTo>
                  <a:pt x="89438" y="48839"/>
                </a:lnTo>
                <a:lnTo>
                  <a:pt x="91826" y="48839"/>
                </a:lnTo>
                <a:close/>
                <a:moveTo>
                  <a:pt x="91826" y="53765"/>
                </a:moveTo>
                <a:lnTo>
                  <a:pt x="89438" y="53765"/>
                </a:lnTo>
                <a:lnTo>
                  <a:pt x="89438" y="51376"/>
                </a:lnTo>
                <a:lnTo>
                  <a:pt x="91826" y="51376"/>
                </a:lnTo>
                <a:close/>
                <a:moveTo>
                  <a:pt x="91826" y="56303"/>
                </a:moveTo>
                <a:lnTo>
                  <a:pt x="89438" y="56303"/>
                </a:lnTo>
                <a:lnTo>
                  <a:pt x="89438" y="53914"/>
                </a:lnTo>
                <a:lnTo>
                  <a:pt x="91826" y="53914"/>
                </a:lnTo>
                <a:close/>
                <a:moveTo>
                  <a:pt x="91826" y="58840"/>
                </a:moveTo>
                <a:lnTo>
                  <a:pt x="89438" y="58840"/>
                </a:lnTo>
                <a:lnTo>
                  <a:pt x="89438" y="56451"/>
                </a:lnTo>
                <a:lnTo>
                  <a:pt x="91826" y="56451"/>
                </a:lnTo>
                <a:close/>
                <a:moveTo>
                  <a:pt x="89289" y="5554"/>
                </a:moveTo>
                <a:lnTo>
                  <a:pt x="86900" y="5554"/>
                </a:lnTo>
                <a:lnTo>
                  <a:pt x="86900" y="3165"/>
                </a:lnTo>
                <a:lnTo>
                  <a:pt x="89289" y="3165"/>
                </a:lnTo>
                <a:close/>
                <a:moveTo>
                  <a:pt x="89289" y="8092"/>
                </a:moveTo>
                <a:lnTo>
                  <a:pt x="86900" y="8092"/>
                </a:lnTo>
                <a:lnTo>
                  <a:pt x="86900" y="5703"/>
                </a:lnTo>
                <a:lnTo>
                  <a:pt x="89289" y="5703"/>
                </a:lnTo>
                <a:close/>
                <a:moveTo>
                  <a:pt x="89289" y="10629"/>
                </a:moveTo>
                <a:lnTo>
                  <a:pt x="86900" y="10629"/>
                </a:lnTo>
                <a:lnTo>
                  <a:pt x="86900" y="8240"/>
                </a:lnTo>
                <a:lnTo>
                  <a:pt x="89289" y="8240"/>
                </a:lnTo>
                <a:close/>
                <a:moveTo>
                  <a:pt x="89289" y="13166"/>
                </a:moveTo>
                <a:lnTo>
                  <a:pt x="86900" y="13166"/>
                </a:lnTo>
                <a:lnTo>
                  <a:pt x="86900" y="10777"/>
                </a:lnTo>
                <a:lnTo>
                  <a:pt x="89289" y="10777"/>
                </a:lnTo>
                <a:close/>
                <a:moveTo>
                  <a:pt x="89289" y="15704"/>
                </a:moveTo>
                <a:lnTo>
                  <a:pt x="86900" y="15704"/>
                </a:lnTo>
                <a:lnTo>
                  <a:pt x="86900" y="13316"/>
                </a:lnTo>
                <a:lnTo>
                  <a:pt x="89289" y="13316"/>
                </a:lnTo>
                <a:close/>
                <a:moveTo>
                  <a:pt x="89289" y="18242"/>
                </a:moveTo>
                <a:lnTo>
                  <a:pt x="86900" y="18242"/>
                </a:lnTo>
                <a:lnTo>
                  <a:pt x="86900" y="15853"/>
                </a:lnTo>
                <a:lnTo>
                  <a:pt x="89289" y="15853"/>
                </a:lnTo>
                <a:close/>
                <a:moveTo>
                  <a:pt x="89289" y="20778"/>
                </a:moveTo>
                <a:lnTo>
                  <a:pt x="86900" y="20778"/>
                </a:lnTo>
                <a:lnTo>
                  <a:pt x="86900" y="18389"/>
                </a:lnTo>
                <a:lnTo>
                  <a:pt x="89289" y="18389"/>
                </a:lnTo>
                <a:close/>
                <a:moveTo>
                  <a:pt x="89289" y="23316"/>
                </a:moveTo>
                <a:lnTo>
                  <a:pt x="86900" y="23316"/>
                </a:lnTo>
                <a:lnTo>
                  <a:pt x="86900" y="20928"/>
                </a:lnTo>
                <a:lnTo>
                  <a:pt x="89289" y="20928"/>
                </a:lnTo>
                <a:close/>
                <a:moveTo>
                  <a:pt x="89289" y="25854"/>
                </a:moveTo>
                <a:lnTo>
                  <a:pt x="86900" y="25854"/>
                </a:lnTo>
                <a:lnTo>
                  <a:pt x="86900" y="23465"/>
                </a:lnTo>
                <a:lnTo>
                  <a:pt x="89289" y="23465"/>
                </a:lnTo>
                <a:close/>
                <a:moveTo>
                  <a:pt x="89289" y="28391"/>
                </a:moveTo>
                <a:lnTo>
                  <a:pt x="86900" y="28391"/>
                </a:lnTo>
                <a:lnTo>
                  <a:pt x="86900" y="26002"/>
                </a:lnTo>
                <a:lnTo>
                  <a:pt x="89289" y="26002"/>
                </a:lnTo>
                <a:close/>
                <a:moveTo>
                  <a:pt x="89289" y="30928"/>
                </a:moveTo>
                <a:lnTo>
                  <a:pt x="86900" y="30928"/>
                </a:lnTo>
                <a:lnTo>
                  <a:pt x="86900" y="28540"/>
                </a:lnTo>
                <a:lnTo>
                  <a:pt x="89289" y="28540"/>
                </a:lnTo>
                <a:close/>
                <a:moveTo>
                  <a:pt x="89289" y="33466"/>
                </a:moveTo>
                <a:lnTo>
                  <a:pt x="86900" y="33466"/>
                </a:lnTo>
                <a:lnTo>
                  <a:pt x="86900" y="31077"/>
                </a:lnTo>
                <a:lnTo>
                  <a:pt x="89289" y="31077"/>
                </a:lnTo>
                <a:close/>
                <a:moveTo>
                  <a:pt x="89289" y="36003"/>
                </a:moveTo>
                <a:lnTo>
                  <a:pt x="86900" y="36003"/>
                </a:lnTo>
                <a:lnTo>
                  <a:pt x="86900" y="33614"/>
                </a:lnTo>
                <a:lnTo>
                  <a:pt x="89289" y="33614"/>
                </a:lnTo>
                <a:close/>
                <a:moveTo>
                  <a:pt x="89289" y="38540"/>
                </a:moveTo>
                <a:lnTo>
                  <a:pt x="86900" y="38540"/>
                </a:lnTo>
                <a:lnTo>
                  <a:pt x="86900" y="36152"/>
                </a:lnTo>
                <a:lnTo>
                  <a:pt x="89289" y="36152"/>
                </a:lnTo>
                <a:close/>
                <a:moveTo>
                  <a:pt x="89289" y="41079"/>
                </a:moveTo>
                <a:lnTo>
                  <a:pt x="86900" y="41079"/>
                </a:lnTo>
                <a:lnTo>
                  <a:pt x="86900" y="38690"/>
                </a:lnTo>
                <a:lnTo>
                  <a:pt x="89289" y="38690"/>
                </a:lnTo>
                <a:close/>
                <a:moveTo>
                  <a:pt x="89289" y="43616"/>
                </a:moveTo>
                <a:lnTo>
                  <a:pt x="86900" y="43616"/>
                </a:lnTo>
                <a:lnTo>
                  <a:pt x="86900" y="41226"/>
                </a:lnTo>
                <a:lnTo>
                  <a:pt x="89289" y="41226"/>
                </a:lnTo>
                <a:close/>
                <a:moveTo>
                  <a:pt x="89289" y="46152"/>
                </a:moveTo>
                <a:lnTo>
                  <a:pt x="86900" y="46152"/>
                </a:lnTo>
                <a:lnTo>
                  <a:pt x="86900" y="43764"/>
                </a:lnTo>
                <a:lnTo>
                  <a:pt x="89289" y="43764"/>
                </a:lnTo>
                <a:close/>
                <a:moveTo>
                  <a:pt x="89289" y="48691"/>
                </a:moveTo>
                <a:lnTo>
                  <a:pt x="86900" y="48691"/>
                </a:lnTo>
                <a:lnTo>
                  <a:pt x="86900" y="46302"/>
                </a:lnTo>
                <a:lnTo>
                  <a:pt x="89289" y="46302"/>
                </a:lnTo>
                <a:close/>
                <a:moveTo>
                  <a:pt x="89289" y="51228"/>
                </a:moveTo>
                <a:lnTo>
                  <a:pt x="86900" y="51228"/>
                </a:lnTo>
                <a:lnTo>
                  <a:pt x="86900" y="48839"/>
                </a:lnTo>
                <a:lnTo>
                  <a:pt x="89289" y="48839"/>
                </a:lnTo>
                <a:close/>
                <a:moveTo>
                  <a:pt x="89289" y="53765"/>
                </a:moveTo>
                <a:lnTo>
                  <a:pt x="86900" y="53765"/>
                </a:lnTo>
                <a:lnTo>
                  <a:pt x="86900" y="51376"/>
                </a:lnTo>
                <a:lnTo>
                  <a:pt x="89289" y="51376"/>
                </a:lnTo>
                <a:close/>
                <a:moveTo>
                  <a:pt x="89289" y="56303"/>
                </a:moveTo>
                <a:lnTo>
                  <a:pt x="86900" y="56303"/>
                </a:lnTo>
                <a:lnTo>
                  <a:pt x="86900" y="53914"/>
                </a:lnTo>
                <a:lnTo>
                  <a:pt x="89289" y="53914"/>
                </a:lnTo>
                <a:close/>
                <a:moveTo>
                  <a:pt x="89289" y="58840"/>
                </a:moveTo>
                <a:lnTo>
                  <a:pt x="86900" y="58840"/>
                </a:lnTo>
                <a:lnTo>
                  <a:pt x="86900" y="56451"/>
                </a:lnTo>
                <a:lnTo>
                  <a:pt x="89289" y="56451"/>
                </a:lnTo>
                <a:close/>
                <a:moveTo>
                  <a:pt x="86752" y="5554"/>
                </a:moveTo>
                <a:lnTo>
                  <a:pt x="84363" y="5554"/>
                </a:lnTo>
                <a:lnTo>
                  <a:pt x="84363" y="3165"/>
                </a:lnTo>
                <a:lnTo>
                  <a:pt x="86752" y="3165"/>
                </a:lnTo>
                <a:close/>
                <a:moveTo>
                  <a:pt x="86752" y="8092"/>
                </a:moveTo>
                <a:lnTo>
                  <a:pt x="84363" y="8092"/>
                </a:lnTo>
                <a:lnTo>
                  <a:pt x="84363" y="5703"/>
                </a:lnTo>
                <a:lnTo>
                  <a:pt x="86752" y="5703"/>
                </a:lnTo>
                <a:close/>
                <a:moveTo>
                  <a:pt x="86752" y="10629"/>
                </a:moveTo>
                <a:lnTo>
                  <a:pt x="84363" y="10629"/>
                </a:lnTo>
                <a:lnTo>
                  <a:pt x="84363" y="8240"/>
                </a:lnTo>
                <a:lnTo>
                  <a:pt x="86752" y="8240"/>
                </a:lnTo>
                <a:close/>
                <a:moveTo>
                  <a:pt x="86752" y="13166"/>
                </a:moveTo>
                <a:lnTo>
                  <a:pt x="84363" y="13166"/>
                </a:lnTo>
                <a:lnTo>
                  <a:pt x="84363" y="10777"/>
                </a:lnTo>
                <a:lnTo>
                  <a:pt x="86752" y="10777"/>
                </a:lnTo>
                <a:close/>
                <a:moveTo>
                  <a:pt x="86752" y="15704"/>
                </a:moveTo>
                <a:lnTo>
                  <a:pt x="84363" y="15704"/>
                </a:lnTo>
                <a:lnTo>
                  <a:pt x="84363" y="13316"/>
                </a:lnTo>
                <a:lnTo>
                  <a:pt x="86752" y="13316"/>
                </a:lnTo>
                <a:close/>
                <a:moveTo>
                  <a:pt x="86752" y="18242"/>
                </a:moveTo>
                <a:lnTo>
                  <a:pt x="84363" y="18242"/>
                </a:lnTo>
                <a:lnTo>
                  <a:pt x="84363" y="15853"/>
                </a:lnTo>
                <a:lnTo>
                  <a:pt x="86752" y="15853"/>
                </a:lnTo>
                <a:close/>
                <a:moveTo>
                  <a:pt x="86752" y="20778"/>
                </a:moveTo>
                <a:lnTo>
                  <a:pt x="84363" y="20778"/>
                </a:lnTo>
                <a:lnTo>
                  <a:pt x="84363" y="18389"/>
                </a:lnTo>
                <a:lnTo>
                  <a:pt x="86752" y="18389"/>
                </a:lnTo>
                <a:close/>
                <a:moveTo>
                  <a:pt x="86752" y="23316"/>
                </a:moveTo>
                <a:lnTo>
                  <a:pt x="84363" y="23316"/>
                </a:lnTo>
                <a:lnTo>
                  <a:pt x="84363" y="20928"/>
                </a:lnTo>
                <a:lnTo>
                  <a:pt x="86752" y="20928"/>
                </a:lnTo>
                <a:close/>
                <a:moveTo>
                  <a:pt x="86752" y="25854"/>
                </a:moveTo>
                <a:lnTo>
                  <a:pt x="84363" y="25854"/>
                </a:lnTo>
                <a:lnTo>
                  <a:pt x="84363" y="23465"/>
                </a:lnTo>
                <a:lnTo>
                  <a:pt x="86752" y="23465"/>
                </a:lnTo>
                <a:close/>
                <a:moveTo>
                  <a:pt x="86752" y="28391"/>
                </a:moveTo>
                <a:lnTo>
                  <a:pt x="84363" y="28391"/>
                </a:lnTo>
                <a:lnTo>
                  <a:pt x="84363" y="26002"/>
                </a:lnTo>
                <a:lnTo>
                  <a:pt x="86752" y="26002"/>
                </a:lnTo>
                <a:close/>
                <a:moveTo>
                  <a:pt x="86752" y="30928"/>
                </a:moveTo>
                <a:lnTo>
                  <a:pt x="84363" y="30928"/>
                </a:lnTo>
                <a:lnTo>
                  <a:pt x="84363" y="28540"/>
                </a:lnTo>
                <a:lnTo>
                  <a:pt x="86752" y="28540"/>
                </a:lnTo>
                <a:close/>
                <a:moveTo>
                  <a:pt x="86752" y="33466"/>
                </a:moveTo>
                <a:lnTo>
                  <a:pt x="84363" y="33466"/>
                </a:lnTo>
                <a:lnTo>
                  <a:pt x="84363" y="31077"/>
                </a:lnTo>
                <a:lnTo>
                  <a:pt x="86752" y="31077"/>
                </a:lnTo>
                <a:close/>
                <a:moveTo>
                  <a:pt x="86752" y="36003"/>
                </a:moveTo>
                <a:lnTo>
                  <a:pt x="84363" y="36003"/>
                </a:lnTo>
                <a:lnTo>
                  <a:pt x="84363" y="33614"/>
                </a:lnTo>
                <a:lnTo>
                  <a:pt x="86752" y="33614"/>
                </a:lnTo>
                <a:close/>
                <a:moveTo>
                  <a:pt x="86752" y="38540"/>
                </a:moveTo>
                <a:lnTo>
                  <a:pt x="84363" y="38540"/>
                </a:lnTo>
                <a:lnTo>
                  <a:pt x="84363" y="36152"/>
                </a:lnTo>
                <a:lnTo>
                  <a:pt x="86752" y="36152"/>
                </a:lnTo>
                <a:close/>
                <a:moveTo>
                  <a:pt x="86752" y="41079"/>
                </a:moveTo>
                <a:lnTo>
                  <a:pt x="84363" y="41079"/>
                </a:lnTo>
                <a:lnTo>
                  <a:pt x="84363" y="38690"/>
                </a:lnTo>
                <a:lnTo>
                  <a:pt x="86752" y="38690"/>
                </a:lnTo>
                <a:close/>
                <a:moveTo>
                  <a:pt x="86752" y="43616"/>
                </a:moveTo>
                <a:lnTo>
                  <a:pt x="84363" y="43616"/>
                </a:lnTo>
                <a:lnTo>
                  <a:pt x="84363" y="41226"/>
                </a:lnTo>
                <a:lnTo>
                  <a:pt x="86752" y="41226"/>
                </a:lnTo>
                <a:close/>
                <a:moveTo>
                  <a:pt x="86752" y="46152"/>
                </a:moveTo>
                <a:lnTo>
                  <a:pt x="84363" y="46152"/>
                </a:lnTo>
                <a:lnTo>
                  <a:pt x="84363" y="43764"/>
                </a:lnTo>
                <a:lnTo>
                  <a:pt x="86752" y="43764"/>
                </a:lnTo>
                <a:close/>
                <a:moveTo>
                  <a:pt x="86752" y="48691"/>
                </a:moveTo>
                <a:lnTo>
                  <a:pt x="84363" y="48691"/>
                </a:lnTo>
                <a:lnTo>
                  <a:pt x="84363" y="46302"/>
                </a:lnTo>
                <a:lnTo>
                  <a:pt x="86752" y="46302"/>
                </a:lnTo>
                <a:close/>
                <a:moveTo>
                  <a:pt x="86752" y="51228"/>
                </a:moveTo>
                <a:lnTo>
                  <a:pt x="84363" y="51228"/>
                </a:lnTo>
                <a:lnTo>
                  <a:pt x="84363" y="48839"/>
                </a:lnTo>
                <a:lnTo>
                  <a:pt x="86752" y="48839"/>
                </a:lnTo>
                <a:close/>
                <a:moveTo>
                  <a:pt x="86752" y="53765"/>
                </a:moveTo>
                <a:lnTo>
                  <a:pt x="84363" y="53765"/>
                </a:lnTo>
                <a:lnTo>
                  <a:pt x="84363" y="51376"/>
                </a:lnTo>
                <a:lnTo>
                  <a:pt x="86752" y="51376"/>
                </a:lnTo>
                <a:close/>
                <a:moveTo>
                  <a:pt x="86752" y="56303"/>
                </a:moveTo>
                <a:lnTo>
                  <a:pt x="84363" y="56303"/>
                </a:lnTo>
                <a:lnTo>
                  <a:pt x="84363" y="53914"/>
                </a:lnTo>
                <a:lnTo>
                  <a:pt x="86752" y="53914"/>
                </a:lnTo>
                <a:close/>
                <a:moveTo>
                  <a:pt x="86752" y="58840"/>
                </a:moveTo>
                <a:lnTo>
                  <a:pt x="84363" y="58840"/>
                </a:lnTo>
                <a:lnTo>
                  <a:pt x="84363" y="56451"/>
                </a:lnTo>
                <a:lnTo>
                  <a:pt x="86752" y="56451"/>
                </a:lnTo>
                <a:close/>
                <a:moveTo>
                  <a:pt x="84215" y="5554"/>
                </a:moveTo>
                <a:lnTo>
                  <a:pt x="81826" y="5554"/>
                </a:lnTo>
                <a:lnTo>
                  <a:pt x="81826" y="3165"/>
                </a:lnTo>
                <a:lnTo>
                  <a:pt x="84215" y="3165"/>
                </a:lnTo>
                <a:close/>
                <a:moveTo>
                  <a:pt x="84215" y="8092"/>
                </a:moveTo>
                <a:lnTo>
                  <a:pt x="81826" y="8092"/>
                </a:lnTo>
                <a:lnTo>
                  <a:pt x="81826" y="5703"/>
                </a:lnTo>
                <a:lnTo>
                  <a:pt x="84215" y="5703"/>
                </a:lnTo>
                <a:close/>
                <a:moveTo>
                  <a:pt x="84215" y="10629"/>
                </a:moveTo>
                <a:lnTo>
                  <a:pt x="81826" y="10629"/>
                </a:lnTo>
                <a:lnTo>
                  <a:pt x="81826" y="8240"/>
                </a:lnTo>
                <a:lnTo>
                  <a:pt x="84215" y="8240"/>
                </a:lnTo>
                <a:close/>
                <a:moveTo>
                  <a:pt x="84215" y="13166"/>
                </a:moveTo>
                <a:lnTo>
                  <a:pt x="81826" y="13166"/>
                </a:lnTo>
                <a:lnTo>
                  <a:pt x="81826" y="10777"/>
                </a:lnTo>
                <a:lnTo>
                  <a:pt x="84215" y="10777"/>
                </a:lnTo>
                <a:close/>
                <a:moveTo>
                  <a:pt x="84215" y="15704"/>
                </a:moveTo>
                <a:lnTo>
                  <a:pt x="81826" y="15704"/>
                </a:lnTo>
                <a:lnTo>
                  <a:pt x="81826" y="13316"/>
                </a:lnTo>
                <a:lnTo>
                  <a:pt x="84215" y="13316"/>
                </a:lnTo>
                <a:close/>
                <a:moveTo>
                  <a:pt x="84215" y="18242"/>
                </a:moveTo>
                <a:lnTo>
                  <a:pt x="81826" y="18242"/>
                </a:lnTo>
                <a:lnTo>
                  <a:pt x="81826" y="15853"/>
                </a:lnTo>
                <a:lnTo>
                  <a:pt x="84215" y="15853"/>
                </a:lnTo>
                <a:close/>
                <a:moveTo>
                  <a:pt x="84215" y="20778"/>
                </a:moveTo>
                <a:lnTo>
                  <a:pt x="81826" y="20778"/>
                </a:lnTo>
                <a:lnTo>
                  <a:pt x="81826" y="18389"/>
                </a:lnTo>
                <a:lnTo>
                  <a:pt x="84215" y="18389"/>
                </a:lnTo>
                <a:close/>
                <a:moveTo>
                  <a:pt x="84215" y="23316"/>
                </a:moveTo>
                <a:lnTo>
                  <a:pt x="81826" y="23316"/>
                </a:lnTo>
                <a:lnTo>
                  <a:pt x="81826" y="20928"/>
                </a:lnTo>
                <a:lnTo>
                  <a:pt x="84215" y="20928"/>
                </a:lnTo>
                <a:close/>
                <a:moveTo>
                  <a:pt x="84215" y="25854"/>
                </a:moveTo>
                <a:lnTo>
                  <a:pt x="81826" y="25854"/>
                </a:lnTo>
                <a:lnTo>
                  <a:pt x="81826" y="23465"/>
                </a:lnTo>
                <a:lnTo>
                  <a:pt x="84215" y="23465"/>
                </a:lnTo>
                <a:close/>
                <a:moveTo>
                  <a:pt x="84215" y="28391"/>
                </a:moveTo>
                <a:lnTo>
                  <a:pt x="81826" y="28391"/>
                </a:lnTo>
                <a:lnTo>
                  <a:pt x="81826" y="26002"/>
                </a:lnTo>
                <a:lnTo>
                  <a:pt x="84215" y="26002"/>
                </a:lnTo>
                <a:close/>
                <a:moveTo>
                  <a:pt x="84215" y="30928"/>
                </a:moveTo>
                <a:lnTo>
                  <a:pt x="81826" y="30928"/>
                </a:lnTo>
                <a:lnTo>
                  <a:pt x="81826" y="28540"/>
                </a:lnTo>
                <a:lnTo>
                  <a:pt x="84215" y="28540"/>
                </a:lnTo>
                <a:close/>
                <a:moveTo>
                  <a:pt x="84215" y="33466"/>
                </a:moveTo>
                <a:lnTo>
                  <a:pt x="81826" y="33466"/>
                </a:lnTo>
                <a:lnTo>
                  <a:pt x="81826" y="31077"/>
                </a:lnTo>
                <a:lnTo>
                  <a:pt x="84215" y="31077"/>
                </a:lnTo>
                <a:close/>
                <a:moveTo>
                  <a:pt x="84215" y="36003"/>
                </a:moveTo>
                <a:lnTo>
                  <a:pt x="81826" y="36003"/>
                </a:lnTo>
                <a:lnTo>
                  <a:pt x="81826" y="33614"/>
                </a:lnTo>
                <a:lnTo>
                  <a:pt x="84215" y="33614"/>
                </a:lnTo>
                <a:close/>
                <a:moveTo>
                  <a:pt x="84215" y="38540"/>
                </a:moveTo>
                <a:lnTo>
                  <a:pt x="81826" y="38540"/>
                </a:lnTo>
                <a:lnTo>
                  <a:pt x="81826" y="36152"/>
                </a:lnTo>
                <a:lnTo>
                  <a:pt x="84215" y="36152"/>
                </a:lnTo>
                <a:close/>
                <a:moveTo>
                  <a:pt x="84215" y="41079"/>
                </a:moveTo>
                <a:lnTo>
                  <a:pt x="81826" y="41079"/>
                </a:lnTo>
                <a:lnTo>
                  <a:pt x="81826" y="38690"/>
                </a:lnTo>
                <a:lnTo>
                  <a:pt x="84215" y="38690"/>
                </a:lnTo>
                <a:close/>
                <a:moveTo>
                  <a:pt x="84215" y="43616"/>
                </a:moveTo>
                <a:lnTo>
                  <a:pt x="81826" y="43616"/>
                </a:lnTo>
                <a:lnTo>
                  <a:pt x="81826" y="41226"/>
                </a:lnTo>
                <a:lnTo>
                  <a:pt x="84215" y="41226"/>
                </a:lnTo>
                <a:close/>
                <a:moveTo>
                  <a:pt x="84215" y="46152"/>
                </a:moveTo>
                <a:lnTo>
                  <a:pt x="81826" y="46152"/>
                </a:lnTo>
                <a:lnTo>
                  <a:pt x="81826" y="43764"/>
                </a:lnTo>
                <a:lnTo>
                  <a:pt x="84215" y="43764"/>
                </a:lnTo>
                <a:close/>
                <a:moveTo>
                  <a:pt x="84215" y="48691"/>
                </a:moveTo>
                <a:lnTo>
                  <a:pt x="81826" y="48691"/>
                </a:lnTo>
                <a:lnTo>
                  <a:pt x="81826" y="46302"/>
                </a:lnTo>
                <a:lnTo>
                  <a:pt x="84215" y="46302"/>
                </a:lnTo>
                <a:close/>
                <a:moveTo>
                  <a:pt x="84215" y="51228"/>
                </a:moveTo>
                <a:lnTo>
                  <a:pt x="81826" y="51228"/>
                </a:lnTo>
                <a:lnTo>
                  <a:pt x="81826" y="48839"/>
                </a:lnTo>
                <a:lnTo>
                  <a:pt x="84215" y="48839"/>
                </a:lnTo>
                <a:close/>
                <a:moveTo>
                  <a:pt x="84215" y="53765"/>
                </a:moveTo>
                <a:lnTo>
                  <a:pt x="81826" y="53765"/>
                </a:lnTo>
                <a:lnTo>
                  <a:pt x="81826" y="51376"/>
                </a:lnTo>
                <a:lnTo>
                  <a:pt x="84215" y="51376"/>
                </a:lnTo>
                <a:close/>
                <a:moveTo>
                  <a:pt x="84215" y="56303"/>
                </a:moveTo>
                <a:lnTo>
                  <a:pt x="81826" y="56303"/>
                </a:lnTo>
                <a:lnTo>
                  <a:pt x="81826" y="53914"/>
                </a:lnTo>
                <a:lnTo>
                  <a:pt x="84215" y="53914"/>
                </a:lnTo>
                <a:close/>
                <a:moveTo>
                  <a:pt x="84215" y="58840"/>
                </a:moveTo>
                <a:lnTo>
                  <a:pt x="81826" y="58840"/>
                </a:lnTo>
                <a:lnTo>
                  <a:pt x="81826" y="56451"/>
                </a:lnTo>
                <a:lnTo>
                  <a:pt x="84215" y="56451"/>
                </a:lnTo>
                <a:close/>
                <a:moveTo>
                  <a:pt x="81677" y="5554"/>
                </a:moveTo>
                <a:lnTo>
                  <a:pt x="79288" y="5554"/>
                </a:lnTo>
                <a:lnTo>
                  <a:pt x="79288" y="3165"/>
                </a:lnTo>
                <a:lnTo>
                  <a:pt x="81677" y="3165"/>
                </a:lnTo>
                <a:close/>
                <a:moveTo>
                  <a:pt x="81677" y="8092"/>
                </a:moveTo>
                <a:lnTo>
                  <a:pt x="79288" y="8092"/>
                </a:lnTo>
                <a:lnTo>
                  <a:pt x="79288" y="5703"/>
                </a:lnTo>
                <a:lnTo>
                  <a:pt x="81677" y="5703"/>
                </a:lnTo>
                <a:close/>
                <a:moveTo>
                  <a:pt x="81677" y="10629"/>
                </a:moveTo>
                <a:lnTo>
                  <a:pt x="79288" y="10629"/>
                </a:lnTo>
                <a:lnTo>
                  <a:pt x="79288" y="8240"/>
                </a:lnTo>
                <a:lnTo>
                  <a:pt x="81677" y="8240"/>
                </a:lnTo>
                <a:close/>
                <a:moveTo>
                  <a:pt x="81677" y="13166"/>
                </a:moveTo>
                <a:lnTo>
                  <a:pt x="79288" y="13166"/>
                </a:lnTo>
                <a:lnTo>
                  <a:pt x="79288" y="10777"/>
                </a:lnTo>
                <a:lnTo>
                  <a:pt x="81677" y="10777"/>
                </a:lnTo>
                <a:close/>
                <a:moveTo>
                  <a:pt x="81677" y="15704"/>
                </a:moveTo>
                <a:lnTo>
                  <a:pt x="79288" y="15704"/>
                </a:lnTo>
                <a:lnTo>
                  <a:pt x="79288" y="13316"/>
                </a:lnTo>
                <a:lnTo>
                  <a:pt x="81677" y="13316"/>
                </a:lnTo>
                <a:close/>
                <a:moveTo>
                  <a:pt x="81677" y="18242"/>
                </a:moveTo>
                <a:lnTo>
                  <a:pt x="79288" y="18242"/>
                </a:lnTo>
                <a:lnTo>
                  <a:pt x="79288" y="15853"/>
                </a:lnTo>
                <a:lnTo>
                  <a:pt x="81677" y="15853"/>
                </a:lnTo>
                <a:close/>
                <a:moveTo>
                  <a:pt x="81677" y="20778"/>
                </a:moveTo>
                <a:lnTo>
                  <a:pt x="79288" y="20778"/>
                </a:lnTo>
                <a:lnTo>
                  <a:pt x="79288" y="18389"/>
                </a:lnTo>
                <a:lnTo>
                  <a:pt x="81677" y="18389"/>
                </a:lnTo>
                <a:close/>
                <a:moveTo>
                  <a:pt x="81677" y="23316"/>
                </a:moveTo>
                <a:lnTo>
                  <a:pt x="79288" y="23316"/>
                </a:lnTo>
                <a:lnTo>
                  <a:pt x="79288" y="20928"/>
                </a:lnTo>
                <a:lnTo>
                  <a:pt x="81677" y="20928"/>
                </a:lnTo>
                <a:close/>
                <a:moveTo>
                  <a:pt x="81677" y="25854"/>
                </a:moveTo>
                <a:lnTo>
                  <a:pt x="79288" y="25854"/>
                </a:lnTo>
                <a:lnTo>
                  <a:pt x="79288" y="23465"/>
                </a:lnTo>
                <a:lnTo>
                  <a:pt x="81677" y="23465"/>
                </a:lnTo>
                <a:close/>
                <a:moveTo>
                  <a:pt x="81677" y="28391"/>
                </a:moveTo>
                <a:lnTo>
                  <a:pt x="79288" y="28391"/>
                </a:lnTo>
                <a:lnTo>
                  <a:pt x="79288" y="26002"/>
                </a:lnTo>
                <a:lnTo>
                  <a:pt x="81677" y="26002"/>
                </a:lnTo>
                <a:close/>
                <a:moveTo>
                  <a:pt x="81677" y="30928"/>
                </a:moveTo>
                <a:lnTo>
                  <a:pt x="79288" y="30928"/>
                </a:lnTo>
                <a:lnTo>
                  <a:pt x="79288" y="28540"/>
                </a:lnTo>
                <a:lnTo>
                  <a:pt x="81677" y="28540"/>
                </a:lnTo>
                <a:close/>
                <a:moveTo>
                  <a:pt x="81677" y="33466"/>
                </a:moveTo>
                <a:lnTo>
                  <a:pt x="79288" y="33466"/>
                </a:lnTo>
                <a:lnTo>
                  <a:pt x="79288" y="31077"/>
                </a:lnTo>
                <a:lnTo>
                  <a:pt x="81677" y="31077"/>
                </a:lnTo>
                <a:close/>
                <a:moveTo>
                  <a:pt x="81677" y="36003"/>
                </a:moveTo>
                <a:lnTo>
                  <a:pt x="79288" y="36003"/>
                </a:lnTo>
                <a:lnTo>
                  <a:pt x="79288" y="33614"/>
                </a:lnTo>
                <a:lnTo>
                  <a:pt x="81677" y="33614"/>
                </a:lnTo>
                <a:close/>
                <a:moveTo>
                  <a:pt x="81677" y="38540"/>
                </a:moveTo>
                <a:lnTo>
                  <a:pt x="79288" y="38540"/>
                </a:lnTo>
                <a:lnTo>
                  <a:pt x="79288" y="36152"/>
                </a:lnTo>
                <a:lnTo>
                  <a:pt x="81677" y="36152"/>
                </a:lnTo>
                <a:close/>
                <a:moveTo>
                  <a:pt x="81677" y="41079"/>
                </a:moveTo>
                <a:lnTo>
                  <a:pt x="79288" y="41079"/>
                </a:lnTo>
                <a:lnTo>
                  <a:pt x="79288" y="38690"/>
                </a:lnTo>
                <a:lnTo>
                  <a:pt x="81677" y="38690"/>
                </a:lnTo>
                <a:close/>
                <a:moveTo>
                  <a:pt x="81677" y="43616"/>
                </a:moveTo>
                <a:lnTo>
                  <a:pt x="79288" y="43616"/>
                </a:lnTo>
                <a:lnTo>
                  <a:pt x="79288" y="41226"/>
                </a:lnTo>
                <a:lnTo>
                  <a:pt x="81677" y="41226"/>
                </a:lnTo>
                <a:close/>
                <a:moveTo>
                  <a:pt x="81677" y="46152"/>
                </a:moveTo>
                <a:lnTo>
                  <a:pt x="79288" y="46152"/>
                </a:lnTo>
                <a:lnTo>
                  <a:pt x="79288" y="43764"/>
                </a:lnTo>
                <a:lnTo>
                  <a:pt x="81677" y="43764"/>
                </a:lnTo>
                <a:close/>
                <a:moveTo>
                  <a:pt x="81677" y="48691"/>
                </a:moveTo>
                <a:lnTo>
                  <a:pt x="79288" y="48691"/>
                </a:lnTo>
                <a:lnTo>
                  <a:pt x="79288" y="46302"/>
                </a:lnTo>
                <a:lnTo>
                  <a:pt x="81677" y="46302"/>
                </a:lnTo>
                <a:close/>
                <a:moveTo>
                  <a:pt x="81677" y="51228"/>
                </a:moveTo>
                <a:lnTo>
                  <a:pt x="79288" y="51228"/>
                </a:lnTo>
                <a:lnTo>
                  <a:pt x="79288" y="48839"/>
                </a:lnTo>
                <a:lnTo>
                  <a:pt x="81677" y="48839"/>
                </a:lnTo>
                <a:close/>
                <a:moveTo>
                  <a:pt x="81677" y="53765"/>
                </a:moveTo>
                <a:lnTo>
                  <a:pt x="79288" y="53765"/>
                </a:lnTo>
                <a:lnTo>
                  <a:pt x="79288" y="51376"/>
                </a:lnTo>
                <a:lnTo>
                  <a:pt x="81677" y="51376"/>
                </a:lnTo>
                <a:close/>
                <a:moveTo>
                  <a:pt x="81677" y="56303"/>
                </a:moveTo>
                <a:lnTo>
                  <a:pt x="79288" y="56303"/>
                </a:lnTo>
                <a:lnTo>
                  <a:pt x="79288" y="53914"/>
                </a:lnTo>
                <a:lnTo>
                  <a:pt x="81677" y="53914"/>
                </a:lnTo>
                <a:close/>
                <a:moveTo>
                  <a:pt x="81677" y="58840"/>
                </a:moveTo>
                <a:lnTo>
                  <a:pt x="79288" y="58840"/>
                </a:lnTo>
                <a:lnTo>
                  <a:pt x="79288" y="56451"/>
                </a:lnTo>
                <a:lnTo>
                  <a:pt x="81677" y="56451"/>
                </a:lnTo>
                <a:close/>
                <a:moveTo>
                  <a:pt x="79139" y="5554"/>
                </a:moveTo>
                <a:lnTo>
                  <a:pt x="76751" y="5554"/>
                </a:lnTo>
                <a:lnTo>
                  <a:pt x="76751" y="3165"/>
                </a:lnTo>
                <a:lnTo>
                  <a:pt x="79139" y="3165"/>
                </a:lnTo>
                <a:close/>
                <a:moveTo>
                  <a:pt x="79139" y="8092"/>
                </a:moveTo>
                <a:lnTo>
                  <a:pt x="76751" y="8092"/>
                </a:lnTo>
                <a:lnTo>
                  <a:pt x="76751" y="5703"/>
                </a:lnTo>
                <a:lnTo>
                  <a:pt x="79139" y="5703"/>
                </a:lnTo>
                <a:close/>
                <a:moveTo>
                  <a:pt x="79139" y="10629"/>
                </a:moveTo>
                <a:lnTo>
                  <a:pt x="76751" y="10629"/>
                </a:lnTo>
                <a:lnTo>
                  <a:pt x="76751" y="8240"/>
                </a:lnTo>
                <a:lnTo>
                  <a:pt x="79139" y="8240"/>
                </a:lnTo>
                <a:close/>
                <a:moveTo>
                  <a:pt x="79139" y="13166"/>
                </a:moveTo>
                <a:lnTo>
                  <a:pt x="76751" y="13166"/>
                </a:lnTo>
                <a:lnTo>
                  <a:pt x="76751" y="10777"/>
                </a:lnTo>
                <a:lnTo>
                  <a:pt x="79139" y="10777"/>
                </a:lnTo>
                <a:close/>
                <a:moveTo>
                  <a:pt x="79139" y="15704"/>
                </a:moveTo>
                <a:lnTo>
                  <a:pt x="76751" y="15704"/>
                </a:lnTo>
                <a:lnTo>
                  <a:pt x="76751" y="13316"/>
                </a:lnTo>
                <a:lnTo>
                  <a:pt x="79139" y="13316"/>
                </a:lnTo>
                <a:close/>
                <a:moveTo>
                  <a:pt x="79139" y="18242"/>
                </a:moveTo>
                <a:lnTo>
                  <a:pt x="76751" y="18242"/>
                </a:lnTo>
                <a:lnTo>
                  <a:pt x="76751" y="15853"/>
                </a:lnTo>
                <a:lnTo>
                  <a:pt x="79139" y="15853"/>
                </a:lnTo>
                <a:close/>
                <a:moveTo>
                  <a:pt x="79139" y="20778"/>
                </a:moveTo>
                <a:lnTo>
                  <a:pt x="76751" y="20778"/>
                </a:lnTo>
                <a:lnTo>
                  <a:pt x="76751" y="18389"/>
                </a:lnTo>
                <a:lnTo>
                  <a:pt x="79139" y="18389"/>
                </a:lnTo>
                <a:close/>
                <a:moveTo>
                  <a:pt x="79139" y="23316"/>
                </a:moveTo>
                <a:lnTo>
                  <a:pt x="76751" y="23316"/>
                </a:lnTo>
                <a:lnTo>
                  <a:pt x="76751" y="20928"/>
                </a:lnTo>
                <a:lnTo>
                  <a:pt x="79139" y="20928"/>
                </a:lnTo>
                <a:close/>
                <a:moveTo>
                  <a:pt x="79139" y="25854"/>
                </a:moveTo>
                <a:lnTo>
                  <a:pt x="76751" y="25854"/>
                </a:lnTo>
                <a:lnTo>
                  <a:pt x="76751" y="23465"/>
                </a:lnTo>
                <a:lnTo>
                  <a:pt x="79139" y="23465"/>
                </a:lnTo>
                <a:close/>
                <a:moveTo>
                  <a:pt x="79139" y="28391"/>
                </a:moveTo>
                <a:lnTo>
                  <a:pt x="76751" y="28391"/>
                </a:lnTo>
                <a:lnTo>
                  <a:pt x="76751" y="26002"/>
                </a:lnTo>
                <a:lnTo>
                  <a:pt x="79139" y="26002"/>
                </a:lnTo>
                <a:close/>
                <a:moveTo>
                  <a:pt x="79139" y="30928"/>
                </a:moveTo>
                <a:lnTo>
                  <a:pt x="76751" y="30928"/>
                </a:lnTo>
                <a:lnTo>
                  <a:pt x="76751" y="28540"/>
                </a:lnTo>
                <a:lnTo>
                  <a:pt x="79139" y="28540"/>
                </a:lnTo>
                <a:close/>
                <a:moveTo>
                  <a:pt x="79139" y="33466"/>
                </a:moveTo>
                <a:lnTo>
                  <a:pt x="76751" y="33466"/>
                </a:lnTo>
                <a:lnTo>
                  <a:pt x="76751" y="31077"/>
                </a:lnTo>
                <a:lnTo>
                  <a:pt x="79139" y="31077"/>
                </a:lnTo>
                <a:close/>
                <a:moveTo>
                  <a:pt x="79139" y="36003"/>
                </a:moveTo>
                <a:lnTo>
                  <a:pt x="76751" y="36003"/>
                </a:lnTo>
                <a:lnTo>
                  <a:pt x="76751" y="33614"/>
                </a:lnTo>
                <a:lnTo>
                  <a:pt x="79139" y="33614"/>
                </a:lnTo>
                <a:close/>
                <a:moveTo>
                  <a:pt x="79139" y="38540"/>
                </a:moveTo>
                <a:lnTo>
                  <a:pt x="76751" y="38540"/>
                </a:lnTo>
                <a:lnTo>
                  <a:pt x="76751" y="36152"/>
                </a:lnTo>
                <a:lnTo>
                  <a:pt x="79139" y="36152"/>
                </a:lnTo>
                <a:close/>
                <a:moveTo>
                  <a:pt x="79139" y="41079"/>
                </a:moveTo>
                <a:lnTo>
                  <a:pt x="76751" y="41079"/>
                </a:lnTo>
                <a:lnTo>
                  <a:pt x="76751" y="38690"/>
                </a:lnTo>
                <a:lnTo>
                  <a:pt x="79139" y="38690"/>
                </a:lnTo>
                <a:close/>
                <a:moveTo>
                  <a:pt x="79139" y="43616"/>
                </a:moveTo>
                <a:lnTo>
                  <a:pt x="76751" y="43616"/>
                </a:lnTo>
                <a:lnTo>
                  <a:pt x="76751" y="41226"/>
                </a:lnTo>
                <a:lnTo>
                  <a:pt x="79139" y="41226"/>
                </a:lnTo>
                <a:close/>
                <a:moveTo>
                  <a:pt x="79139" y="46152"/>
                </a:moveTo>
                <a:lnTo>
                  <a:pt x="76751" y="46152"/>
                </a:lnTo>
                <a:lnTo>
                  <a:pt x="76751" y="43764"/>
                </a:lnTo>
                <a:lnTo>
                  <a:pt x="79139" y="43764"/>
                </a:lnTo>
                <a:close/>
                <a:moveTo>
                  <a:pt x="79139" y="48691"/>
                </a:moveTo>
                <a:lnTo>
                  <a:pt x="76751" y="48691"/>
                </a:lnTo>
                <a:lnTo>
                  <a:pt x="76751" y="46302"/>
                </a:lnTo>
                <a:lnTo>
                  <a:pt x="79139" y="46302"/>
                </a:lnTo>
                <a:close/>
                <a:moveTo>
                  <a:pt x="79139" y="51228"/>
                </a:moveTo>
                <a:lnTo>
                  <a:pt x="76751" y="51228"/>
                </a:lnTo>
                <a:lnTo>
                  <a:pt x="76751" y="48839"/>
                </a:lnTo>
                <a:lnTo>
                  <a:pt x="79139" y="48839"/>
                </a:lnTo>
                <a:close/>
                <a:moveTo>
                  <a:pt x="79139" y="53765"/>
                </a:moveTo>
                <a:lnTo>
                  <a:pt x="76751" y="53765"/>
                </a:lnTo>
                <a:lnTo>
                  <a:pt x="76751" y="51376"/>
                </a:lnTo>
                <a:lnTo>
                  <a:pt x="79139" y="51376"/>
                </a:lnTo>
                <a:close/>
                <a:moveTo>
                  <a:pt x="79139" y="56303"/>
                </a:moveTo>
                <a:lnTo>
                  <a:pt x="76751" y="56303"/>
                </a:lnTo>
                <a:lnTo>
                  <a:pt x="76751" y="53914"/>
                </a:lnTo>
                <a:lnTo>
                  <a:pt x="79139" y="53914"/>
                </a:lnTo>
                <a:close/>
                <a:moveTo>
                  <a:pt x="79139" y="58840"/>
                </a:moveTo>
                <a:lnTo>
                  <a:pt x="76751" y="58840"/>
                </a:lnTo>
                <a:lnTo>
                  <a:pt x="76751" y="56451"/>
                </a:lnTo>
                <a:lnTo>
                  <a:pt x="79139" y="56451"/>
                </a:lnTo>
                <a:close/>
                <a:moveTo>
                  <a:pt x="76603" y="5554"/>
                </a:moveTo>
                <a:lnTo>
                  <a:pt x="74214" y="5554"/>
                </a:lnTo>
                <a:lnTo>
                  <a:pt x="74214" y="3165"/>
                </a:lnTo>
                <a:lnTo>
                  <a:pt x="76603" y="3165"/>
                </a:lnTo>
                <a:close/>
                <a:moveTo>
                  <a:pt x="76603" y="8092"/>
                </a:moveTo>
                <a:lnTo>
                  <a:pt x="74214" y="8092"/>
                </a:lnTo>
                <a:lnTo>
                  <a:pt x="74214" y="5703"/>
                </a:lnTo>
                <a:lnTo>
                  <a:pt x="76603" y="5703"/>
                </a:lnTo>
                <a:close/>
                <a:moveTo>
                  <a:pt x="76603" y="10629"/>
                </a:moveTo>
                <a:lnTo>
                  <a:pt x="74214" y="10629"/>
                </a:lnTo>
                <a:lnTo>
                  <a:pt x="74214" y="8240"/>
                </a:lnTo>
                <a:lnTo>
                  <a:pt x="76603" y="8240"/>
                </a:lnTo>
                <a:close/>
                <a:moveTo>
                  <a:pt x="76603" y="13166"/>
                </a:moveTo>
                <a:lnTo>
                  <a:pt x="74214" y="13166"/>
                </a:lnTo>
                <a:lnTo>
                  <a:pt x="74214" y="10777"/>
                </a:lnTo>
                <a:lnTo>
                  <a:pt x="76603" y="10777"/>
                </a:lnTo>
                <a:close/>
                <a:moveTo>
                  <a:pt x="76603" y="15704"/>
                </a:moveTo>
                <a:lnTo>
                  <a:pt x="74214" y="15704"/>
                </a:lnTo>
                <a:lnTo>
                  <a:pt x="74214" y="13316"/>
                </a:lnTo>
                <a:lnTo>
                  <a:pt x="76603" y="13316"/>
                </a:lnTo>
                <a:close/>
                <a:moveTo>
                  <a:pt x="76603" y="18242"/>
                </a:moveTo>
                <a:lnTo>
                  <a:pt x="74214" y="18242"/>
                </a:lnTo>
                <a:lnTo>
                  <a:pt x="74214" y="15853"/>
                </a:lnTo>
                <a:lnTo>
                  <a:pt x="76603" y="15853"/>
                </a:lnTo>
                <a:close/>
                <a:moveTo>
                  <a:pt x="76603" y="20778"/>
                </a:moveTo>
                <a:lnTo>
                  <a:pt x="74214" y="20778"/>
                </a:lnTo>
                <a:lnTo>
                  <a:pt x="74214" y="18389"/>
                </a:lnTo>
                <a:lnTo>
                  <a:pt x="76603" y="18389"/>
                </a:lnTo>
                <a:close/>
                <a:moveTo>
                  <a:pt x="76603" y="23316"/>
                </a:moveTo>
                <a:lnTo>
                  <a:pt x="74214" y="23316"/>
                </a:lnTo>
                <a:lnTo>
                  <a:pt x="74214" y="20928"/>
                </a:lnTo>
                <a:lnTo>
                  <a:pt x="76603" y="20928"/>
                </a:lnTo>
                <a:close/>
                <a:moveTo>
                  <a:pt x="76603" y="25854"/>
                </a:moveTo>
                <a:lnTo>
                  <a:pt x="74214" y="25854"/>
                </a:lnTo>
                <a:lnTo>
                  <a:pt x="74214" y="23465"/>
                </a:lnTo>
                <a:lnTo>
                  <a:pt x="76603" y="23465"/>
                </a:lnTo>
                <a:close/>
                <a:moveTo>
                  <a:pt x="76603" y="28391"/>
                </a:moveTo>
                <a:lnTo>
                  <a:pt x="74214" y="28391"/>
                </a:lnTo>
                <a:lnTo>
                  <a:pt x="74214" y="26002"/>
                </a:lnTo>
                <a:lnTo>
                  <a:pt x="76603" y="26002"/>
                </a:lnTo>
                <a:close/>
                <a:moveTo>
                  <a:pt x="76603" y="30928"/>
                </a:moveTo>
                <a:lnTo>
                  <a:pt x="74214" y="30928"/>
                </a:lnTo>
                <a:lnTo>
                  <a:pt x="74214" y="28540"/>
                </a:lnTo>
                <a:lnTo>
                  <a:pt x="76603" y="28540"/>
                </a:lnTo>
                <a:close/>
                <a:moveTo>
                  <a:pt x="76603" y="33466"/>
                </a:moveTo>
                <a:lnTo>
                  <a:pt x="74214" y="33466"/>
                </a:lnTo>
                <a:lnTo>
                  <a:pt x="74214" y="31077"/>
                </a:lnTo>
                <a:lnTo>
                  <a:pt x="76603" y="31077"/>
                </a:lnTo>
                <a:close/>
                <a:moveTo>
                  <a:pt x="76603" y="36003"/>
                </a:moveTo>
                <a:lnTo>
                  <a:pt x="74214" y="36003"/>
                </a:lnTo>
                <a:lnTo>
                  <a:pt x="74214" y="33614"/>
                </a:lnTo>
                <a:lnTo>
                  <a:pt x="76603" y="33614"/>
                </a:lnTo>
                <a:close/>
                <a:moveTo>
                  <a:pt x="76603" y="38540"/>
                </a:moveTo>
                <a:lnTo>
                  <a:pt x="74214" y="38540"/>
                </a:lnTo>
                <a:lnTo>
                  <a:pt x="74214" y="36152"/>
                </a:lnTo>
                <a:lnTo>
                  <a:pt x="76603" y="36152"/>
                </a:lnTo>
                <a:close/>
                <a:moveTo>
                  <a:pt x="76603" y="41079"/>
                </a:moveTo>
                <a:lnTo>
                  <a:pt x="74214" y="41079"/>
                </a:lnTo>
                <a:lnTo>
                  <a:pt x="74214" y="38690"/>
                </a:lnTo>
                <a:lnTo>
                  <a:pt x="76603" y="38690"/>
                </a:lnTo>
                <a:close/>
                <a:moveTo>
                  <a:pt x="76603" y="43616"/>
                </a:moveTo>
                <a:lnTo>
                  <a:pt x="74214" y="43616"/>
                </a:lnTo>
                <a:lnTo>
                  <a:pt x="74214" y="41226"/>
                </a:lnTo>
                <a:lnTo>
                  <a:pt x="76603" y="41226"/>
                </a:lnTo>
                <a:close/>
                <a:moveTo>
                  <a:pt x="76603" y="46152"/>
                </a:moveTo>
                <a:lnTo>
                  <a:pt x="74214" y="46152"/>
                </a:lnTo>
                <a:lnTo>
                  <a:pt x="74214" y="43764"/>
                </a:lnTo>
                <a:lnTo>
                  <a:pt x="76603" y="43764"/>
                </a:lnTo>
                <a:close/>
                <a:moveTo>
                  <a:pt x="76603" y="48691"/>
                </a:moveTo>
                <a:lnTo>
                  <a:pt x="74214" y="48691"/>
                </a:lnTo>
                <a:lnTo>
                  <a:pt x="74214" y="46302"/>
                </a:lnTo>
                <a:lnTo>
                  <a:pt x="76603" y="46302"/>
                </a:lnTo>
                <a:close/>
                <a:moveTo>
                  <a:pt x="76603" y="51228"/>
                </a:moveTo>
                <a:lnTo>
                  <a:pt x="74214" y="51228"/>
                </a:lnTo>
                <a:lnTo>
                  <a:pt x="74214" y="48839"/>
                </a:lnTo>
                <a:lnTo>
                  <a:pt x="76603" y="48839"/>
                </a:lnTo>
                <a:close/>
                <a:moveTo>
                  <a:pt x="76603" y="53765"/>
                </a:moveTo>
                <a:lnTo>
                  <a:pt x="74214" y="53765"/>
                </a:lnTo>
                <a:lnTo>
                  <a:pt x="74214" y="51376"/>
                </a:lnTo>
                <a:lnTo>
                  <a:pt x="76603" y="51376"/>
                </a:lnTo>
                <a:close/>
                <a:moveTo>
                  <a:pt x="76603" y="56303"/>
                </a:moveTo>
                <a:lnTo>
                  <a:pt x="74214" y="56303"/>
                </a:lnTo>
                <a:lnTo>
                  <a:pt x="74214" y="53914"/>
                </a:lnTo>
                <a:lnTo>
                  <a:pt x="76603" y="53914"/>
                </a:lnTo>
                <a:close/>
                <a:moveTo>
                  <a:pt x="76603" y="58840"/>
                </a:moveTo>
                <a:lnTo>
                  <a:pt x="74214" y="58840"/>
                </a:lnTo>
                <a:lnTo>
                  <a:pt x="74214" y="56451"/>
                </a:lnTo>
                <a:lnTo>
                  <a:pt x="76603" y="56451"/>
                </a:lnTo>
                <a:close/>
                <a:moveTo>
                  <a:pt x="74065" y="5554"/>
                </a:moveTo>
                <a:lnTo>
                  <a:pt x="71676" y="5554"/>
                </a:lnTo>
                <a:lnTo>
                  <a:pt x="71676" y="3165"/>
                </a:lnTo>
                <a:lnTo>
                  <a:pt x="74065" y="3165"/>
                </a:lnTo>
                <a:close/>
                <a:moveTo>
                  <a:pt x="74065" y="8092"/>
                </a:moveTo>
                <a:lnTo>
                  <a:pt x="71676" y="8092"/>
                </a:lnTo>
                <a:lnTo>
                  <a:pt x="71676" y="5703"/>
                </a:lnTo>
                <a:lnTo>
                  <a:pt x="74065" y="5703"/>
                </a:lnTo>
                <a:close/>
                <a:moveTo>
                  <a:pt x="74065" y="10629"/>
                </a:moveTo>
                <a:lnTo>
                  <a:pt x="71676" y="10629"/>
                </a:lnTo>
                <a:lnTo>
                  <a:pt x="71676" y="8240"/>
                </a:lnTo>
                <a:lnTo>
                  <a:pt x="74065" y="8240"/>
                </a:lnTo>
                <a:close/>
                <a:moveTo>
                  <a:pt x="74065" y="13166"/>
                </a:moveTo>
                <a:lnTo>
                  <a:pt x="71676" y="13166"/>
                </a:lnTo>
                <a:lnTo>
                  <a:pt x="71676" y="10777"/>
                </a:lnTo>
                <a:lnTo>
                  <a:pt x="74065" y="10777"/>
                </a:lnTo>
                <a:close/>
                <a:moveTo>
                  <a:pt x="74065" y="15704"/>
                </a:moveTo>
                <a:lnTo>
                  <a:pt x="71676" y="15704"/>
                </a:lnTo>
                <a:lnTo>
                  <a:pt x="71676" y="13316"/>
                </a:lnTo>
                <a:lnTo>
                  <a:pt x="74065" y="13316"/>
                </a:lnTo>
                <a:close/>
                <a:moveTo>
                  <a:pt x="74065" y="18242"/>
                </a:moveTo>
                <a:lnTo>
                  <a:pt x="71676" y="18242"/>
                </a:lnTo>
                <a:lnTo>
                  <a:pt x="71676" y="15853"/>
                </a:lnTo>
                <a:lnTo>
                  <a:pt x="74065" y="15853"/>
                </a:lnTo>
                <a:close/>
                <a:moveTo>
                  <a:pt x="74065" y="20778"/>
                </a:moveTo>
                <a:lnTo>
                  <a:pt x="71676" y="20778"/>
                </a:lnTo>
                <a:lnTo>
                  <a:pt x="71676" y="18389"/>
                </a:lnTo>
                <a:lnTo>
                  <a:pt x="74065" y="18389"/>
                </a:lnTo>
                <a:close/>
                <a:moveTo>
                  <a:pt x="74065" y="23316"/>
                </a:moveTo>
                <a:lnTo>
                  <a:pt x="71676" y="23316"/>
                </a:lnTo>
                <a:lnTo>
                  <a:pt x="71676" y="20928"/>
                </a:lnTo>
                <a:lnTo>
                  <a:pt x="74065" y="20928"/>
                </a:lnTo>
                <a:close/>
                <a:moveTo>
                  <a:pt x="74065" y="25854"/>
                </a:moveTo>
                <a:lnTo>
                  <a:pt x="71676" y="25854"/>
                </a:lnTo>
                <a:lnTo>
                  <a:pt x="71676" y="23465"/>
                </a:lnTo>
                <a:lnTo>
                  <a:pt x="74065" y="23465"/>
                </a:lnTo>
                <a:close/>
                <a:moveTo>
                  <a:pt x="74065" y="28391"/>
                </a:moveTo>
                <a:lnTo>
                  <a:pt x="71676" y="28391"/>
                </a:lnTo>
                <a:lnTo>
                  <a:pt x="71676" y="26002"/>
                </a:lnTo>
                <a:lnTo>
                  <a:pt x="74065" y="26002"/>
                </a:lnTo>
                <a:close/>
                <a:moveTo>
                  <a:pt x="74065" y="30928"/>
                </a:moveTo>
                <a:lnTo>
                  <a:pt x="71676" y="30928"/>
                </a:lnTo>
                <a:lnTo>
                  <a:pt x="71676" y="28540"/>
                </a:lnTo>
                <a:lnTo>
                  <a:pt x="74065" y="28540"/>
                </a:lnTo>
                <a:close/>
                <a:moveTo>
                  <a:pt x="74065" y="33466"/>
                </a:moveTo>
                <a:lnTo>
                  <a:pt x="71676" y="33466"/>
                </a:lnTo>
                <a:lnTo>
                  <a:pt x="71676" y="31077"/>
                </a:lnTo>
                <a:lnTo>
                  <a:pt x="74065" y="31077"/>
                </a:lnTo>
                <a:close/>
                <a:moveTo>
                  <a:pt x="74065" y="36003"/>
                </a:moveTo>
                <a:lnTo>
                  <a:pt x="71676" y="36003"/>
                </a:lnTo>
                <a:lnTo>
                  <a:pt x="71676" y="33614"/>
                </a:lnTo>
                <a:lnTo>
                  <a:pt x="74065" y="33614"/>
                </a:lnTo>
                <a:close/>
                <a:moveTo>
                  <a:pt x="74065" y="38540"/>
                </a:moveTo>
                <a:lnTo>
                  <a:pt x="71676" y="38540"/>
                </a:lnTo>
                <a:lnTo>
                  <a:pt x="71676" y="36152"/>
                </a:lnTo>
                <a:lnTo>
                  <a:pt x="74065" y="36152"/>
                </a:lnTo>
                <a:close/>
                <a:moveTo>
                  <a:pt x="74065" y="41079"/>
                </a:moveTo>
                <a:lnTo>
                  <a:pt x="71676" y="41079"/>
                </a:lnTo>
                <a:lnTo>
                  <a:pt x="71676" y="38690"/>
                </a:lnTo>
                <a:lnTo>
                  <a:pt x="74065" y="38690"/>
                </a:lnTo>
                <a:close/>
                <a:moveTo>
                  <a:pt x="74065" y="43616"/>
                </a:moveTo>
                <a:lnTo>
                  <a:pt x="71676" y="43616"/>
                </a:lnTo>
                <a:lnTo>
                  <a:pt x="71676" y="41226"/>
                </a:lnTo>
                <a:lnTo>
                  <a:pt x="74065" y="41226"/>
                </a:lnTo>
                <a:close/>
                <a:moveTo>
                  <a:pt x="74065" y="46152"/>
                </a:moveTo>
                <a:lnTo>
                  <a:pt x="71676" y="46152"/>
                </a:lnTo>
                <a:lnTo>
                  <a:pt x="71676" y="43764"/>
                </a:lnTo>
                <a:lnTo>
                  <a:pt x="74065" y="43764"/>
                </a:lnTo>
                <a:close/>
                <a:moveTo>
                  <a:pt x="74065" y="48691"/>
                </a:moveTo>
                <a:lnTo>
                  <a:pt x="71676" y="48691"/>
                </a:lnTo>
                <a:lnTo>
                  <a:pt x="71676" y="46302"/>
                </a:lnTo>
                <a:lnTo>
                  <a:pt x="74065" y="46302"/>
                </a:lnTo>
                <a:close/>
                <a:moveTo>
                  <a:pt x="74065" y="51228"/>
                </a:moveTo>
                <a:lnTo>
                  <a:pt x="71676" y="51228"/>
                </a:lnTo>
                <a:lnTo>
                  <a:pt x="71676" y="48839"/>
                </a:lnTo>
                <a:lnTo>
                  <a:pt x="74065" y="48839"/>
                </a:lnTo>
                <a:close/>
                <a:moveTo>
                  <a:pt x="74065" y="53765"/>
                </a:moveTo>
                <a:lnTo>
                  <a:pt x="71676" y="53765"/>
                </a:lnTo>
                <a:lnTo>
                  <a:pt x="71676" y="51376"/>
                </a:lnTo>
                <a:lnTo>
                  <a:pt x="74065" y="51376"/>
                </a:lnTo>
                <a:close/>
                <a:moveTo>
                  <a:pt x="74065" y="56303"/>
                </a:moveTo>
                <a:lnTo>
                  <a:pt x="71676" y="56303"/>
                </a:lnTo>
                <a:lnTo>
                  <a:pt x="71676" y="53914"/>
                </a:lnTo>
                <a:lnTo>
                  <a:pt x="74065" y="53914"/>
                </a:lnTo>
                <a:close/>
                <a:moveTo>
                  <a:pt x="74065" y="58840"/>
                </a:moveTo>
                <a:lnTo>
                  <a:pt x="71676" y="58840"/>
                </a:lnTo>
                <a:lnTo>
                  <a:pt x="71676" y="56451"/>
                </a:lnTo>
                <a:lnTo>
                  <a:pt x="74065" y="56451"/>
                </a:lnTo>
                <a:close/>
                <a:moveTo>
                  <a:pt x="71527" y="5554"/>
                </a:moveTo>
                <a:lnTo>
                  <a:pt x="69139" y="5554"/>
                </a:lnTo>
                <a:lnTo>
                  <a:pt x="69139" y="3165"/>
                </a:lnTo>
                <a:lnTo>
                  <a:pt x="71527" y="3165"/>
                </a:lnTo>
                <a:close/>
                <a:moveTo>
                  <a:pt x="71527" y="8092"/>
                </a:moveTo>
                <a:lnTo>
                  <a:pt x="69139" y="8092"/>
                </a:lnTo>
                <a:lnTo>
                  <a:pt x="69139" y="5703"/>
                </a:lnTo>
                <a:lnTo>
                  <a:pt x="71527" y="5703"/>
                </a:lnTo>
                <a:close/>
                <a:moveTo>
                  <a:pt x="71527" y="10629"/>
                </a:moveTo>
                <a:lnTo>
                  <a:pt x="69139" y="10629"/>
                </a:lnTo>
                <a:lnTo>
                  <a:pt x="69139" y="8240"/>
                </a:lnTo>
                <a:lnTo>
                  <a:pt x="71527" y="8240"/>
                </a:lnTo>
                <a:close/>
                <a:moveTo>
                  <a:pt x="71527" y="13166"/>
                </a:moveTo>
                <a:lnTo>
                  <a:pt x="69139" y="13166"/>
                </a:lnTo>
                <a:lnTo>
                  <a:pt x="69139" y="10777"/>
                </a:lnTo>
                <a:lnTo>
                  <a:pt x="71527" y="10777"/>
                </a:lnTo>
                <a:close/>
                <a:moveTo>
                  <a:pt x="71527" y="15704"/>
                </a:moveTo>
                <a:lnTo>
                  <a:pt x="69139" y="15704"/>
                </a:lnTo>
                <a:lnTo>
                  <a:pt x="69139" y="13316"/>
                </a:lnTo>
                <a:lnTo>
                  <a:pt x="71527" y="13316"/>
                </a:lnTo>
                <a:close/>
                <a:moveTo>
                  <a:pt x="71527" y="18242"/>
                </a:moveTo>
                <a:lnTo>
                  <a:pt x="69139" y="18242"/>
                </a:lnTo>
                <a:lnTo>
                  <a:pt x="69139" y="15853"/>
                </a:lnTo>
                <a:lnTo>
                  <a:pt x="71527" y="15853"/>
                </a:lnTo>
                <a:close/>
                <a:moveTo>
                  <a:pt x="71527" y="20778"/>
                </a:moveTo>
                <a:lnTo>
                  <a:pt x="69139" y="20778"/>
                </a:lnTo>
                <a:lnTo>
                  <a:pt x="69139" y="18389"/>
                </a:lnTo>
                <a:lnTo>
                  <a:pt x="71527" y="18389"/>
                </a:lnTo>
                <a:close/>
                <a:moveTo>
                  <a:pt x="71527" y="23316"/>
                </a:moveTo>
                <a:lnTo>
                  <a:pt x="69139" y="23316"/>
                </a:lnTo>
                <a:lnTo>
                  <a:pt x="69139" y="20928"/>
                </a:lnTo>
                <a:lnTo>
                  <a:pt x="71527" y="20928"/>
                </a:lnTo>
                <a:close/>
                <a:moveTo>
                  <a:pt x="71527" y="25854"/>
                </a:moveTo>
                <a:lnTo>
                  <a:pt x="69139" y="25854"/>
                </a:lnTo>
                <a:lnTo>
                  <a:pt x="69139" y="23465"/>
                </a:lnTo>
                <a:lnTo>
                  <a:pt x="71527" y="23465"/>
                </a:lnTo>
                <a:close/>
                <a:moveTo>
                  <a:pt x="71527" y="28391"/>
                </a:moveTo>
                <a:lnTo>
                  <a:pt x="69139" y="28391"/>
                </a:lnTo>
                <a:lnTo>
                  <a:pt x="69139" y="26002"/>
                </a:lnTo>
                <a:lnTo>
                  <a:pt x="71527" y="26002"/>
                </a:lnTo>
                <a:close/>
                <a:moveTo>
                  <a:pt x="71527" y="30928"/>
                </a:moveTo>
                <a:lnTo>
                  <a:pt x="69139" y="30928"/>
                </a:lnTo>
                <a:lnTo>
                  <a:pt x="69139" y="28540"/>
                </a:lnTo>
                <a:lnTo>
                  <a:pt x="71527" y="28540"/>
                </a:lnTo>
                <a:close/>
                <a:moveTo>
                  <a:pt x="71527" y="33466"/>
                </a:moveTo>
                <a:lnTo>
                  <a:pt x="69139" y="33466"/>
                </a:lnTo>
                <a:lnTo>
                  <a:pt x="69139" y="31077"/>
                </a:lnTo>
                <a:lnTo>
                  <a:pt x="71527" y="31077"/>
                </a:lnTo>
                <a:close/>
                <a:moveTo>
                  <a:pt x="71527" y="36003"/>
                </a:moveTo>
                <a:lnTo>
                  <a:pt x="69139" y="36003"/>
                </a:lnTo>
                <a:lnTo>
                  <a:pt x="69139" y="33614"/>
                </a:lnTo>
                <a:lnTo>
                  <a:pt x="71527" y="33614"/>
                </a:lnTo>
                <a:close/>
                <a:moveTo>
                  <a:pt x="71527" y="38540"/>
                </a:moveTo>
                <a:lnTo>
                  <a:pt x="69139" y="38540"/>
                </a:lnTo>
                <a:lnTo>
                  <a:pt x="69139" y="36152"/>
                </a:lnTo>
                <a:lnTo>
                  <a:pt x="71527" y="36152"/>
                </a:lnTo>
                <a:close/>
                <a:moveTo>
                  <a:pt x="71527" y="41079"/>
                </a:moveTo>
                <a:lnTo>
                  <a:pt x="69139" y="41079"/>
                </a:lnTo>
                <a:lnTo>
                  <a:pt x="69139" y="38690"/>
                </a:lnTo>
                <a:lnTo>
                  <a:pt x="71527" y="38690"/>
                </a:lnTo>
                <a:close/>
                <a:moveTo>
                  <a:pt x="71527" y="43616"/>
                </a:moveTo>
                <a:lnTo>
                  <a:pt x="69139" y="43616"/>
                </a:lnTo>
                <a:lnTo>
                  <a:pt x="69139" y="41226"/>
                </a:lnTo>
                <a:lnTo>
                  <a:pt x="71527" y="41226"/>
                </a:lnTo>
                <a:close/>
                <a:moveTo>
                  <a:pt x="71527" y="46152"/>
                </a:moveTo>
                <a:lnTo>
                  <a:pt x="69139" y="46152"/>
                </a:lnTo>
                <a:lnTo>
                  <a:pt x="69139" y="43764"/>
                </a:lnTo>
                <a:lnTo>
                  <a:pt x="71527" y="43764"/>
                </a:lnTo>
                <a:close/>
                <a:moveTo>
                  <a:pt x="71527" y="48691"/>
                </a:moveTo>
                <a:lnTo>
                  <a:pt x="69139" y="48691"/>
                </a:lnTo>
                <a:lnTo>
                  <a:pt x="69139" y="46302"/>
                </a:lnTo>
                <a:lnTo>
                  <a:pt x="71527" y="46302"/>
                </a:lnTo>
                <a:close/>
                <a:moveTo>
                  <a:pt x="71527" y="51228"/>
                </a:moveTo>
                <a:lnTo>
                  <a:pt x="69139" y="51228"/>
                </a:lnTo>
                <a:lnTo>
                  <a:pt x="69139" y="48839"/>
                </a:lnTo>
                <a:lnTo>
                  <a:pt x="71527" y="48839"/>
                </a:lnTo>
                <a:close/>
                <a:moveTo>
                  <a:pt x="71527" y="53765"/>
                </a:moveTo>
                <a:lnTo>
                  <a:pt x="69139" y="53765"/>
                </a:lnTo>
                <a:lnTo>
                  <a:pt x="69139" y="51376"/>
                </a:lnTo>
                <a:lnTo>
                  <a:pt x="71527" y="51376"/>
                </a:lnTo>
                <a:close/>
                <a:moveTo>
                  <a:pt x="71527" y="56303"/>
                </a:moveTo>
                <a:lnTo>
                  <a:pt x="69139" y="56303"/>
                </a:lnTo>
                <a:lnTo>
                  <a:pt x="69139" y="53914"/>
                </a:lnTo>
                <a:lnTo>
                  <a:pt x="71527" y="53914"/>
                </a:lnTo>
                <a:close/>
                <a:moveTo>
                  <a:pt x="71527" y="58840"/>
                </a:moveTo>
                <a:lnTo>
                  <a:pt x="69139" y="58840"/>
                </a:lnTo>
                <a:lnTo>
                  <a:pt x="69139" y="56451"/>
                </a:lnTo>
                <a:lnTo>
                  <a:pt x="71527" y="56451"/>
                </a:lnTo>
                <a:close/>
                <a:moveTo>
                  <a:pt x="68990" y="5554"/>
                </a:moveTo>
                <a:lnTo>
                  <a:pt x="66601" y="5554"/>
                </a:lnTo>
                <a:lnTo>
                  <a:pt x="66601" y="3165"/>
                </a:lnTo>
                <a:lnTo>
                  <a:pt x="68990" y="3165"/>
                </a:lnTo>
                <a:close/>
                <a:moveTo>
                  <a:pt x="68990" y="8092"/>
                </a:moveTo>
                <a:lnTo>
                  <a:pt x="66601" y="8092"/>
                </a:lnTo>
                <a:lnTo>
                  <a:pt x="66601" y="5703"/>
                </a:lnTo>
                <a:lnTo>
                  <a:pt x="68990" y="5703"/>
                </a:lnTo>
                <a:close/>
                <a:moveTo>
                  <a:pt x="68990" y="10629"/>
                </a:moveTo>
                <a:lnTo>
                  <a:pt x="66601" y="10629"/>
                </a:lnTo>
                <a:lnTo>
                  <a:pt x="66601" y="8240"/>
                </a:lnTo>
                <a:lnTo>
                  <a:pt x="68990" y="8240"/>
                </a:lnTo>
                <a:close/>
                <a:moveTo>
                  <a:pt x="68990" y="13166"/>
                </a:moveTo>
                <a:lnTo>
                  <a:pt x="66601" y="13166"/>
                </a:lnTo>
                <a:lnTo>
                  <a:pt x="66601" y="10777"/>
                </a:lnTo>
                <a:lnTo>
                  <a:pt x="68990" y="10777"/>
                </a:lnTo>
                <a:close/>
                <a:moveTo>
                  <a:pt x="68990" y="15704"/>
                </a:moveTo>
                <a:lnTo>
                  <a:pt x="66601" y="15704"/>
                </a:lnTo>
                <a:lnTo>
                  <a:pt x="66601" y="13316"/>
                </a:lnTo>
                <a:lnTo>
                  <a:pt x="68990" y="13316"/>
                </a:lnTo>
                <a:close/>
                <a:moveTo>
                  <a:pt x="68990" y="18242"/>
                </a:moveTo>
                <a:lnTo>
                  <a:pt x="66601" y="18242"/>
                </a:lnTo>
                <a:lnTo>
                  <a:pt x="66601" y="15853"/>
                </a:lnTo>
                <a:lnTo>
                  <a:pt x="68990" y="15853"/>
                </a:lnTo>
                <a:close/>
                <a:moveTo>
                  <a:pt x="68990" y="20778"/>
                </a:moveTo>
                <a:lnTo>
                  <a:pt x="66601" y="20778"/>
                </a:lnTo>
                <a:lnTo>
                  <a:pt x="66601" y="18389"/>
                </a:lnTo>
                <a:lnTo>
                  <a:pt x="68990" y="18389"/>
                </a:lnTo>
                <a:close/>
                <a:moveTo>
                  <a:pt x="68990" y="23316"/>
                </a:moveTo>
                <a:lnTo>
                  <a:pt x="66601" y="23316"/>
                </a:lnTo>
                <a:lnTo>
                  <a:pt x="66601" y="20928"/>
                </a:lnTo>
                <a:lnTo>
                  <a:pt x="68990" y="20928"/>
                </a:lnTo>
                <a:close/>
                <a:moveTo>
                  <a:pt x="68990" y="25854"/>
                </a:moveTo>
                <a:lnTo>
                  <a:pt x="66601" y="25854"/>
                </a:lnTo>
                <a:lnTo>
                  <a:pt x="66601" y="23465"/>
                </a:lnTo>
                <a:lnTo>
                  <a:pt x="68990" y="23465"/>
                </a:lnTo>
                <a:close/>
                <a:moveTo>
                  <a:pt x="68990" y="28391"/>
                </a:moveTo>
                <a:lnTo>
                  <a:pt x="66601" y="28391"/>
                </a:lnTo>
                <a:lnTo>
                  <a:pt x="66601" y="26002"/>
                </a:lnTo>
                <a:lnTo>
                  <a:pt x="68990" y="26002"/>
                </a:lnTo>
                <a:close/>
                <a:moveTo>
                  <a:pt x="68990" y="30928"/>
                </a:moveTo>
                <a:lnTo>
                  <a:pt x="66601" y="30928"/>
                </a:lnTo>
                <a:lnTo>
                  <a:pt x="66601" y="28540"/>
                </a:lnTo>
                <a:lnTo>
                  <a:pt x="68990" y="28540"/>
                </a:lnTo>
                <a:close/>
                <a:moveTo>
                  <a:pt x="68990" y="33466"/>
                </a:moveTo>
                <a:lnTo>
                  <a:pt x="66601" y="33466"/>
                </a:lnTo>
                <a:lnTo>
                  <a:pt x="66601" y="31077"/>
                </a:lnTo>
                <a:lnTo>
                  <a:pt x="68990" y="31077"/>
                </a:lnTo>
                <a:close/>
                <a:moveTo>
                  <a:pt x="68990" y="36003"/>
                </a:moveTo>
                <a:lnTo>
                  <a:pt x="66601" y="36003"/>
                </a:lnTo>
                <a:lnTo>
                  <a:pt x="66601" y="33614"/>
                </a:lnTo>
                <a:lnTo>
                  <a:pt x="68990" y="33614"/>
                </a:lnTo>
                <a:close/>
                <a:moveTo>
                  <a:pt x="68990" y="38540"/>
                </a:moveTo>
                <a:lnTo>
                  <a:pt x="66601" y="38540"/>
                </a:lnTo>
                <a:lnTo>
                  <a:pt x="66601" y="36152"/>
                </a:lnTo>
                <a:lnTo>
                  <a:pt x="68990" y="36152"/>
                </a:lnTo>
                <a:close/>
                <a:moveTo>
                  <a:pt x="68990" y="41079"/>
                </a:moveTo>
                <a:lnTo>
                  <a:pt x="66601" y="41079"/>
                </a:lnTo>
                <a:lnTo>
                  <a:pt x="66601" y="38690"/>
                </a:lnTo>
                <a:lnTo>
                  <a:pt x="68990" y="38690"/>
                </a:lnTo>
                <a:close/>
                <a:moveTo>
                  <a:pt x="68990" y="43616"/>
                </a:moveTo>
                <a:lnTo>
                  <a:pt x="66601" y="43616"/>
                </a:lnTo>
                <a:lnTo>
                  <a:pt x="66601" y="41226"/>
                </a:lnTo>
                <a:lnTo>
                  <a:pt x="68990" y="41226"/>
                </a:lnTo>
                <a:close/>
                <a:moveTo>
                  <a:pt x="68990" y="46152"/>
                </a:moveTo>
                <a:lnTo>
                  <a:pt x="66601" y="46152"/>
                </a:lnTo>
                <a:lnTo>
                  <a:pt x="66601" y="43764"/>
                </a:lnTo>
                <a:lnTo>
                  <a:pt x="68990" y="43764"/>
                </a:lnTo>
                <a:close/>
                <a:moveTo>
                  <a:pt x="68990" y="48691"/>
                </a:moveTo>
                <a:lnTo>
                  <a:pt x="66601" y="48691"/>
                </a:lnTo>
                <a:lnTo>
                  <a:pt x="66601" y="46302"/>
                </a:lnTo>
                <a:lnTo>
                  <a:pt x="68990" y="46302"/>
                </a:lnTo>
                <a:close/>
                <a:moveTo>
                  <a:pt x="68990" y="51228"/>
                </a:moveTo>
                <a:lnTo>
                  <a:pt x="66601" y="51228"/>
                </a:lnTo>
                <a:lnTo>
                  <a:pt x="66601" y="48839"/>
                </a:lnTo>
                <a:lnTo>
                  <a:pt x="68990" y="48839"/>
                </a:lnTo>
                <a:close/>
                <a:moveTo>
                  <a:pt x="68990" y="53765"/>
                </a:moveTo>
                <a:lnTo>
                  <a:pt x="66601" y="53765"/>
                </a:lnTo>
                <a:lnTo>
                  <a:pt x="66601" y="51376"/>
                </a:lnTo>
                <a:lnTo>
                  <a:pt x="68990" y="51376"/>
                </a:lnTo>
                <a:close/>
                <a:moveTo>
                  <a:pt x="68990" y="56303"/>
                </a:moveTo>
                <a:lnTo>
                  <a:pt x="66601" y="56303"/>
                </a:lnTo>
                <a:lnTo>
                  <a:pt x="66601" y="53914"/>
                </a:lnTo>
                <a:lnTo>
                  <a:pt x="68990" y="53914"/>
                </a:lnTo>
                <a:close/>
                <a:moveTo>
                  <a:pt x="68990" y="58840"/>
                </a:moveTo>
                <a:lnTo>
                  <a:pt x="66601" y="58840"/>
                </a:lnTo>
                <a:lnTo>
                  <a:pt x="66601" y="56451"/>
                </a:lnTo>
                <a:lnTo>
                  <a:pt x="68990" y="56451"/>
                </a:lnTo>
                <a:close/>
                <a:moveTo>
                  <a:pt x="66452" y="5554"/>
                </a:moveTo>
                <a:lnTo>
                  <a:pt x="64064" y="5554"/>
                </a:lnTo>
                <a:lnTo>
                  <a:pt x="64064" y="3165"/>
                </a:lnTo>
                <a:lnTo>
                  <a:pt x="66452" y="3165"/>
                </a:lnTo>
                <a:close/>
                <a:moveTo>
                  <a:pt x="66452" y="8092"/>
                </a:moveTo>
                <a:lnTo>
                  <a:pt x="64064" y="8092"/>
                </a:lnTo>
                <a:lnTo>
                  <a:pt x="64064" y="5703"/>
                </a:lnTo>
                <a:lnTo>
                  <a:pt x="66452" y="5703"/>
                </a:lnTo>
                <a:close/>
                <a:moveTo>
                  <a:pt x="66452" y="10629"/>
                </a:moveTo>
                <a:lnTo>
                  <a:pt x="64064" y="10629"/>
                </a:lnTo>
                <a:lnTo>
                  <a:pt x="64064" y="8240"/>
                </a:lnTo>
                <a:lnTo>
                  <a:pt x="66452" y="8240"/>
                </a:lnTo>
                <a:close/>
                <a:moveTo>
                  <a:pt x="66452" y="13166"/>
                </a:moveTo>
                <a:lnTo>
                  <a:pt x="64064" y="13166"/>
                </a:lnTo>
                <a:lnTo>
                  <a:pt x="64064" y="10777"/>
                </a:lnTo>
                <a:lnTo>
                  <a:pt x="66452" y="10777"/>
                </a:lnTo>
                <a:close/>
                <a:moveTo>
                  <a:pt x="66452" y="15704"/>
                </a:moveTo>
                <a:lnTo>
                  <a:pt x="64064" y="15704"/>
                </a:lnTo>
                <a:lnTo>
                  <a:pt x="64064" y="13316"/>
                </a:lnTo>
                <a:lnTo>
                  <a:pt x="66452" y="13316"/>
                </a:lnTo>
                <a:close/>
                <a:moveTo>
                  <a:pt x="66452" y="18242"/>
                </a:moveTo>
                <a:lnTo>
                  <a:pt x="64064" y="18242"/>
                </a:lnTo>
                <a:lnTo>
                  <a:pt x="64064" y="15853"/>
                </a:lnTo>
                <a:lnTo>
                  <a:pt x="66452" y="15853"/>
                </a:lnTo>
                <a:close/>
                <a:moveTo>
                  <a:pt x="66452" y="20778"/>
                </a:moveTo>
                <a:lnTo>
                  <a:pt x="64064" y="20778"/>
                </a:lnTo>
                <a:lnTo>
                  <a:pt x="64064" y="18389"/>
                </a:lnTo>
                <a:lnTo>
                  <a:pt x="66452" y="18389"/>
                </a:lnTo>
                <a:close/>
                <a:moveTo>
                  <a:pt x="66452" y="23316"/>
                </a:moveTo>
                <a:lnTo>
                  <a:pt x="64064" y="23316"/>
                </a:lnTo>
                <a:lnTo>
                  <a:pt x="64064" y="20928"/>
                </a:lnTo>
                <a:lnTo>
                  <a:pt x="66452" y="20928"/>
                </a:lnTo>
                <a:close/>
                <a:moveTo>
                  <a:pt x="66452" y="25854"/>
                </a:moveTo>
                <a:lnTo>
                  <a:pt x="64064" y="25854"/>
                </a:lnTo>
                <a:lnTo>
                  <a:pt x="64064" y="23465"/>
                </a:lnTo>
                <a:lnTo>
                  <a:pt x="66452" y="23465"/>
                </a:lnTo>
                <a:close/>
                <a:moveTo>
                  <a:pt x="66452" y="28391"/>
                </a:moveTo>
                <a:lnTo>
                  <a:pt x="64064" y="28391"/>
                </a:lnTo>
                <a:lnTo>
                  <a:pt x="64064" y="26002"/>
                </a:lnTo>
                <a:lnTo>
                  <a:pt x="66452" y="26002"/>
                </a:lnTo>
                <a:close/>
                <a:moveTo>
                  <a:pt x="66452" y="30928"/>
                </a:moveTo>
                <a:lnTo>
                  <a:pt x="64064" y="30928"/>
                </a:lnTo>
                <a:lnTo>
                  <a:pt x="64064" y="28540"/>
                </a:lnTo>
                <a:lnTo>
                  <a:pt x="66452" y="28540"/>
                </a:lnTo>
                <a:close/>
                <a:moveTo>
                  <a:pt x="66452" y="33466"/>
                </a:moveTo>
                <a:lnTo>
                  <a:pt x="64064" y="33466"/>
                </a:lnTo>
                <a:lnTo>
                  <a:pt x="64064" y="31077"/>
                </a:lnTo>
                <a:lnTo>
                  <a:pt x="66452" y="31077"/>
                </a:lnTo>
                <a:close/>
                <a:moveTo>
                  <a:pt x="66452" y="36003"/>
                </a:moveTo>
                <a:lnTo>
                  <a:pt x="64064" y="36003"/>
                </a:lnTo>
                <a:lnTo>
                  <a:pt x="64064" y="33614"/>
                </a:lnTo>
                <a:lnTo>
                  <a:pt x="66452" y="33614"/>
                </a:lnTo>
                <a:close/>
                <a:moveTo>
                  <a:pt x="66452" y="38540"/>
                </a:moveTo>
                <a:lnTo>
                  <a:pt x="64064" y="38540"/>
                </a:lnTo>
                <a:lnTo>
                  <a:pt x="64064" y="36152"/>
                </a:lnTo>
                <a:lnTo>
                  <a:pt x="66452" y="36152"/>
                </a:lnTo>
                <a:close/>
                <a:moveTo>
                  <a:pt x="66452" y="41079"/>
                </a:moveTo>
                <a:lnTo>
                  <a:pt x="64064" y="41079"/>
                </a:lnTo>
                <a:lnTo>
                  <a:pt x="64064" y="38690"/>
                </a:lnTo>
                <a:lnTo>
                  <a:pt x="66452" y="38690"/>
                </a:lnTo>
                <a:close/>
                <a:moveTo>
                  <a:pt x="66452" y="43616"/>
                </a:moveTo>
                <a:lnTo>
                  <a:pt x="64064" y="43616"/>
                </a:lnTo>
                <a:lnTo>
                  <a:pt x="64064" y="41226"/>
                </a:lnTo>
                <a:lnTo>
                  <a:pt x="66452" y="41226"/>
                </a:lnTo>
                <a:close/>
                <a:moveTo>
                  <a:pt x="66452" y="46152"/>
                </a:moveTo>
                <a:lnTo>
                  <a:pt x="64064" y="46152"/>
                </a:lnTo>
                <a:lnTo>
                  <a:pt x="64064" y="43764"/>
                </a:lnTo>
                <a:lnTo>
                  <a:pt x="66452" y="43764"/>
                </a:lnTo>
                <a:close/>
                <a:moveTo>
                  <a:pt x="66452" y="48691"/>
                </a:moveTo>
                <a:lnTo>
                  <a:pt x="64064" y="48691"/>
                </a:lnTo>
                <a:lnTo>
                  <a:pt x="64064" y="46302"/>
                </a:lnTo>
                <a:lnTo>
                  <a:pt x="66452" y="46302"/>
                </a:lnTo>
                <a:close/>
                <a:moveTo>
                  <a:pt x="66452" y="51228"/>
                </a:moveTo>
                <a:lnTo>
                  <a:pt x="64064" y="51228"/>
                </a:lnTo>
                <a:lnTo>
                  <a:pt x="64064" y="48839"/>
                </a:lnTo>
                <a:lnTo>
                  <a:pt x="66452" y="48839"/>
                </a:lnTo>
                <a:close/>
                <a:moveTo>
                  <a:pt x="66452" y="53765"/>
                </a:moveTo>
                <a:lnTo>
                  <a:pt x="64064" y="53765"/>
                </a:lnTo>
                <a:lnTo>
                  <a:pt x="64064" y="51376"/>
                </a:lnTo>
                <a:lnTo>
                  <a:pt x="66452" y="51376"/>
                </a:lnTo>
                <a:close/>
                <a:moveTo>
                  <a:pt x="66452" y="56303"/>
                </a:moveTo>
                <a:lnTo>
                  <a:pt x="64064" y="56303"/>
                </a:lnTo>
                <a:lnTo>
                  <a:pt x="64064" y="53914"/>
                </a:lnTo>
                <a:lnTo>
                  <a:pt x="66452" y="53914"/>
                </a:lnTo>
                <a:close/>
                <a:moveTo>
                  <a:pt x="66452" y="58840"/>
                </a:moveTo>
                <a:lnTo>
                  <a:pt x="64064" y="58840"/>
                </a:lnTo>
                <a:lnTo>
                  <a:pt x="64064" y="56451"/>
                </a:lnTo>
                <a:lnTo>
                  <a:pt x="66452" y="56451"/>
                </a:lnTo>
                <a:close/>
                <a:moveTo>
                  <a:pt x="63915" y="5554"/>
                </a:moveTo>
                <a:lnTo>
                  <a:pt x="61526" y="5554"/>
                </a:lnTo>
                <a:lnTo>
                  <a:pt x="61526" y="3165"/>
                </a:lnTo>
                <a:lnTo>
                  <a:pt x="63915" y="3165"/>
                </a:lnTo>
                <a:close/>
                <a:moveTo>
                  <a:pt x="63915" y="8092"/>
                </a:moveTo>
                <a:lnTo>
                  <a:pt x="61526" y="8092"/>
                </a:lnTo>
                <a:lnTo>
                  <a:pt x="61526" y="5703"/>
                </a:lnTo>
                <a:lnTo>
                  <a:pt x="63915" y="5703"/>
                </a:lnTo>
                <a:close/>
                <a:moveTo>
                  <a:pt x="63915" y="10629"/>
                </a:moveTo>
                <a:lnTo>
                  <a:pt x="61526" y="10629"/>
                </a:lnTo>
                <a:lnTo>
                  <a:pt x="61526" y="8240"/>
                </a:lnTo>
                <a:lnTo>
                  <a:pt x="63915" y="8240"/>
                </a:lnTo>
                <a:close/>
                <a:moveTo>
                  <a:pt x="63915" y="13166"/>
                </a:moveTo>
                <a:lnTo>
                  <a:pt x="61526" y="13166"/>
                </a:lnTo>
                <a:lnTo>
                  <a:pt x="61526" y="10777"/>
                </a:lnTo>
                <a:lnTo>
                  <a:pt x="63915" y="10777"/>
                </a:lnTo>
                <a:close/>
                <a:moveTo>
                  <a:pt x="63915" y="15704"/>
                </a:moveTo>
                <a:lnTo>
                  <a:pt x="61526" y="15704"/>
                </a:lnTo>
                <a:lnTo>
                  <a:pt x="61526" y="13316"/>
                </a:lnTo>
                <a:lnTo>
                  <a:pt x="63915" y="13316"/>
                </a:lnTo>
                <a:close/>
                <a:moveTo>
                  <a:pt x="63915" y="18242"/>
                </a:moveTo>
                <a:lnTo>
                  <a:pt x="61526" y="18242"/>
                </a:lnTo>
                <a:lnTo>
                  <a:pt x="61526" y="15853"/>
                </a:lnTo>
                <a:lnTo>
                  <a:pt x="63915" y="15853"/>
                </a:lnTo>
                <a:close/>
                <a:moveTo>
                  <a:pt x="63915" y="20778"/>
                </a:moveTo>
                <a:lnTo>
                  <a:pt x="61526" y="20778"/>
                </a:lnTo>
                <a:lnTo>
                  <a:pt x="61526" y="18389"/>
                </a:lnTo>
                <a:lnTo>
                  <a:pt x="63915" y="18389"/>
                </a:lnTo>
                <a:close/>
                <a:moveTo>
                  <a:pt x="63915" y="23316"/>
                </a:moveTo>
                <a:lnTo>
                  <a:pt x="61526" y="23316"/>
                </a:lnTo>
                <a:lnTo>
                  <a:pt x="61526" y="20928"/>
                </a:lnTo>
                <a:lnTo>
                  <a:pt x="63915" y="20928"/>
                </a:lnTo>
                <a:close/>
                <a:moveTo>
                  <a:pt x="63915" y="25854"/>
                </a:moveTo>
                <a:lnTo>
                  <a:pt x="61526" y="25854"/>
                </a:lnTo>
                <a:lnTo>
                  <a:pt x="61526" y="23465"/>
                </a:lnTo>
                <a:lnTo>
                  <a:pt x="63915" y="23465"/>
                </a:lnTo>
                <a:close/>
                <a:moveTo>
                  <a:pt x="63915" y="28391"/>
                </a:moveTo>
                <a:lnTo>
                  <a:pt x="61526" y="28391"/>
                </a:lnTo>
                <a:lnTo>
                  <a:pt x="61526" y="26002"/>
                </a:lnTo>
                <a:lnTo>
                  <a:pt x="63915" y="26002"/>
                </a:lnTo>
                <a:close/>
                <a:moveTo>
                  <a:pt x="63915" y="30928"/>
                </a:moveTo>
                <a:lnTo>
                  <a:pt x="61526" y="30928"/>
                </a:lnTo>
                <a:lnTo>
                  <a:pt x="61526" y="28540"/>
                </a:lnTo>
                <a:lnTo>
                  <a:pt x="63915" y="28540"/>
                </a:lnTo>
                <a:close/>
                <a:moveTo>
                  <a:pt x="63915" y="33466"/>
                </a:moveTo>
                <a:lnTo>
                  <a:pt x="61526" y="33466"/>
                </a:lnTo>
                <a:lnTo>
                  <a:pt x="61526" y="31077"/>
                </a:lnTo>
                <a:lnTo>
                  <a:pt x="63915" y="31077"/>
                </a:lnTo>
                <a:close/>
                <a:moveTo>
                  <a:pt x="63915" y="36003"/>
                </a:moveTo>
                <a:lnTo>
                  <a:pt x="61526" y="36003"/>
                </a:lnTo>
                <a:lnTo>
                  <a:pt x="61526" y="33614"/>
                </a:lnTo>
                <a:lnTo>
                  <a:pt x="63915" y="33614"/>
                </a:lnTo>
                <a:close/>
                <a:moveTo>
                  <a:pt x="63915" y="38540"/>
                </a:moveTo>
                <a:lnTo>
                  <a:pt x="61526" y="38540"/>
                </a:lnTo>
                <a:lnTo>
                  <a:pt x="61526" y="36152"/>
                </a:lnTo>
                <a:lnTo>
                  <a:pt x="63915" y="36152"/>
                </a:lnTo>
                <a:close/>
                <a:moveTo>
                  <a:pt x="63915" y="41079"/>
                </a:moveTo>
                <a:lnTo>
                  <a:pt x="61526" y="41079"/>
                </a:lnTo>
                <a:lnTo>
                  <a:pt x="61526" y="38690"/>
                </a:lnTo>
                <a:lnTo>
                  <a:pt x="63915" y="38690"/>
                </a:lnTo>
                <a:close/>
                <a:moveTo>
                  <a:pt x="63915" y="43616"/>
                </a:moveTo>
                <a:lnTo>
                  <a:pt x="61526" y="43616"/>
                </a:lnTo>
                <a:lnTo>
                  <a:pt x="61526" y="41226"/>
                </a:lnTo>
                <a:lnTo>
                  <a:pt x="63915" y="41226"/>
                </a:lnTo>
                <a:close/>
                <a:moveTo>
                  <a:pt x="63915" y="46152"/>
                </a:moveTo>
                <a:lnTo>
                  <a:pt x="61526" y="46152"/>
                </a:lnTo>
                <a:lnTo>
                  <a:pt x="61526" y="43764"/>
                </a:lnTo>
                <a:lnTo>
                  <a:pt x="63915" y="43764"/>
                </a:lnTo>
                <a:close/>
                <a:moveTo>
                  <a:pt x="63915" y="48691"/>
                </a:moveTo>
                <a:lnTo>
                  <a:pt x="61526" y="48691"/>
                </a:lnTo>
                <a:lnTo>
                  <a:pt x="61526" y="46302"/>
                </a:lnTo>
                <a:lnTo>
                  <a:pt x="63915" y="46302"/>
                </a:lnTo>
                <a:close/>
                <a:moveTo>
                  <a:pt x="63915" y="51228"/>
                </a:moveTo>
                <a:lnTo>
                  <a:pt x="61526" y="51228"/>
                </a:lnTo>
                <a:lnTo>
                  <a:pt x="61526" y="48839"/>
                </a:lnTo>
                <a:lnTo>
                  <a:pt x="63915" y="48839"/>
                </a:lnTo>
                <a:close/>
                <a:moveTo>
                  <a:pt x="63915" y="53765"/>
                </a:moveTo>
                <a:lnTo>
                  <a:pt x="61526" y="53765"/>
                </a:lnTo>
                <a:lnTo>
                  <a:pt x="61526" y="51376"/>
                </a:lnTo>
                <a:lnTo>
                  <a:pt x="63915" y="51376"/>
                </a:lnTo>
                <a:close/>
                <a:moveTo>
                  <a:pt x="63915" y="56303"/>
                </a:moveTo>
                <a:lnTo>
                  <a:pt x="61526" y="56303"/>
                </a:lnTo>
                <a:lnTo>
                  <a:pt x="61526" y="53914"/>
                </a:lnTo>
                <a:lnTo>
                  <a:pt x="63915" y="53914"/>
                </a:lnTo>
                <a:close/>
                <a:moveTo>
                  <a:pt x="63915" y="58840"/>
                </a:moveTo>
                <a:lnTo>
                  <a:pt x="61526" y="58840"/>
                </a:lnTo>
                <a:lnTo>
                  <a:pt x="61526" y="56451"/>
                </a:lnTo>
                <a:lnTo>
                  <a:pt x="63915" y="56451"/>
                </a:lnTo>
                <a:close/>
                <a:moveTo>
                  <a:pt x="61378" y="5554"/>
                </a:moveTo>
                <a:lnTo>
                  <a:pt x="58989" y="5554"/>
                </a:lnTo>
                <a:lnTo>
                  <a:pt x="58989" y="3165"/>
                </a:lnTo>
                <a:lnTo>
                  <a:pt x="61378" y="3165"/>
                </a:lnTo>
                <a:close/>
                <a:moveTo>
                  <a:pt x="61378" y="8092"/>
                </a:moveTo>
                <a:lnTo>
                  <a:pt x="58989" y="8092"/>
                </a:lnTo>
                <a:lnTo>
                  <a:pt x="58989" y="5703"/>
                </a:lnTo>
                <a:lnTo>
                  <a:pt x="61378" y="5703"/>
                </a:lnTo>
                <a:close/>
                <a:moveTo>
                  <a:pt x="61378" y="10629"/>
                </a:moveTo>
                <a:lnTo>
                  <a:pt x="58989" y="10629"/>
                </a:lnTo>
                <a:lnTo>
                  <a:pt x="58989" y="8240"/>
                </a:lnTo>
                <a:lnTo>
                  <a:pt x="61378" y="8240"/>
                </a:lnTo>
                <a:close/>
                <a:moveTo>
                  <a:pt x="61378" y="13166"/>
                </a:moveTo>
                <a:lnTo>
                  <a:pt x="58989" y="13166"/>
                </a:lnTo>
                <a:lnTo>
                  <a:pt x="58989" y="10777"/>
                </a:lnTo>
                <a:lnTo>
                  <a:pt x="61378" y="10777"/>
                </a:lnTo>
                <a:close/>
                <a:moveTo>
                  <a:pt x="61378" y="15704"/>
                </a:moveTo>
                <a:lnTo>
                  <a:pt x="58989" y="15704"/>
                </a:lnTo>
                <a:lnTo>
                  <a:pt x="58989" y="13316"/>
                </a:lnTo>
                <a:lnTo>
                  <a:pt x="61378" y="13316"/>
                </a:lnTo>
                <a:close/>
                <a:moveTo>
                  <a:pt x="61378" y="18242"/>
                </a:moveTo>
                <a:lnTo>
                  <a:pt x="58989" y="18242"/>
                </a:lnTo>
                <a:lnTo>
                  <a:pt x="58989" y="15853"/>
                </a:lnTo>
                <a:lnTo>
                  <a:pt x="61378" y="15853"/>
                </a:lnTo>
                <a:close/>
                <a:moveTo>
                  <a:pt x="61378" y="20778"/>
                </a:moveTo>
                <a:lnTo>
                  <a:pt x="58989" y="20778"/>
                </a:lnTo>
                <a:lnTo>
                  <a:pt x="58989" y="18389"/>
                </a:lnTo>
                <a:lnTo>
                  <a:pt x="61378" y="18389"/>
                </a:lnTo>
                <a:close/>
                <a:moveTo>
                  <a:pt x="61378" y="23316"/>
                </a:moveTo>
                <a:lnTo>
                  <a:pt x="58989" y="23316"/>
                </a:lnTo>
                <a:lnTo>
                  <a:pt x="58989" y="20928"/>
                </a:lnTo>
                <a:lnTo>
                  <a:pt x="61378" y="20928"/>
                </a:lnTo>
                <a:close/>
                <a:moveTo>
                  <a:pt x="61378" y="25854"/>
                </a:moveTo>
                <a:lnTo>
                  <a:pt x="58989" y="25854"/>
                </a:lnTo>
                <a:lnTo>
                  <a:pt x="58989" y="23465"/>
                </a:lnTo>
                <a:lnTo>
                  <a:pt x="61378" y="23465"/>
                </a:lnTo>
                <a:close/>
                <a:moveTo>
                  <a:pt x="61378" y="28391"/>
                </a:moveTo>
                <a:lnTo>
                  <a:pt x="58989" y="28391"/>
                </a:lnTo>
                <a:lnTo>
                  <a:pt x="58989" y="26002"/>
                </a:lnTo>
                <a:lnTo>
                  <a:pt x="61378" y="26002"/>
                </a:lnTo>
                <a:close/>
                <a:moveTo>
                  <a:pt x="61378" y="30928"/>
                </a:moveTo>
                <a:lnTo>
                  <a:pt x="58989" y="30928"/>
                </a:lnTo>
                <a:lnTo>
                  <a:pt x="58989" y="28540"/>
                </a:lnTo>
                <a:lnTo>
                  <a:pt x="61378" y="28540"/>
                </a:lnTo>
                <a:close/>
                <a:moveTo>
                  <a:pt x="61378" y="33466"/>
                </a:moveTo>
                <a:lnTo>
                  <a:pt x="58989" y="33466"/>
                </a:lnTo>
                <a:lnTo>
                  <a:pt x="58989" y="31077"/>
                </a:lnTo>
                <a:lnTo>
                  <a:pt x="61378" y="31077"/>
                </a:lnTo>
                <a:close/>
                <a:moveTo>
                  <a:pt x="61378" y="36003"/>
                </a:moveTo>
                <a:lnTo>
                  <a:pt x="58989" y="36003"/>
                </a:lnTo>
                <a:lnTo>
                  <a:pt x="58989" y="33614"/>
                </a:lnTo>
                <a:lnTo>
                  <a:pt x="61378" y="33614"/>
                </a:lnTo>
                <a:close/>
                <a:moveTo>
                  <a:pt x="61378" y="38540"/>
                </a:moveTo>
                <a:lnTo>
                  <a:pt x="58989" y="38540"/>
                </a:lnTo>
                <a:lnTo>
                  <a:pt x="58989" y="36152"/>
                </a:lnTo>
                <a:lnTo>
                  <a:pt x="61378" y="36152"/>
                </a:lnTo>
                <a:close/>
                <a:moveTo>
                  <a:pt x="61378" y="41079"/>
                </a:moveTo>
                <a:lnTo>
                  <a:pt x="58989" y="41079"/>
                </a:lnTo>
                <a:lnTo>
                  <a:pt x="58989" y="38690"/>
                </a:lnTo>
                <a:lnTo>
                  <a:pt x="61378" y="38690"/>
                </a:lnTo>
                <a:close/>
                <a:moveTo>
                  <a:pt x="61378" y="43616"/>
                </a:moveTo>
                <a:lnTo>
                  <a:pt x="58989" y="43616"/>
                </a:lnTo>
                <a:lnTo>
                  <a:pt x="58989" y="41226"/>
                </a:lnTo>
                <a:lnTo>
                  <a:pt x="61378" y="41226"/>
                </a:lnTo>
                <a:close/>
                <a:moveTo>
                  <a:pt x="61378" y="46152"/>
                </a:moveTo>
                <a:lnTo>
                  <a:pt x="58989" y="46152"/>
                </a:lnTo>
                <a:lnTo>
                  <a:pt x="58989" y="43764"/>
                </a:lnTo>
                <a:lnTo>
                  <a:pt x="61378" y="43764"/>
                </a:lnTo>
                <a:close/>
                <a:moveTo>
                  <a:pt x="61378" y="48691"/>
                </a:moveTo>
                <a:lnTo>
                  <a:pt x="58989" y="48691"/>
                </a:lnTo>
                <a:lnTo>
                  <a:pt x="58989" y="46302"/>
                </a:lnTo>
                <a:lnTo>
                  <a:pt x="61378" y="46302"/>
                </a:lnTo>
                <a:close/>
                <a:moveTo>
                  <a:pt x="61378" y="51228"/>
                </a:moveTo>
                <a:lnTo>
                  <a:pt x="58989" y="51228"/>
                </a:lnTo>
                <a:lnTo>
                  <a:pt x="58989" y="48839"/>
                </a:lnTo>
                <a:lnTo>
                  <a:pt x="61378" y="48839"/>
                </a:lnTo>
                <a:close/>
                <a:moveTo>
                  <a:pt x="61378" y="53765"/>
                </a:moveTo>
                <a:lnTo>
                  <a:pt x="58989" y="53765"/>
                </a:lnTo>
                <a:lnTo>
                  <a:pt x="58989" y="51376"/>
                </a:lnTo>
                <a:lnTo>
                  <a:pt x="61378" y="51376"/>
                </a:lnTo>
                <a:close/>
                <a:moveTo>
                  <a:pt x="61378" y="56303"/>
                </a:moveTo>
                <a:lnTo>
                  <a:pt x="58989" y="56303"/>
                </a:lnTo>
                <a:lnTo>
                  <a:pt x="58989" y="53914"/>
                </a:lnTo>
                <a:lnTo>
                  <a:pt x="61378" y="53914"/>
                </a:lnTo>
                <a:close/>
                <a:moveTo>
                  <a:pt x="61378" y="58840"/>
                </a:moveTo>
                <a:lnTo>
                  <a:pt x="58989" y="58840"/>
                </a:lnTo>
                <a:lnTo>
                  <a:pt x="58989" y="56451"/>
                </a:lnTo>
                <a:lnTo>
                  <a:pt x="61378" y="56451"/>
                </a:lnTo>
                <a:close/>
                <a:moveTo>
                  <a:pt x="58840" y="5554"/>
                </a:moveTo>
                <a:lnTo>
                  <a:pt x="56452" y="5554"/>
                </a:lnTo>
                <a:lnTo>
                  <a:pt x="56452" y="3165"/>
                </a:lnTo>
                <a:lnTo>
                  <a:pt x="58840" y="3165"/>
                </a:lnTo>
                <a:close/>
                <a:moveTo>
                  <a:pt x="58840" y="8092"/>
                </a:moveTo>
                <a:lnTo>
                  <a:pt x="56452" y="8092"/>
                </a:lnTo>
                <a:lnTo>
                  <a:pt x="56452" y="5703"/>
                </a:lnTo>
                <a:lnTo>
                  <a:pt x="58840" y="5703"/>
                </a:lnTo>
                <a:close/>
                <a:moveTo>
                  <a:pt x="58840" y="10629"/>
                </a:moveTo>
                <a:lnTo>
                  <a:pt x="56452" y="10629"/>
                </a:lnTo>
                <a:lnTo>
                  <a:pt x="56452" y="8240"/>
                </a:lnTo>
                <a:lnTo>
                  <a:pt x="58840" y="8240"/>
                </a:lnTo>
                <a:close/>
                <a:moveTo>
                  <a:pt x="58840" y="13166"/>
                </a:moveTo>
                <a:lnTo>
                  <a:pt x="56452" y="13166"/>
                </a:lnTo>
                <a:lnTo>
                  <a:pt x="56452" y="10777"/>
                </a:lnTo>
                <a:lnTo>
                  <a:pt x="58840" y="10777"/>
                </a:lnTo>
                <a:close/>
                <a:moveTo>
                  <a:pt x="58840" y="15704"/>
                </a:moveTo>
                <a:lnTo>
                  <a:pt x="56452" y="15704"/>
                </a:lnTo>
                <a:lnTo>
                  <a:pt x="56452" y="13316"/>
                </a:lnTo>
                <a:lnTo>
                  <a:pt x="58840" y="13316"/>
                </a:lnTo>
                <a:close/>
                <a:moveTo>
                  <a:pt x="58840" y="18242"/>
                </a:moveTo>
                <a:lnTo>
                  <a:pt x="56452" y="18242"/>
                </a:lnTo>
                <a:lnTo>
                  <a:pt x="56452" y="15853"/>
                </a:lnTo>
                <a:lnTo>
                  <a:pt x="58840" y="15853"/>
                </a:lnTo>
                <a:close/>
                <a:moveTo>
                  <a:pt x="58840" y="20778"/>
                </a:moveTo>
                <a:lnTo>
                  <a:pt x="56452" y="20778"/>
                </a:lnTo>
                <a:lnTo>
                  <a:pt x="56452" y="18389"/>
                </a:lnTo>
                <a:lnTo>
                  <a:pt x="58840" y="18389"/>
                </a:lnTo>
                <a:close/>
                <a:moveTo>
                  <a:pt x="58840" y="23316"/>
                </a:moveTo>
                <a:lnTo>
                  <a:pt x="56452" y="23316"/>
                </a:lnTo>
                <a:lnTo>
                  <a:pt x="56452" y="20928"/>
                </a:lnTo>
                <a:lnTo>
                  <a:pt x="58840" y="20928"/>
                </a:lnTo>
                <a:close/>
                <a:moveTo>
                  <a:pt x="58840" y="25854"/>
                </a:moveTo>
                <a:lnTo>
                  <a:pt x="56452" y="25854"/>
                </a:lnTo>
                <a:lnTo>
                  <a:pt x="56452" y="23465"/>
                </a:lnTo>
                <a:lnTo>
                  <a:pt x="58840" y="23465"/>
                </a:lnTo>
                <a:close/>
                <a:moveTo>
                  <a:pt x="58840" y="28391"/>
                </a:moveTo>
                <a:lnTo>
                  <a:pt x="56452" y="28391"/>
                </a:lnTo>
                <a:lnTo>
                  <a:pt x="56452" y="26002"/>
                </a:lnTo>
                <a:lnTo>
                  <a:pt x="58840" y="26002"/>
                </a:lnTo>
                <a:close/>
                <a:moveTo>
                  <a:pt x="58840" y="30928"/>
                </a:moveTo>
                <a:lnTo>
                  <a:pt x="56452" y="30928"/>
                </a:lnTo>
                <a:lnTo>
                  <a:pt x="56452" y="28540"/>
                </a:lnTo>
                <a:lnTo>
                  <a:pt x="58840" y="28540"/>
                </a:lnTo>
                <a:close/>
                <a:moveTo>
                  <a:pt x="58840" y="33466"/>
                </a:moveTo>
                <a:lnTo>
                  <a:pt x="56452" y="33466"/>
                </a:lnTo>
                <a:lnTo>
                  <a:pt x="56452" y="31077"/>
                </a:lnTo>
                <a:lnTo>
                  <a:pt x="58840" y="31077"/>
                </a:lnTo>
                <a:close/>
                <a:moveTo>
                  <a:pt x="58840" y="36003"/>
                </a:moveTo>
                <a:lnTo>
                  <a:pt x="56452" y="36003"/>
                </a:lnTo>
                <a:lnTo>
                  <a:pt x="56452" y="33614"/>
                </a:lnTo>
                <a:lnTo>
                  <a:pt x="58840" y="33614"/>
                </a:lnTo>
                <a:close/>
                <a:moveTo>
                  <a:pt x="58840" y="38540"/>
                </a:moveTo>
                <a:lnTo>
                  <a:pt x="56452" y="38540"/>
                </a:lnTo>
                <a:lnTo>
                  <a:pt x="56452" y="36152"/>
                </a:lnTo>
                <a:lnTo>
                  <a:pt x="58840" y="36152"/>
                </a:lnTo>
                <a:close/>
                <a:moveTo>
                  <a:pt x="58840" y="41079"/>
                </a:moveTo>
                <a:lnTo>
                  <a:pt x="56452" y="41079"/>
                </a:lnTo>
                <a:lnTo>
                  <a:pt x="56452" y="38690"/>
                </a:lnTo>
                <a:lnTo>
                  <a:pt x="58840" y="38690"/>
                </a:lnTo>
                <a:close/>
                <a:moveTo>
                  <a:pt x="58840" y="43616"/>
                </a:moveTo>
                <a:lnTo>
                  <a:pt x="56452" y="43616"/>
                </a:lnTo>
                <a:lnTo>
                  <a:pt x="56452" y="41226"/>
                </a:lnTo>
                <a:lnTo>
                  <a:pt x="58840" y="41226"/>
                </a:lnTo>
                <a:close/>
                <a:moveTo>
                  <a:pt x="58840" y="46152"/>
                </a:moveTo>
                <a:lnTo>
                  <a:pt x="56452" y="46152"/>
                </a:lnTo>
                <a:lnTo>
                  <a:pt x="56452" y="43764"/>
                </a:lnTo>
                <a:lnTo>
                  <a:pt x="58840" y="43764"/>
                </a:lnTo>
                <a:close/>
                <a:moveTo>
                  <a:pt x="58840" y="48691"/>
                </a:moveTo>
                <a:lnTo>
                  <a:pt x="56452" y="48691"/>
                </a:lnTo>
                <a:lnTo>
                  <a:pt x="56452" y="46302"/>
                </a:lnTo>
                <a:lnTo>
                  <a:pt x="58840" y="46302"/>
                </a:lnTo>
                <a:close/>
                <a:moveTo>
                  <a:pt x="58840" y="51228"/>
                </a:moveTo>
                <a:lnTo>
                  <a:pt x="56452" y="51228"/>
                </a:lnTo>
                <a:lnTo>
                  <a:pt x="56452" y="48839"/>
                </a:lnTo>
                <a:lnTo>
                  <a:pt x="58840" y="48839"/>
                </a:lnTo>
                <a:close/>
                <a:moveTo>
                  <a:pt x="58840" y="53765"/>
                </a:moveTo>
                <a:lnTo>
                  <a:pt x="56452" y="53765"/>
                </a:lnTo>
                <a:lnTo>
                  <a:pt x="56452" y="51376"/>
                </a:lnTo>
                <a:lnTo>
                  <a:pt x="58840" y="51376"/>
                </a:lnTo>
                <a:close/>
                <a:moveTo>
                  <a:pt x="58840" y="56303"/>
                </a:moveTo>
                <a:lnTo>
                  <a:pt x="56452" y="56303"/>
                </a:lnTo>
                <a:lnTo>
                  <a:pt x="56452" y="53914"/>
                </a:lnTo>
                <a:lnTo>
                  <a:pt x="58840" y="53914"/>
                </a:lnTo>
                <a:close/>
                <a:moveTo>
                  <a:pt x="58840" y="58840"/>
                </a:moveTo>
                <a:lnTo>
                  <a:pt x="56452" y="58840"/>
                </a:lnTo>
                <a:lnTo>
                  <a:pt x="56452" y="56451"/>
                </a:lnTo>
                <a:lnTo>
                  <a:pt x="58840" y="56451"/>
                </a:lnTo>
                <a:close/>
                <a:moveTo>
                  <a:pt x="56303" y="5554"/>
                </a:moveTo>
                <a:lnTo>
                  <a:pt x="53914" y="5554"/>
                </a:lnTo>
                <a:lnTo>
                  <a:pt x="53914" y="3165"/>
                </a:lnTo>
                <a:lnTo>
                  <a:pt x="56303" y="3165"/>
                </a:lnTo>
                <a:close/>
                <a:moveTo>
                  <a:pt x="56303" y="8092"/>
                </a:moveTo>
                <a:lnTo>
                  <a:pt x="53914" y="8092"/>
                </a:lnTo>
                <a:lnTo>
                  <a:pt x="53914" y="5703"/>
                </a:lnTo>
                <a:lnTo>
                  <a:pt x="56303" y="5703"/>
                </a:lnTo>
                <a:close/>
                <a:moveTo>
                  <a:pt x="56303" y="10629"/>
                </a:moveTo>
                <a:lnTo>
                  <a:pt x="53914" y="10629"/>
                </a:lnTo>
                <a:lnTo>
                  <a:pt x="53914" y="8240"/>
                </a:lnTo>
                <a:lnTo>
                  <a:pt x="56303" y="8240"/>
                </a:lnTo>
                <a:close/>
                <a:moveTo>
                  <a:pt x="56303" y="13166"/>
                </a:moveTo>
                <a:lnTo>
                  <a:pt x="53914" y="13166"/>
                </a:lnTo>
                <a:lnTo>
                  <a:pt x="53914" y="10777"/>
                </a:lnTo>
                <a:lnTo>
                  <a:pt x="56303" y="10777"/>
                </a:lnTo>
                <a:close/>
                <a:moveTo>
                  <a:pt x="56303" y="15704"/>
                </a:moveTo>
                <a:lnTo>
                  <a:pt x="53914" y="15704"/>
                </a:lnTo>
                <a:lnTo>
                  <a:pt x="53914" y="13316"/>
                </a:lnTo>
                <a:lnTo>
                  <a:pt x="56303" y="13316"/>
                </a:lnTo>
                <a:close/>
                <a:moveTo>
                  <a:pt x="56303" y="18242"/>
                </a:moveTo>
                <a:lnTo>
                  <a:pt x="53914" y="18242"/>
                </a:lnTo>
                <a:lnTo>
                  <a:pt x="53914" y="15853"/>
                </a:lnTo>
                <a:lnTo>
                  <a:pt x="56303" y="15853"/>
                </a:lnTo>
                <a:close/>
                <a:moveTo>
                  <a:pt x="56303" y="20778"/>
                </a:moveTo>
                <a:lnTo>
                  <a:pt x="53914" y="20778"/>
                </a:lnTo>
                <a:lnTo>
                  <a:pt x="53914" y="18389"/>
                </a:lnTo>
                <a:lnTo>
                  <a:pt x="56303" y="18389"/>
                </a:lnTo>
                <a:close/>
                <a:moveTo>
                  <a:pt x="56303" y="23316"/>
                </a:moveTo>
                <a:lnTo>
                  <a:pt x="53914" y="23316"/>
                </a:lnTo>
                <a:lnTo>
                  <a:pt x="53914" y="20928"/>
                </a:lnTo>
                <a:lnTo>
                  <a:pt x="56303" y="20928"/>
                </a:lnTo>
                <a:close/>
                <a:moveTo>
                  <a:pt x="56303" y="25854"/>
                </a:moveTo>
                <a:lnTo>
                  <a:pt x="53914" y="25854"/>
                </a:lnTo>
                <a:lnTo>
                  <a:pt x="53914" y="23465"/>
                </a:lnTo>
                <a:lnTo>
                  <a:pt x="56303" y="23465"/>
                </a:lnTo>
                <a:close/>
                <a:moveTo>
                  <a:pt x="56303" y="28391"/>
                </a:moveTo>
                <a:lnTo>
                  <a:pt x="53914" y="28391"/>
                </a:lnTo>
                <a:lnTo>
                  <a:pt x="53914" y="26002"/>
                </a:lnTo>
                <a:lnTo>
                  <a:pt x="56303" y="26002"/>
                </a:lnTo>
                <a:close/>
                <a:moveTo>
                  <a:pt x="56303" y="30928"/>
                </a:moveTo>
                <a:lnTo>
                  <a:pt x="53914" y="30928"/>
                </a:lnTo>
                <a:lnTo>
                  <a:pt x="53914" y="28540"/>
                </a:lnTo>
                <a:lnTo>
                  <a:pt x="56303" y="28540"/>
                </a:lnTo>
                <a:close/>
                <a:moveTo>
                  <a:pt x="56303" y="33466"/>
                </a:moveTo>
                <a:lnTo>
                  <a:pt x="53914" y="33466"/>
                </a:lnTo>
                <a:lnTo>
                  <a:pt x="53914" y="31077"/>
                </a:lnTo>
                <a:lnTo>
                  <a:pt x="56303" y="31077"/>
                </a:lnTo>
                <a:close/>
                <a:moveTo>
                  <a:pt x="56303" y="36003"/>
                </a:moveTo>
                <a:lnTo>
                  <a:pt x="53914" y="36003"/>
                </a:lnTo>
                <a:lnTo>
                  <a:pt x="53914" y="33614"/>
                </a:lnTo>
                <a:lnTo>
                  <a:pt x="56303" y="33614"/>
                </a:lnTo>
                <a:close/>
                <a:moveTo>
                  <a:pt x="56303" y="38540"/>
                </a:moveTo>
                <a:lnTo>
                  <a:pt x="53914" y="38540"/>
                </a:lnTo>
                <a:lnTo>
                  <a:pt x="53914" y="36152"/>
                </a:lnTo>
                <a:lnTo>
                  <a:pt x="56303" y="36152"/>
                </a:lnTo>
                <a:close/>
                <a:moveTo>
                  <a:pt x="56303" y="41079"/>
                </a:moveTo>
                <a:lnTo>
                  <a:pt x="53914" y="41079"/>
                </a:lnTo>
                <a:lnTo>
                  <a:pt x="53914" y="38690"/>
                </a:lnTo>
                <a:lnTo>
                  <a:pt x="56303" y="38690"/>
                </a:lnTo>
                <a:close/>
                <a:moveTo>
                  <a:pt x="56303" y="43616"/>
                </a:moveTo>
                <a:lnTo>
                  <a:pt x="53914" y="43616"/>
                </a:lnTo>
                <a:lnTo>
                  <a:pt x="53914" y="41226"/>
                </a:lnTo>
                <a:lnTo>
                  <a:pt x="56303" y="41226"/>
                </a:lnTo>
                <a:close/>
                <a:moveTo>
                  <a:pt x="56303" y="46152"/>
                </a:moveTo>
                <a:lnTo>
                  <a:pt x="53914" y="46152"/>
                </a:lnTo>
                <a:lnTo>
                  <a:pt x="53914" y="43764"/>
                </a:lnTo>
                <a:lnTo>
                  <a:pt x="56303" y="43764"/>
                </a:lnTo>
                <a:close/>
                <a:moveTo>
                  <a:pt x="56303" y="48691"/>
                </a:moveTo>
                <a:lnTo>
                  <a:pt x="53914" y="48691"/>
                </a:lnTo>
                <a:lnTo>
                  <a:pt x="53914" y="46302"/>
                </a:lnTo>
                <a:lnTo>
                  <a:pt x="56303" y="46302"/>
                </a:lnTo>
                <a:close/>
                <a:moveTo>
                  <a:pt x="56303" y="51228"/>
                </a:moveTo>
                <a:lnTo>
                  <a:pt x="53914" y="51228"/>
                </a:lnTo>
                <a:lnTo>
                  <a:pt x="53914" y="48839"/>
                </a:lnTo>
                <a:lnTo>
                  <a:pt x="56303" y="48839"/>
                </a:lnTo>
                <a:close/>
                <a:moveTo>
                  <a:pt x="56303" y="53765"/>
                </a:moveTo>
                <a:lnTo>
                  <a:pt x="53914" y="53765"/>
                </a:lnTo>
                <a:lnTo>
                  <a:pt x="53914" y="51376"/>
                </a:lnTo>
                <a:lnTo>
                  <a:pt x="56303" y="51376"/>
                </a:lnTo>
                <a:close/>
                <a:moveTo>
                  <a:pt x="56303" y="56303"/>
                </a:moveTo>
                <a:lnTo>
                  <a:pt x="53914" y="56303"/>
                </a:lnTo>
                <a:lnTo>
                  <a:pt x="53914" y="53914"/>
                </a:lnTo>
                <a:lnTo>
                  <a:pt x="56303" y="53914"/>
                </a:lnTo>
                <a:close/>
                <a:moveTo>
                  <a:pt x="56303" y="58840"/>
                </a:moveTo>
                <a:lnTo>
                  <a:pt x="53914" y="58840"/>
                </a:lnTo>
                <a:lnTo>
                  <a:pt x="53914" y="56451"/>
                </a:lnTo>
                <a:lnTo>
                  <a:pt x="56303" y="56451"/>
                </a:lnTo>
                <a:close/>
                <a:moveTo>
                  <a:pt x="53766" y="5554"/>
                </a:moveTo>
                <a:lnTo>
                  <a:pt x="51376" y="5554"/>
                </a:lnTo>
                <a:lnTo>
                  <a:pt x="51376" y="3165"/>
                </a:lnTo>
                <a:lnTo>
                  <a:pt x="53766" y="3165"/>
                </a:lnTo>
                <a:close/>
                <a:moveTo>
                  <a:pt x="53766" y="8092"/>
                </a:moveTo>
                <a:lnTo>
                  <a:pt x="51376" y="8092"/>
                </a:lnTo>
                <a:lnTo>
                  <a:pt x="51376" y="5703"/>
                </a:lnTo>
                <a:lnTo>
                  <a:pt x="53766" y="5703"/>
                </a:lnTo>
                <a:close/>
                <a:moveTo>
                  <a:pt x="53766" y="10629"/>
                </a:moveTo>
                <a:lnTo>
                  <a:pt x="51376" y="10629"/>
                </a:lnTo>
                <a:lnTo>
                  <a:pt x="51376" y="8240"/>
                </a:lnTo>
                <a:lnTo>
                  <a:pt x="53766" y="8240"/>
                </a:lnTo>
                <a:close/>
                <a:moveTo>
                  <a:pt x="53766" y="13166"/>
                </a:moveTo>
                <a:lnTo>
                  <a:pt x="51376" y="13166"/>
                </a:lnTo>
                <a:lnTo>
                  <a:pt x="51376" y="10777"/>
                </a:lnTo>
                <a:lnTo>
                  <a:pt x="53766" y="10777"/>
                </a:lnTo>
                <a:close/>
                <a:moveTo>
                  <a:pt x="53766" y="15704"/>
                </a:moveTo>
                <a:lnTo>
                  <a:pt x="51376" y="15704"/>
                </a:lnTo>
                <a:lnTo>
                  <a:pt x="51376" y="13316"/>
                </a:lnTo>
                <a:lnTo>
                  <a:pt x="53766" y="13316"/>
                </a:lnTo>
                <a:close/>
                <a:moveTo>
                  <a:pt x="53766" y="18242"/>
                </a:moveTo>
                <a:lnTo>
                  <a:pt x="51376" y="18242"/>
                </a:lnTo>
                <a:lnTo>
                  <a:pt x="51376" y="15853"/>
                </a:lnTo>
                <a:lnTo>
                  <a:pt x="53766" y="15853"/>
                </a:lnTo>
                <a:close/>
                <a:moveTo>
                  <a:pt x="53766" y="20778"/>
                </a:moveTo>
                <a:lnTo>
                  <a:pt x="51376" y="20778"/>
                </a:lnTo>
                <a:lnTo>
                  <a:pt x="51376" y="18389"/>
                </a:lnTo>
                <a:lnTo>
                  <a:pt x="53766" y="18389"/>
                </a:lnTo>
                <a:close/>
                <a:moveTo>
                  <a:pt x="53766" y="23316"/>
                </a:moveTo>
                <a:lnTo>
                  <a:pt x="51376" y="23316"/>
                </a:lnTo>
                <a:lnTo>
                  <a:pt x="51376" y="20928"/>
                </a:lnTo>
                <a:lnTo>
                  <a:pt x="53766" y="20928"/>
                </a:lnTo>
                <a:close/>
                <a:moveTo>
                  <a:pt x="53766" y="25854"/>
                </a:moveTo>
                <a:lnTo>
                  <a:pt x="51376" y="25854"/>
                </a:lnTo>
                <a:lnTo>
                  <a:pt x="51376" y="23465"/>
                </a:lnTo>
                <a:lnTo>
                  <a:pt x="53766" y="23465"/>
                </a:lnTo>
                <a:close/>
                <a:moveTo>
                  <a:pt x="53766" y="28391"/>
                </a:moveTo>
                <a:lnTo>
                  <a:pt x="51376" y="28391"/>
                </a:lnTo>
                <a:lnTo>
                  <a:pt x="51376" y="26002"/>
                </a:lnTo>
                <a:lnTo>
                  <a:pt x="53766" y="26002"/>
                </a:lnTo>
                <a:close/>
                <a:moveTo>
                  <a:pt x="53766" y="30928"/>
                </a:moveTo>
                <a:lnTo>
                  <a:pt x="51376" y="30928"/>
                </a:lnTo>
                <a:lnTo>
                  <a:pt x="51376" y="28540"/>
                </a:lnTo>
                <a:lnTo>
                  <a:pt x="53766" y="28540"/>
                </a:lnTo>
                <a:close/>
                <a:moveTo>
                  <a:pt x="53766" y="33466"/>
                </a:moveTo>
                <a:lnTo>
                  <a:pt x="51376" y="33466"/>
                </a:lnTo>
                <a:lnTo>
                  <a:pt x="51376" y="31077"/>
                </a:lnTo>
                <a:lnTo>
                  <a:pt x="53766" y="31077"/>
                </a:lnTo>
                <a:close/>
                <a:moveTo>
                  <a:pt x="53766" y="36003"/>
                </a:moveTo>
                <a:lnTo>
                  <a:pt x="51376" y="36003"/>
                </a:lnTo>
                <a:lnTo>
                  <a:pt x="51376" y="33614"/>
                </a:lnTo>
                <a:lnTo>
                  <a:pt x="53766" y="33614"/>
                </a:lnTo>
                <a:close/>
                <a:moveTo>
                  <a:pt x="53766" y="38540"/>
                </a:moveTo>
                <a:lnTo>
                  <a:pt x="51376" y="38540"/>
                </a:lnTo>
                <a:lnTo>
                  <a:pt x="51376" y="36152"/>
                </a:lnTo>
                <a:lnTo>
                  <a:pt x="53766" y="36152"/>
                </a:lnTo>
                <a:close/>
                <a:moveTo>
                  <a:pt x="53766" y="41079"/>
                </a:moveTo>
                <a:lnTo>
                  <a:pt x="51376" y="41079"/>
                </a:lnTo>
                <a:lnTo>
                  <a:pt x="51376" y="38690"/>
                </a:lnTo>
                <a:lnTo>
                  <a:pt x="53766" y="38690"/>
                </a:lnTo>
                <a:close/>
                <a:moveTo>
                  <a:pt x="53766" y="43616"/>
                </a:moveTo>
                <a:lnTo>
                  <a:pt x="51376" y="43616"/>
                </a:lnTo>
                <a:lnTo>
                  <a:pt x="51376" y="41226"/>
                </a:lnTo>
                <a:lnTo>
                  <a:pt x="53766" y="41226"/>
                </a:lnTo>
                <a:close/>
                <a:moveTo>
                  <a:pt x="53766" y="46152"/>
                </a:moveTo>
                <a:lnTo>
                  <a:pt x="51376" y="46152"/>
                </a:lnTo>
                <a:lnTo>
                  <a:pt x="51376" y="43764"/>
                </a:lnTo>
                <a:lnTo>
                  <a:pt x="53766" y="43764"/>
                </a:lnTo>
                <a:close/>
                <a:moveTo>
                  <a:pt x="53766" y="48691"/>
                </a:moveTo>
                <a:lnTo>
                  <a:pt x="51376" y="48691"/>
                </a:lnTo>
                <a:lnTo>
                  <a:pt x="51376" y="46302"/>
                </a:lnTo>
                <a:lnTo>
                  <a:pt x="53766" y="46302"/>
                </a:lnTo>
                <a:close/>
                <a:moveTo>
                  <a:pt x="53766" y="51228"/>
                </a:moveTo>
                <a:lnTo>
                  <a:pt x="51376" y="51228"/>
                </a:lnTo>
                <a:lnTo>
                  <a:pt x="51376" y="48839"/>
                </a:lnTo>
                <a:lnTo>
                  <a:pt x="53766" y="48839"/>
                </a:lnTo>
                <a:close/>
                <a:moveTo>
                  <a:pt x="53766" y="53765"/>
                </a:moveTo>
                <a:lnTo>
                  <a:pt x="51376" y="53765"/>
                </a:lnTo>
                <a:lnTo>
                  <a:pt x="51376" y="51376"/>
                </a:lnTo>
                <a:lnTo>
                  <a:pt x="53766" y="51376"/>
                </a:lnTo>
                <a:close/>
                <a:moveTo>
                  <a:pt x="53766" y="56303"/>
                </a:moveTo>
                <a:lnTo>
                  <a:pt x="51376" y="56303"/>
                </a:lnTo>
                <a:lnTo>
                  <a:pt x="51376" y="53914"/>
                </a:lnTo>
                <a:lnTo>
                  <a:pt x="53766" y="53914"/>
                </a:lnTo>
                <a:close/>
                <a:moveTo>
                  <a:pt x="53766" y="58840"/>
                </a:moveTo>
                <a:lnTo>
                  <a:pt x="51376" y="58840"/>
                </a:lnTo>
                <a:lnTo>
                  <a:pt x="51376" y="56451"/>
                </a:lnTo>
                <a:lnTo>
                  <a:pt x="53766" y="56451"/>
                </a:lnTo>
                <a:close/>
                <a:moveTo>
                  <a:pt x="51228" y="5554"/>
                </a:moveTo>
                <a:lnTo>
                  <a:pt x="48839" y="5554"/>
                </a:lnTo>
                <a:lnTo>
                  <a:pt x="48839" y="3165"/>
                </a:lnTo>
                <a:lnTo>
                  <a:pt x="51228" y="3165"/>
                </a:lnTo>
                <a:close/>
                <a:moveTo>
                  <a:pt x="51228" y="8092"/>
                </a:moveTo>
                <a:lnTo>
                  <a:pt x="48839" y="8092"/>
                </a:lnTo>
                <a:lnTo>
                  <a:pt x="48839" y="5703"/>
                </a:lnTo>
                <a:lnTo>
                  <a:pt x="51228" y="5703"/>
                </a:lnTo>
                <a:close/>
                <a:moveTo>
                  <a:pt x="51228" y="10629"/>
                </a:moveTo>
                <a:lnTo>
                  <a:pt x="48839" y="10629"/>
                </a:lnTo>
                <a:lnTo>
                  <a:pt x="48839" y="8240"/>
                </a:lnTo>
                <a:lnTo>
                  <a:pt x="51228" y="8240"/>
                </a:lnTo>
                <a:close/>
                <a:moveTo>
                  <a:pt x="51228" y="13166"/>
                </a:moveTo>
                <a:lnTo>
                  <a:pt x="48839" y="13166"/>
                </a:lnTo>
                <a:lnTo>
                  <a:pt x="48839" y="10777"/>
                </a:lnTo>
                <a:lnTo>
                  <a:pt x="51228" y="10777"/>
                </a:lnTo>
                <a:close/>
                <a:moveTo>
                  <a:pt x="51228" y="15704"/>
                </a:moveTo>
                <a:lnTo>
                  <a:pt x="48839" y="15704"/>
                </a:lnTo>
                <a:lnTo>
                  <a:pt x="48839" y="13316"/>
                </a:lnTo>
                <a:lnTo>
                  <a:pt x="51228" y="13316"/>
                </a:lnTo>
                <a:close/>
                <a:moveTo>
                  <a:pt x="51228" y="18242"/>
                </a:moveTo>
                <a:lnTo>
                  <a:pt x="48839" y="18242"/>
                </a:lnTo>
                <a:lnTo>
                  <a:pt x="48839" y="15853"/>
                </a:lnTo>
                <a:lnTo>
                  <a:pt x="51228" y="15853"/>
                </a:lnTo>
                <a:close/>
                <a:moveTo>
                  <a:pt x="51228" y="20778"/>
                </a:moveTo>
                <a:lnTo>
                  <a:pt x="48839" y="20778"/>
                </a:lnTo>
                <a:lnTo>
                  <a:pt x="48839" y="18389"/>
                </a:lnTo>
                <a:lnTo>
                  <a:pt x="51228" y="18389"/>
                </a:lnTo>
                <a:close/>
                <a:moveTo>
                  <a:pt x="51228" y="23316"/>
                </a:moveTo>
                <a:lnTo>
                  <a:pt x="48839" y="23316"/>
                </a:lnTo>
                <a:lnTo>
                  <a:pt x="48839" y="20928"/>
                </a:lnTo>
                <a:lnTo>
                  <a:pt x="51228" y="20928"/>
                </a:lnTo>
                <a:close/>
                <a:moveTo>
                  <a:pt x="51228" y="25854"/>
                </a:moveTo>
                <a:lnTo>
                  <a:pt x="48839" y="25854"/>
                </a:lnTo>
                <a:lnTo>
                  <a:pt x="48839" y="23465"/>
                </a:lnTo>
                <a:lnTo>
                  <a:pt x="51228" y="23465"/>
                </a:lnTo>
                <a:close/>
                <a:moveTo>
                  <a:pt x="51228" y="28391"/>
                </a:moveTo>
                <a:lnTo>
                  <a:pt x="48839" y="28391"/>
                </a:lnTo>
                <a:lnTo>
                  <a:pt x="48839" y="26002"/>
                </a:lnTo>
                <a:lnTo>
                  <a:pt x="51228" y="26002"/>
                </a:lnTo>
                <a:close/>
                <a:moveTo>
                  <a:pt x="51228" y="30928"/>
                </a:moveTo>
                <a:lnTo>
                  <a:pt x="48839" y="30928"/>
                </a:lnTo>
                <a:lnTo>
                  <a:pt x="48839" y="28540"/>
                </a:lnTo>
                <a:lnTo>
                  <a:pt x="51228" y="28540"/>
                </a:lnTo>
                <a:close/>
                <a:moveTo>
                  <a:pt x="51228" y="33466"/>
                </a:moveTo>
                <a:lnTo>
                  <a:pt x="48839" y="33466"/>
                </a:lnTo>
                <a:lnTo>
                  <a:pt x="48839" y="31077"/>
                </a:lnTo>
                <a:lnTo>
                  <a:pt x="51228" y="31077"/>
                </a:lnTo>
                <a:close/>
                <a:moveTo>
                  <a:pt x="51228" y="36003"/>
                </a:moveTo>
                <a:lnTo>
                  <a:pt x="48839" y="36003"/>
                </a:lnTo>
                <a:lnTo>
                  <a:pt x="48839" y="33614"/>
                </a:lnTo>
                <a:lnTo>
                  <a:pt x="51228" y="33614"/>
                </a:lnTo>
                <a:close/>
                <a:moveTo>
                  <a:pt x="51228" y="38540"/>
                </a:moveTo>
                <a:lnTo>
                  <a:pt x="48839" y="38540"/>
                </a:lnTo>
                <a:lnTo>
                  <a:pt x="48839" y="36152"/>
                </a:lnTo>
                <a:lnTo>
                  <a:pt x="51228" y="36152"/>
                </a:lnTo>
                <a:close/>
                <a:moveTo>
                  <a:pt x="51228" y="41079"/>
                </a:moveTo>
                <a:lnTo>
                  <a:pt x="48839" y="41079"/>
                </a:lnTo>
                <a:lnTo>
                  <a:pt x="48839" y="38690"/>
                </a:lnTo>
                <a:lnTo>
                  <a:pt x="51228" y="38690"/>
                </a:lnTo>
                <a:close/>
                <a:moveTo>
                  <a:pt x="51228" y="43616"/>
                </a:moveTo>
                <a:lnTo>
                  <a:pt x="48839" y="43616"/>
                </a:lnTo>
                <a:lnTo>
                  <a:pt x="48839" y="41226"/>
                </a:lnTo>
                <a:lnTo>
                  <a:pt x="51228" y="41226"/>
                </a:lnTo>
                <a:close/>
                <a:moveTo>
                  <a:pt x="51228" y="46152"/>
                </a:moveTo>
                <a:lnTo>
                  <a:pt x="48839" y="46152"/>
                </a:lnTo>
                <a:lnTo>
                  <a:pt x="48839" y="43764"/>
                </a:lnTo>
                <a:lnTo>
                  <a:pt x="51228" y="43764"/>
                </a:lnTo>
                <a:close/>
                <a:moveTo>
                  <a:pt x="51228" y="48691"/>
                </a:moveTo>
                <a:lnTo>
                  <a:pt x="48839" y="48691"/>
                </a:lnTo>
                <a:lnTo>
                  <a:pt x="48839" y="46302"/>
                </a:lnTo>
                <a:lnTo>
                  <a:pt x="51228" y="46302"/>
                </a:lnTo>
                <a:close/>
                <a:moveTo>
                  <a:pt x="51228" y="51228"/>
                </a:moveTo>
                <a:lnTo>
                  <a:pt x="48839" y="51228"/>
                </a:lnTo>
                <a:lnTo>
                  <a:pt x="48839" y="48839"/>
                </a:lnTo>
                <a:lnTo>
                  <a:pt x="51228" y="48839"/>
                </a:lnTo>
                <a:close/>
                <a:moveTo>
                  <a:pt x="51228" y="53765"/>
                </a:moveTo>
                <a:lnTo>
                  <a:pt x="48839" y="53765"/>
                </a:lnTo>
                <a:lnTo>
                  <a:pt x="48839" y="51376"/>
                </a:lnTo>
                <a:lnTo>
                  <a:pt x="51228" y="51376"/>
                </a:lnTo>
                <a:close/>
                <a:moveTo>
                  <a:pt x="51228" y="56303"/>
                </a:moveTo>
                <a:lnTo>
                  <a:pt x="48839" y="56303"/>
                </a:lnTo>
                <a:lnTo>
                  <a:pt x="48839" y="53914"/>
                </a:lnTo>
                <a:lnTo>
                  <a:pt x="51228" y="53914"/>
                </a:lnTo>
                <a:close/>
                <a:moveTo>
                  <a:pt x="51228" y="58840"/>
                </a:moveTo>
                <a:lnTo>
                  <a:pt x="48839" y="58840"/>
                </a:lnTo>
                <a:lnTo>
                  <a:pt x="48839" y="56451"/>
                </a:lnTo>
                <a:lnTo>
                  <a:pt x="51228" y="56451"/>
                </a:lnTo>
                <a:close/>
                <a:moveTo>
                  <a:pt x="48691" y="5554"/>
                </a:moveTo>
                <a:lnTo>
                  <a:pt x="46302" y="5554"/>
                </a:lnTo>
                <a:lnTo>
                  <a:pt x="46302" y="3165"/>
                </a:lnTo>
                <a:lnTo>
                  <a:pt x="48691" y="3165"/>
                </a:lnTo>
                <a:close/>
                <a:moveTo>
                  <a:pt x="48691" y="8092"/>
                </a:moveTo>
                <a:lnTo>
                  <a:pt x="46302" y="8092"/>
                </a:lnTo>
                <a:lnTo>
                  <a:pt x="46302" y="5703"/>
                </a:lnTo>
                <a:lnTo>
                  <a:pt x="48691" y="5703"/>
                </a:lnTo>
                <a:close/>
                <a:moveTo>
                  <a:pt x="48691" y="10629"/>
                </a:moveTo>
                <a:lnTo>
                  <a:pt x="46302" y="10629"/>
                </a:lnTo>
                <a:lnTo>
                  <a:pt x="46302" y="8240"/>
                </a:lnTo>
                <a:lnTo>
                  <a:pt x="48691" y="8240"/>
                </a:lnTo>
                <a:close/>
                <a:moveTo>
                  <a:pt x="48691" y="13166"/>
                </a:moveTo>
                <a:lnTo>
                  <a:pt x="46302" y="13166"/>
                </a:lnTo>
                <a:lnTo>
                  <a:pt x="46302" y="10777"/>
                </a:lnTo>
                <a:lnTo>
                  <a:pt x="48691" y="10777"/>
                </a:lnTo>
                <a:close/>
                <a:moveTo>
                  <a:pt x="48691" y="15704"/>
                </a:moveTo>
                <a:lnTo>
                  <a:pt x="46302" y="15704"/>
                </a:lnTo>
                <a:lnTo>
                  <a:pt x="46302" y="13316"/>
                </a:lnTo>
                <a:lnTo>
                  <a:pt x="48691" y="13316"/>
                </a:lnTo>
                <a:close/>
                <a:moveTo>
                  <a:pt x="48691" y="18242"/>
                </a:moveTo>
                <a:lnTo>
                  <a:pt x="46302" y="18242"/>
                </a:lnTo>
                <a:lnTo>
                  <a:pt x="46302" y="15853"/>
                </a:lnTo>
                <a:lnTo>
                  <a:pt x="48691" y="15853"/>
                </a:lnTo>
                <a:close/>
                <a:moveTo>
                  <a:pt x="48691" y="20778"/>
                </a:moveTo>
                <a:lnTo>
                  <a:pt x="46302" y="20778"/>
                </a:lnTo>
                <a:lnTo>
                  <a:pt x="46302" y="18389"/>
                </a:lnTo>
                <a:lnTo>
                  <a:pt x="48691" y="18389"/>
                </a:lnTo>
                <a:close/>
                <a:moveTo>
                  <a:pt x="48691" y="23316"/>
                </a:moveTo>
                <a:lnTo>
                  <a:pt x="46302" y="23316"/>
                </a:lnTo>
                <a:lnTo>
                  <a:pt x="46302" y="20928"/>
                </a:lnTo>
                <a:lnTo>
                  <a:pt x="48691" y="20928"/>
                </a:lnTo>
                <a:close/>
                <a:moveTo>
                  <a:pt x="48691" y="25854"/>
                </a:moveTo>
                <a:lnTo>
                  <a:pt x="46302" y="25854"/>
                </a:lnTo>
                <a:lnTo>
                  <a:pt x="46302" y="23465"/>
                </a:lnTo>
                <a:lnTo>
                  <a:pt x="48691" y="23465"/>
                </a:lnTo>
                <a:close/>
                <a:moveTo>
                  <a:pt x="48691" y="28391"/>
                </a:moveTo>
                <a:lnTo>
                  <a:pt x="46302" y="28391"/>
                </a:lnTo>
                <a:lnTo>
                  <a:pt x="46302" y="26002"/>
                </a:lnTo>
                <a:lnTo>
                  <a:pt x="48691" y="26002"/>
                </a:lnTo>
                <a:close/>
                <a:moveTo>
                  <a:pt x="48691" y="30928"/>
                </a:moveTo>
                <a:lnTo>
                  <a:pt x="46302" y="30928"/>
                </a:lnTo>
                <a:lnTo>
                  <a:pt x="46302" y="28540"/>
                </a:lnTo>
                <a:lnTo>
                  <a:pt x="48691" y="28540"/>
                </a:lnTo>
                <a:close/>
                <a:moveTo>
                  <a:pt x="48691" y="33466"/>
                </a:moveTo>
                <a:lnTo>
                  <a:pt x="46302" y="33466"/>
                </a:lnTo>
                <a:lnTo>
                  <a:pt x="46302" y="31077"/>
                </a:lnTo>
                <a:lnTo>
                  <a:pt x="48691" y="31077"/>
                </a:lnTo>
                <a:close/>
                <a:moveTo>
                  <a:pt x="48691" y="36003"/>
                </a:moveTo>
                <a:lnTo>
                  <a:pt x="46302" y="36003"/>
                </a:lnTo>
                <a:lnTo>
                  <a:pt x="46302" y="33614"/>
                </a:lnTo>
                <a:lnTo>
                  <a:pt x="48691" y="33614"/>
                </a:lnTo>
                <a:close/>
                <a:moveTo>
                  <a:pt x="48691" y="38540"/>
                </a:moveTo>
                <a:lnTo>
                  <a:pt x="46302" y="38540"/>
                </a:lnTo>
                <a:lnTo>
                  <a:pt x="46302" y="36152"/>
                </a:lnTo>
                <a:lnTo>
                  <a:pt x="48691" y="36152"/>
                </a:lnTo>
                <a:close/>
                <a:moveTo>
                  <a:pt x="48691" y="41079"/>
                </a:moveTo>
                <a:lnTo>
                  <a:pt x="46302" y="41079"/>
                </a:lnTo>
                <a:lnTo>
                  <a:pt x="46302" y="38690"/>
                </a:lnTo>
                <a:lnTo>
                  <a:pt x="48691" y="38690"/>
                </a:lnTo>
                <a:close/>
                <a:moveTo>
                  <a:pt x="48691" y="43616"/>
                </a:moveTo>
                <a:lnTo>
                  <a:pt x="46302" y="43616"/>
                </a:lnTo>
                <a:lnTo>
                  <a:pt x="46302" y="41226"/>
                </a:lnTo>
                <a:lnTo>
                  <a:pt x="48691" y="41226"/>
                </a:lnTo>
                <a:close/>
                <a:moveTo>
                  <a:pt x="48691" y="46152"/>
                </a:moveTo>
                <a:lnTo>
                  <a:pt x="46302" y="46152"/>
                </a:lnTo>
                <a:lnTo>
                  <a:pt x="46302" y="43764"/>
                </a:lnTo>
                <a:lnTo>
                  <a:pt x="48691" y="43764"/>
                </a:lnTo>
                <a:close/>
                <a:moveTo>
                  <a:pt x="48691" y="48691"/>
                </a:moveTo>
                <a:lnTo>
                  <a:pt x="46302" y="48691"/>
                </a:lnTo>
                <a:lnTo>
                  <a:pt x="46302" y="46302"/>
                </a:lnTo>
                <a:lnTo>
                  <a:pt x="48691" y="46302"/>
                </a:lnTo>
                <a:close/>
                <a:moveTo>
                  <a:pt x="48691" y="51228"/>
                </a:moveTo>
                <a:lnTo>
                  <a:pt x="46302" y="51228"/>
                </a:lnTo>
                <a:lnTo>
                  <a:pt x="46302" y="48839"/>
                </a:lnTo>
                <a:lnTo>
                  <a:pt x="48691" y="48839"/>
                </a:lnTo>
                <a:close/>
                <a:moveTo>
                  <a:pt x="48691" y="53765"/>
                </a:moveTo>
                <a:lnTo>
                  <a:pt x="46302" y="53765"/>
                </a:lnTo>
                <a:lnTo>
                  <a:pt x="46302" y="51376"/>
                </a:lnTo>
                <a:lnTo>
                  <a:pt x="48691" y="51376"/>
                </a:lnTo>
                <a:close/>
                <a:moveTo>
                  <a:pt x="48691" y="56303"/>
                </a:moveTo>
                <a:lnTo>
                  <a:pt x="46302" y="56303"/>
                </a:lnTo>
                <a:lnTo>
                  <a:pt x="46302" y="53914"/>
                </a:lnTo>
                <a:lnTo>
                  <a:pt x="48691" y="53914"/>
                </a:lnTo>
                <a:close/>
                <a:moveTo>
                  <a:pt x="48691" y="58840"/>
                </a:moveTo>
                <a:lnTo>
                  <a:pt x="46302" y="58840"/>
                </a:lnTo>
                <a:lnTo>
                  <a:pt x="46302" y="56451"/>
                </a:lnTo>
                <a:lnTo>
                  <a:pt x="48691" y="56451"/>
                </a:lnTo>
                <a:close/>
                <a:moveTo>
                  <a:pt x="46153" y="5554"/>
                </a:moveTo>
                <a:lnTo>
                  <a:pt x="43764" y="5554"/>
                </a:lnTo>
                <a:lnTo>
                  <a:pt x="43764" y="3165"/>
                </a:lnTo>
                <a:lnTo>
                  <a:pt x="46153" y="3165"/>
                </a:lnTo>
                <a:close/>
                <a:moveTo>
                  <a:pt x="46153" y="8092"/>
                </a:moveTo>
                <a:lnTo>
                  <a:pt x="43764" y="8092"/>
                </a:lnTo>
                <a:lnTo>
                  <a:pt x="43764" y="5703"/>
                </a:lnTo>
                <a:lnTo>
                  <a:pt x="46153" y="5703"/>
                </a:lnTo>
                <a:close/>
                <a:moveTo>
                  <a:pt x="46153" y="10629"/>
                </a:moveTo>
                <a:lnTo>
                  <a:pt x="43764" y="10629"/>
                </a:lnTo>
                <a:lnTo>
                  <a:pt x="43764" y="8240"/>
                </a:lnTo>
                <a:lnTo>
                  <a:pt x="46153" y="8240"/>
                </a:lnTo>
                <a:close/>
                <a:moveTo>
                  <a:pt x="46153" y="13166"/>
                </a:moveTo>
                <a:lnTo>
                  <a:pt x="43764" y="13166"/>
                </a:lnTo>
                <a:lnTo>
                  <a:pt x="43764" y="10777"/>
                </a:lnTo>
                <a:lnTo>
                  <a:pt x="46153" y="10777"/>
                </a:lnTo>
                <a:close/>
                <a:moveTo>
                  <a:pt x="46153" y="15704"/>
                </a:moveTo>
                <a:lnTo>
                  <a:pt x="43764" y="15704"/>
                </a:lnTo>
                <a:lnTo>
                  <a:pt x="43764" y="13316"/>
                </a:lnTo>
                <a:lnTo>
                  <a:pt x="46153" y="13316"/>
                </a:lnTo>
                <a:close/>
                <a:moveTo>
                  <a:pt x="46153" y="18242"/>
                </a:moveTo>
                <a:lnTo>
                  <a:pt x="43764" y="18242"/>
                </a:lnTo>
                <a:lnTo>
                  <a:pt x="43764" y="15853"/>
                </a:lnTo>
                <a:lnTo>
                  <a:pt x="46153" y="15853"/>
                </a:lnTo>
                <a:close/>
                <a:moveTo>
                  <a:pt x="46153" y="20778"/>
                </a:moveTo>
                <a:lnTo>
                  <a:pt x="43764" y="20778"/>
                </a:lnTo>
                <a:lnTo>
                  <a:pt x="43764" y="18389"/>
                </a:lnTo>
                <a:lnTo>
                  <a:pt x="46153" y="18389"/>
                </a:lnTo>
                <a:close/>
                <a:moveTo>
                  <a:pt x="46153" y="23316"/>
                </a:moveTo>
                <a:lnTo>
                  <a:pt x="43764" y="23316"/>
                </a:lnTo>
                <a:lnTo>
                  <a:pt x="43764" y="20928"/>
                </a:lnTo>
                <a:lnTo>
                  <a:pt x="46153" y="20928"/>
                </a:lnTo>
                <a:close/>
                <a:moveTo>
                  <a:pt x="46153" y="25854"/>
                </a:moveTo>
                <a:lnTo>
                  <a:pt x="43764" y="25854"/>
                </a:lnTo>
                <a:lnTo>
                  <a:pt x="43764" y="23465"/>
                </a:lnTo>
                <a:lnTo>
                  <a:pt x="46153" y="23465"/>
                </a:lnTo>
                <a:close/>
                <a:moveTo>
                  <a:pt x="46153" y="28391"/>
                </a:moveTo>
                <a:lnTo>
                  <a:pt x="43764" y="28391"/>
                </a:lnTo>
                <a:lnTo>
                  <a:pt x="43764" y="26002"/>
                </a:lnTo>
                <a:lnTo>
                  <a:pt x="46153" y="26002"/>
                </a:lnTo>
                <a:close/>
                <a:moveTo>
                  <a:pt x="46153" y="30928"/>
                </a:moveTo>
                <a:lnTo>
                  <a:pt x="43764" y="30928"/>
                </a:lnTo>
                <a:lnTo>
                  <a:pt x="43764" y="28540"/>
                </a:lnTo>
                <a:lnTo>
                  <a:pt x="46153" y="28540"/>
                </a:lnTo>
                <a:close/>
                <a:moveTo>
                  <a:pt x="46153" y="33466"/>
                </a:moveTo>
                <a:lnTo>
                  <a:pt x="43764" y="33466"/>
                </a:lnTo>
                <a:lnTo>
                  <a:pt x="43764" y="31077"/>
                </a:lnTo>
                <a:lnTo>
                  <a:pt x="46153" y="31077"/>
                </a:lnTo>
                <a:close/>
                <a:moveTo>
                  <a:pt x="46153" y="36003"/>
                </a:moveTo>
                <a:lnTo>
                  <a:pt x="43764" y="36003"/>
                </a:lnTo>
                <a:lnTo>
                  <a:pt x="43764" y="33614"/>
                </a:lnTo>
                <a:lnTo>
                  <a:pt x="46153" y="33614"/>
                </a:lnTo>
                <a:close/>
                <a:moveTo>
                  <a:pt x="46153" y="38540"/>
                </a:moveTo>
                <a:lnTo>
                  <a:pt x="43764" y="38540"/>
                </a:lnTo>
                <a:lnTo>
                  <a:pt x="43764" y="36152"/>
                </a:lnTo>
                <a:lnTo>
                  <a:pt x="46153" y="36152"/>
                </a:lnTo>
                <a:close/>
                <a:moveTo>
                  <a:pt x="46153" y="41079"/>
                </a:moveTo>
                <a:lnTo>
                  <a:pt x="43764" y="41079"/>
                </a:lnTo>
                <a:lnTo>
                  <a:pt x="43764" y="38690"/>
                </a:lnTo>
                <a:lnTo>
                  <a:pt x="46153" y="38690"/>
                </a:lnTo>
                <a:close/>
                <a:moveTo>
                  <a:pt x="46153" y="43616"/>
                </a:moveTo>
                <a:lnTo>
                  <a:pt x="43764" y="43616"/>
                </a:lnTo>
                <a:lnTo>
                  <a:pt x="43764" y="41226"/>
                </a:lnTo>
                <a:lnTo>
                  <a:pt x="46153" y="41226"/>
                </a:lnTo>
                <a:close/>
                <a:moveTo>
                  <a:pt x="46153" y="46152"/>
                </a:moveTo>
                <a:lnTo>
                  <a:pt x="43764" y="46152"/>
                </a:lnTo>
                <a:lnTo>
                  <a:pt x="43764" y="43764"/>
                </a:lnTo>
                <a:lnTo>
                  <a:pt x="46153" y="43764"/>
                </a:lnTo>
                <a:close/>
                <a:moveTo>
                  <a:pt x="46153" y="48691"/>
                </a:moveTo>
                <a:lnTo>
                  <a:pt x="43764" y="48691"/>
                </a:lnTo>
                <a:lnTo>
                  <a:pt x="43764" y="46302"/>
                </a:lnTo>
                <a:lnTo>
                  <a:pt x="46153" y="46302"/>
                </a:lnTo>
                <a:close/>
                <a:moveTo>
                  <a:pt x="46153" y="51228"/>
                </a:moveTo>
                <a:lnTo>
                  <a:pt x="43764" y="51228"/>
                </a:lnTo>
                <a:lnTo>
                  <a:pt x="43764" y="48839"/>
                </a:lnTo>
                <a:lnTo>
                  <a:pt x="46153" y="48839"/>
                </a:lnTo>
                <a:close/>
                <a:moveTo>
                  <a:pt x="46153" y="53765"/>
                </a:moveTo>
                <a:lnTo>
                  <a:pt x="43764" y="53765"/>
                </a:lnTo>
                <a:lnTo>
                  <a:pt x="43764" y="51376"/>
                </a:lnTo>
                <a:lnTo>
                  <a:pt x="46153" y="51376"/>
                </a:lnTo>
                <a:close/>
                <a:moveTo>
                  <a:pt x="46153" y="56303"/>
                </a:moveTo>
                <a:lnTo>
                  <a:pt x="43764" y="56303"/>
                </a:lnTo>
                <a:lnTo>
                  <a:pt x="43764" y="53914"/>
                </a:lnTo>
                <a:lnTo>
                  <a:pt x="46153" y="53914"/>
                </a:lnTo>
                <a:close/>
                <a:moveTo>
                  <a:pt x="46153" y="58840"/>
                </a:moveTo>
                <a:lnTo>
                  <a:pt x="43764" y="58840"/>
                </a:lnTo>
                <a:lnTo>
                  <a:pt x="43764" y="56451"/>
                </a:lnTo>
                <a:lnTo>
                  <a:pt x="46153" y="56451"/>
                </a:lnTo>
                <a:close/>
                <a:moveTo>
                  <a:pt x="43616" y="5554"/>
                </a:moveTo>
                <a:lnTo>
                  <a:pt x="41227" y="5554"/>
                </a:lnTo>
                <a:lnTo>
                  <a:pt x="41227" y="3165"/>
                </a:lnTo>
                <a:lnTo>
                  <a:pt x="43616" y="3165"/>
                </a:lnTo>
                <a:close/>
                <a:moveTo>
                  <a:pt x="43616" y="8092"/>
                </a:moveTo>
                <a:lnTo>
                  <a:pt x="41227" y="8092"/>
                </a:lnTo>
                <a:lnTo>
                  <a:pt x="41227" y="5703"/>
                </a:lnTo>
                <a:lnTo>
                  <a:pt x="43616" y="5703"/>
                </a:lnTo>
                <a:close/>
                <a:moveTo>
                  <a:pt x="43616" y="10629"/>
                </a:moveTo>
                <a:lnTo>
                  <a:pt x="41227" y="10629"/>
                </a:lnTo>
                <a:lnTo>
                  <a:pt x="41227" y="8240"/>
                </a:lnTo>
                <a:lnTo>
                  <a:pt x="43616" y="8240"/>
                </a:lnTo>
                <a:close/>
                <a:moveTo>
                  <a:pt x="43616" y="13166"/>
                </a:moveTo>
                <a:lnTo>
                  <a:pt x="41227" y="13166"/>
                </a:lnTo>
                <a:lnTo>
                  <a:pt x="41227" y="10777"/>
                </a:lnTo>
                <a:lnTo>
                  <a:pt x="43616" y="10777"/>
                </a:lnTo>
                <a:close/>
                <a:moveTo>
                  <a:pt x="43616" y="15704"/>
                </a:moveTo>
                <a:lnTo>
                  <a:pt x="41227" y="15704"/>
                </a:lnTo>
                <a:lnTo>
                  <a:pt x="41227" y="13316"/>
                </a:lnTo>
                <a:lnTo>
                  <a:pt x="43616" y="13316"/>
                </a:lnTo>
                <a:close/>
                <a:moveTo>
                  <a:pt x="43616" y="18242"/>
                </a:moveTo>
                <a:lnTo>
                  <a:pt x="41227" y="18242"/>
                </a:lnTo>
                <a:lnTo>
                  <a:pt x="41227" y="15853"/>
                </a:lnTo>
                <a:lnTo>
                  <a:pt x="43616" y="15853"/>
                </a:lnTo>
                <a:close/>
                <a:moveTo>
                  <a:pt x="43616" y="20778"/>
                </a:moveTo>
                <a:lnTo>
                  <a:pt x="41227" y="20778"/>
                </a:lnTo>
                <a:lnTo>
                  <a:pt x="41227" y="18389"/>
                </a:lnTo>
                <a:lnTo>
                  <a:pt x="43616" y="18389"/>
                </a:lnTo>
                <a:close/>
                <a:moveTo>
                  <a:pt x="43616" y="23316"/>
                </a:moveTo>
                <a:lnTo>
                  <a:pt x="41227" y="23316"/>
                </a:lnTo>
                <a:lnTo>
                  <a:pt x="41227" y="20928"/>
                </a:lnTo>
                <a:lnTo>
                  <a:pt x="43616" y="20928"/>
                </a:lnTo>
                <a:close/>
                <a:moveTo>
                  <a:pt x="43616" y="25854"/>
                </a:moveTo>
                <a:lnTo>
                  <a:pt x="41227" y="25854"/>
                </a:lnTo>
                <a:lnTo>
                  <a:pt x="41227" y="23465"/>
                </a:lnTo>
                <a:lnTo>
                  <a:pt x="43616" y="23465"/>
                </a:lnTo>
                <a:close/>
                <a:moveTo>
                  <a:pt x="43616" y="28391"/>
                </a:moveTo>
                <a:lnTo>
                  <a:pt x="41227" y="28391"/>
                </a:lnTo>
                <a:lnTo>
                  <a:pt x="41227" y="26002"/>
                </a:lnTo>
                <a:lnTo>
                  <a:pt x="43616" y="26002"/>
                </a:lnTo>
                <a:close/>
                <a:moveTo>
                  <a:pt x="43616" y="30928"/>
                </a:moveTo>
                <a:lnTo>
                  <a:pt x="41227" y="30928"/>
                </a:lnTo>
                <a:lnTo>
                  <a:pt x="41227" y="28540"/>
                </a:lnTo>
                <a:lnTo>
                  <a:pt x="43616" y="28540"/>
                </a:lnTo>
                <a:close/>
                <a:moveTo>
                  <a:pt x="43616" y="33466"/>
                </a:moveTo>
                <a:lnTo>
                  <a:pt x="41227" y="33466"/>
                </a:lnTo>
                <a:lnTo>
                  <a:pt x="41227" y="31077"/>
                </a:lnTo>
                <a:lnTo>
                  <a:pt x="43616" y="31077"/>
                </a:lnTo>
                <a:close/>
                <a:moveTo>
                  <a:pt x="43616" y="36003"/>
                </a:moveTo>
                <a:lnTo>
                  <a:pt x="41227" y="36003"/>
                </a:lnTo>
                <a:lnTo>
                  <a:pt x="41227" y="33614"/>
                </a:lnTo>
                <a:lnTo>
                  <a:pt x="43616" y="33614"/>
                </a:lnTo>
                <a:close/>
                <a:moveTo>
                  <a:pt x="43616" y="38540"/>
                </a:moveTo>
                <a:lnTo>
                  <a:pt x="41227" y="38540"/>
                </a:lnTo>
                <a:lnTo>
                  <a:pt x="41227" y="36152"/>
                </a:lnTo>
                <a:lnTo>
                  <a:pt x="43616" y="36152"/>
                </a:lnTo>
                <a:close/>
                <a:moveTo>
                  <a:pt x="43616" y="41079"/>
                </a:moveTo>
                <a:lnTo>
                  <a:pt x="41227" y="41079"/>
                </a:lnTo>
                <a:lnTo>
                  <a:pt x="41227" y="38690"/>
                </a:lnTo>
                <a:lnTo>
                  <a:pt x="43616" y="38690"/>
                </a:lnTo>
                <a:close/>
                <a:moveTo>
                  <a:pt x="43616" y="43616"/>
                </a:moveTo>
                <a:lnTo>
                  <a:pt x="41227" y="43616"/>
                </a:lnTo>
                <a:lnTo>
                  <a:pt x="41227" y="41226"/>
                </a:lnTo>
                <a:lnTo>
                  <a:pt x="43616" y="41226"/>
                </a:lnTo>
                <a:close/>
                <a:moveTo>
                  <a:pt x="43616" y="46152"/>
                </a:moveTo>
                <a:lnTo>
                  <a:pt x="41227" y="46152"/>
                </a:lnTo>
                <a:lnTo>
                  <a:pt x="41227" y="43764"/>
                </a:lnTo>
                <a:lnTo>
                  <a:pt x="43616" y="43764"/>
                </a:lnTo>
                <a:close/>
                <a:moveTo>
                  <a:pt x="43616" y="48691"/>
                </a:moveTo>
                <a:lnTo>
                  <a:pt x="41227" y="48691"/>
                </a:lnTo>
                <a:lnTo>
                  <a:pt x="41227" y="46302"/>
                </a:lnTo>
                <a:lnTo>
                  <a:pt x="43616" y="46302"/>
                </a:lnTo>
                <a:close/>
                <a:moveTo>
                  <a:pt x="43616" y="51228"/>
                </a:moveTo>
                <a:lnTo>
                  <a:pt x="41227" y="51228"/>
                </a:lnTo>
                <a:lnTo>
                  <a:pt x="41227" y="48839"/>
                </a:lnTo>
                <a:lnTo>
                  <a:pt x="43616" y="48839"/>
                </a:lnTo>
                <a:close/>
                <a:moveTo>
                  <a:pt x="43616" y="53765"/>
                </a:moveTo>
                <a:lnTo>
                  <a:pt x="41227" y="53765"/>
                </a:lnTo>
                <a:lnTo>
                  <a:pt x="41227" y="51376"/>
                </a:lnTo>
                <a:lnTo>
                  <a:pt x="43616" y="51376"/>
                </a:lnTo>
                <a:close/>
                <a:moveTo>
                  <a:pt x="43616" y="56303"/>
                </a:moveTo>
                <a:lnTo>
                  <a:pt x="41227" y="56303"/>
                </a:lnTo>
                <a:lnTo>
                  <a:pt x="41227" y="53914"/>
                </a:lnTo>
                <a:lnTo>
                  <a:pt x="43616" y="53914"/>
                </a:lnTo>
                <a:close/>
                <a:moveTo>
                  <a:pt x="43616" y="58840"/>
                </a:moveTo>
                <a:lnTo>
                  <a:pt x="41227" y="58840"/>
                </a:lnTo>
                <a:lnTo>
                  <a:pt x="41227" y="56451"/>
                </a:lnTo>
                <a:lnTo>
                  <a:pt x="43616" y="56451"/>
                </a:lnTo>
                <a:close/>
                <a:moveTo>
                  <a:pt x="41078" y="5554"/>
                </a:moveTo>
                <a:lnTo>
                  <a:pt x="38689" y="5554"/>
                </a:lnTo>
                <a:lnTo>
                  <a:pt x="38689" y="3165"/>
                </a:lnTo>
                <a:lnTo>
                  <a:pt x="41078" y="3165"/>
                </a:lnTo>
                <a:close/>
                <a:moveTo>
                  <a:pt x="41078" y="8092"/>
                </a:moveTo>
                <a:lnTo>
                  <a:pt x="38689" y="8092"/>
                </a:lnTo>
                <a:lnTo>
                  <a:pt x="38689" y="5703"/>
                </a:lnTo>
                <a:lnTo>
                  <a:pt x="41078" y="5703"/>
                </a:lnTo>
                <a:close/>
                <a:moveTo>
                  <a:pt x="41078" y="10629"/>
                </a:moveTo>
                <a:lnTo>
                  <a:pt x="38689" y="10629"/>
                </a:lnTo>
                <a:lnTo>
                  <a:pt x="38689" y="8240"/>
                </a:lnTo>
                <a:lnTo>
                  <a:pt x="41078" y="8240"/>
                </a:lnTo>
                <a:close/>
                <a:moveTo>
                  <a:pt x="41078" y="13166"/>
                </a:moveTo>
                <a:lnTo>
                  <a:pt x="38689" y="13166"/>
                </a:lnTo>
                <a:lnTo>
                  <a:pt x="38689" y="10777"/>
                </a:lnTo>
                <a:lnTo>
                  <a:pt x="41078" y="10777"/>
                </a:lnTo>
                <a:close/>
                <a:moveTo>
                  <a:pt x="41078" y="15704"/>
                </a:moveTo>
                <a:lnTo>
                  <a:pt x="38689" y="15704"/>
                </a:lnTo>
                <a:lnTo>
                  <a:pt x="38689" y="13316"/>
                </a:lnTo>
                <a:lnTo>
                  <a:pt x="41078" y="13316"/>
                </a:lnTo>
                <a:close/>
                <a:moveTo>
                  <a:pt x="41078" y="18242"/>
                </a:moveTo>
                <a:lnTo>
                  <a:pt x="38689" y="18242"/>
                </a:lnTo>
                <a:lnTo>
                  <a:pt x="38689" y="15853"/>
                </a:lnTo>
                <a:lnTo>
                  <a:pt x="41078" y="15853"/>
                </a:lnTo>
                <a:close/>
                <a:moveTo>
                  <a:pt x="41078" y="20778"/>
                </a:moveTo>
                <a:lnTo>
                  <a:pt x="38689" y="20778"/>
                </a:lnTo>
                <a:lnTo>
                  <a:pt x="38689" y="18389"/>
                </a:lnTo>
                <a:lnTo>
                  <a:pt x="41078" y="18389"/>
                </a:lnTo>
                <a:close/>
                <a:moveTo>
                  <a:pt x="41078" y="23316"/>
                </a:moveTo>
                <a:lnTo>
                  <a:pt x="38689" y="23316"/>
                </a:lnTo>
                <a:lnTo>
                  <a:pt x="38689" y="20928"/>
                </a:lnTo>
                <a:lnTo>
                  <a:pt x="41078" y="20928"/>
                </a:lnTo>
                <a:close/>
                <a:moveTo>
                  <a:pt x="41078" y="25854"/>
                </a:moveTo>
                <a:lnTo>
                  <a:pt x="38689" y="25854"/>
                </a:lnTo>
                <a:lnTo>
                  <a:pt x="38689" y="23465"/>
                </a:lnTo>
                <a:lnTo>
                  <a:pt x="41078" y="23465"/>
                </a:lnTo>
                <a:close/>
                <a:moveTo>
                  <a:pt x="41078" y="28391"/>
                </a:moveTo>
                <a:lnTo>
                  <a:pt x="38689" y="28391"/>
                </a:lnTo>
                <a:lnTo>
                  <a:pt x="38689" y="26002"/>
                </a:lnTo>
                <a:lnTo>
                  <a:pt x="41078" y="26002"/>
                </a:lnTo>
                <a:close/>
                <a:moveTo>
                  <a:pt x="41078" y="30928"/>
                </a:moveTo>
                <a:lnTo>
                  <a:pt x="38689" y="30928"/>
                </a:lnTo>
                <a:lnTo>
                  <a:pt x="38689" y="28540"/>
                </a:lnTo>
                <a:lnTo>
                  <a:pt x="41078" y="28540"/>
                </a:lnTo>
                <a:close/>
                <a:moveTo>
                  <a:pt x="41078" y="33466"/>
                </a:moveTo>
                <a:lnTo>
                  <a:pt x="38689" y="33466"/>
                </a:lnTo>
                <a:lnTo>
                  <a:pt x="38689" y="31077"/>
                </a:lnTo>
                <a:lnTo>
                  <a:pt x="41078" y="31077"/>
                </a:lnTo>
                <a:close/>
                <a:moveTo>
                  <a:pt x="41078" y="36003"/>
                </a:moveTo>
                <a:lnTo>
                  <a:pt x="38689" y="36003"/>
                </a:lnTo>
                <a:lnTo>
                  <a:pt x="38689" y="33614"/>
                </a:lnTo>
                <a:lnTo>
                  <a:pt x="41078" y="33614"/>
                </a:lnTo>
                <a:close/>
                <a:moveTo>
                  <a:pt x="41078" y="38540"/>
                </a:moveTo>
                <a:lnTo>
                  <a:pt x="38689" y="38540"/>
                </a:lnTo>
                <a:lnTo>
                  <a:pt x="38689" y="36152"/>
                </a:lnTo>
                <a:lnTo>
                  <a:pt x="41078" y="36152"/>
                </a:lnTo>
                <a:close/>
                <a:moveTo>
                  <a:pt x="41078" y="41079"/>
                </a:moveTo>
                <a:lnTo>
                  <a:pt x="38689" y="41079"/>
                </a:lnTo>
                <a:lnTo>
                  <a:pt x="38689" y="38690"/>
                </a:lnTo>
                <a:lnTo>
                  <a:pt x="41078" y="38690"/>
                </a:lnTo>
                <a:close/>
                <a:moveTo>
                  <a:pt x="41078" y="43616"/>
                </a:moveTo>
                <a:lnTo>
                  <a:pt x="38689" y="43616"/>
                </a:lnTo>
                <a:lnTo>
                  <a:pt x="38689" y="41226"/>
                </a:lnTo>
                <a:lnTo>
                  <a:pt x="41078" y="41226"/>
                </a:lnTo>
                <a:close/>
                <a:moveTo>
                  <a:pt x="41078" y="46152"/>
                </a:moveTo>
                <a:lnTo>
                  <a:pt x="38689" y="46152"/>
                </a:lnTo>
                <a:lnTo>
                  <a:pt x="38689" y="43764"/>
                </a:lnTo>
                <a:lnTo>
                  <a:pt x="41078" y="43764"/>
                </a:lnTo>
                <a:close/>
                <a:moveTo>
                  <a:pt x="41078" y="48691"/>
                </a:moveTo>
                <a:lnTo>
                  <a:pt x="38689" y="48691"/>
                </a:lnTo>
                <a:lnTo>
                  <a:pt x="38689" y="46302"/>
                </a:lnTo>
                <a:lnTo>
                  <a:pt x="41078" y="46302"/>
                </a:lnTo>
                <a:close/>
                <a:moveTo>
                  <a:pt x="41078" y="51228"/>
                </a:moveTo>
                <a:lnTo>
                  <a:pt x="38689" y="51228"/>
                </a:lnTo>
                <a:lnTo>
                  <a:pt x="38689" y="48839"/>
                </a:lnTo>
                <a:lnTo>
                  <a:pt x="41078" y="48839"/>
                </a:lnTo>
                <a:close/>
                <a:moveTo>
                  <a:pt x="41078" y="53765"/>
                </a:moveTo>
                <a:lnTo>
                  <a:pt x="38689" y="53765"/>
                </a:lnTo>
                <a:lnTo>
                  <a:pt x="38689" y="51376"/>
                </a:lnTo>
                <a:lnTo>
                  <a:pt x="41078" y="51376"/>
                </a:lnTo>
                <a:close/>
                <a:moveTo>
                  <a:pt x="41078" y="56303"/>
                </a:moveTo>
                <a:lnTo>
                  <a:pt x="38689" y="56303"/>
                </a:lnTo>
                <a:lnTo>
                  <a:pt x="38689" y="53914"/>
                </a:lnTo>
                <a:lnTo>
                  <a:pt x="41078" y="53914"/>
                </a:lnTo>
                <a:close/>
                <a:moveTo>
                  <a:pt x="41078" y="58840"/>
                </a:moveTo>
                <a:lnTo>
                  <a:pt x="38689" y="58840"/>
                </a:lnTo>
                <a:lnTo>
                  <a:pt x="38689" y="56451"/>
                </a:lnTo>
                <a:lnTo>
                  <a:pt x="41078" y="56451"/>
                </a:lnTo>
                <a:close/>
                <a:moveTo>
                  <a:pt x="38541" y="5554"/>
                </a:moveTo>
                <a:lnTo>
                  <a:pt x="36152" y="5554"/>
                </a:lnTo>
                <a:lnTo>
                  <a:pt x="36152" y="3165"/>
                </a:lnTo>
                <a:lnTo>
                  <a:pt x="38541" y="3165"/>
                </a:lnTo>
                <a:close/>
                <a:moveTo>
                  <a:pt x="38541" y="8092"/>
                </a:moveTo>
                <a:lnTo>
                  <a:pt x="36152" y="8092"/>
                </a:lnTo>
                <a:lnTo>
                  <a:pt x="36152" y="5703"/>
                </a:lnTo>
                <a:lnTo>
                  <a:pt x="38541" y="5703"/>
                </a:lnTo>
                <a:close/>
                <a:moveTo>
                  <a:pt x="38541" y="10629"/>
                </a:moveTo>
                <a:lnTo>
                  <a:pt x="36152" y="10629"/>
                </a:lnTo>
                <a:lnTo>
                  <a:pt x="36152" y="8240"/>
                </a:lnTo>
                <a:lnTo>
                  <a:pt x="38541" y="8240"/>
                </a:lnTo>
                <a:close/>
                <a:moveTo>
                  <a:pt x="38541" y="13166"/>
                </a:moveTo>
                <a:lnTo>
                  <a:pt x="36152" y="13166"/>
                </a:lnTo>
                <a:lnTo>
                  <a:pt x="36152" y="10777"/>
                </a:lnTo>
                <a:lnTo>
                  <a:pt x="38541" y="10777"/>
                </a:lnTo>
                <a:close/>
                <a:moveTo>
                  <a:pt x="38541" y="15704"/>
                </a:moveTo>
                <a:lnTo>
                  <a:pt x="36152" y="15704"/>
                </a:lnTo>
                <a:lnTo>
                  <a:pt x="36152" y="13316"/>
                </a:lnTo>
                <a:lnTo>
                  <a:pt x="38541" y="13316"/>
                </a:lnTo>
                <a:close/>
                <a:moveTo>
                  <a:pt x="38541" y="18242"/>
                </a:moveTo>
                <a:lnTo>
                  <a:pt x="36152" y="18242"/>
                </a:lnTo>
                <a:lnTo>
                  <a:pt x="36152" y="15853"/>
                </a:lnTo>
                <a:lnTo>
                  <a:pt x="38541" y="15853"/>
                </a:lnTo>
                <a:close/>
                <a:moveTo>
                  <a:pt x="38541" y="20778"/>
                </a:moveTo>
                <a:lnTo>
                  <a:pt x="36152" y="20778"/>
                </a:lnTo>
                <a:lnTo>
                  <a:pt x="36152" y="18389"/>
                </a:lnTo>
                <a:lnTo>
                  <a:pt x="38541" y="18389"/>
                </a:lnTo>
                <a:close/>
                <a:moveTo>
                  <a:pt x="38541" y="23316"/>
                </a:moveTo>
                <a:lnTo>
                  <a:pt x="36152" y="23316"/>
                </a:lnTo>
                <a:lnTo>
                  <a:pt x="36152" y="20928"/>
                </a:lnTo>
                <a:lnTo>
                  <a:pt x="38541" y="20928"/>
                </a:lnTo>
                <a:close/>
                <a:moveTo>
                  <a:pt x="38541" y="25854"/>
                </a:moveTo>
                <a:lnTo>
                  <a:pt x="36152" y="25854"/>
                </a:lnTo>
                <a:lnTo>
                  <a:pt x="36152" y="23465"/>
                </a:lnTo>
                <a:lnTo>
                  <a:pt x="38541" y="23465"/>
                </a:lnTo>
                <a:close/>
                <a:moveTo>
                  <a:pt x="38541" y="28391"/>
                </a:moveTo>
                <a:lnTo>
                  <a:pt x="36152" y="28391"/>
                </a:lnTo>
                <a:lnTo>
                  <a:pt x="36152" y="26002"/>
                </a:lnTo>
                <a:lnTo>
                  <a:pt x="38541" y="26002"/>
                </a:lnTo>
                <a:close/>
                <a:moveTo>
                  <a:pt x="38541" y="30928"/>
                </a:moveTo>
                <a:lnTo>
                  <a:pt x="36152" y="30928"/>
                </a:lnTo>
                <a:lnTo>
                  <a:pt x="36152" y="28540"/>
                </a:lnTo>
                <a:lnTo>
                  <a:pt x="38541" y="28540"/>
                </a:lnTo>
                <a:close/>
                <a:moveTo>
                  <a:pt x="38541" y="33466"/>
                </a:moveTo>
                <a:lnTo>
                  <a:pt x="36152" y="33466"/>
                </a:lnTo>
                <a:lnTo>
                  <a:pt x="36152" y="31077"/>
                </a:lnTo>
                <a:lnTo>
                  <a:pt x="38541" y="31077"/>
                </a:lnTo>
                <a:close/>
                <a:moveTo>
                  <a:pt x="38541" y="36003"/>
                </a:moveTo>
                <a:lnTo>
                  <a:pt x="36152" y="36003"/>
                </a:lnTo>
                <a:lnTo>
                  <a:pt x="36152" y="33614"/>
                </a:lnTo>
                <a:lnTo>
                  <a:pt x="38541" y="33614"/>
                </a:lnTo>
                <a:close/>
                <a:moveTo>
                  <a:pt x="38541" y="38540"/>
                </a:moveTo>
                <a:lnTo>
                  <a:pt x="36152" y="38540"/>
                </a:lnTo>
                <a:lnTo>
                  <a:pt x="36152" y="36152"/>
                </a:lnTo>
                <a:lnTo>
                  <a:pt x="38541" y="36152"/>
                </a:lnTo>
                <a:close/>
                <a:moveTo>
                  <a:pt x="38541" y="41079"/>
                </a:moveTo>
                <a:lnTo>
                  <a:pt x="36152" y="41079"/>
                </a:lnTo>
                <a:lnTo>
                  <a:pt x="36152" y="38690"/>
                </a:lnTo>
                <a:lnTo>
                  <a:pt x="38541" y="38690"/>
                </a:lnTo>
                <a:close/>
                <a:moveTo>
                  <a:pt x="38541" y="43616"/>
                </a:moveTo>
                <a:lnTo>
                  <a:pt x="36152" y="43616"/>
                </a:lnTo>
                <a:lnTo>
                  <a:pt x="36152" y="41226"/>
                </a:lnTo>
                <a:lnTo>
                  <a:pt x="38541" y="41226"/>
                </a:lnTo>
                <a:close/>
                <a:moveTo>
                  <a:pt x="38541" y="46152"/>
                </a:moveTo>
                <a:lnTo>
                  <a:pt x="36152" y="46152"/>
                </a:lnTo>
                <a:lnTo>
                  <a:pt x="36152" y="43764"/>
                </a:lnTo>
                <a:lnTo>
                  <a:pt x="38541" y="43764"/>
                </a:lnTo>
                <a:close/>
                <a:moveTo>
                  <a:pt x="38541" y="48691"/>
                </a:moveTo>
                <a:lnTo>
                  <a:pt x="36152" y="48691"/>
                </a:lnTo>
                <a:lnTo>
                  <a:pt x="36152" y="46302"/>
                </a:lnTo>
                <a:lnTo>
                  <a:pt x="38541" y="46302"/>
                </a:lnTo>
                <a:close/>
                <a:moveTo>
                  <a:pt x="38541" y="51228"/>
                </a:moveTo>
                <a:lnTo>
                  <a:pt x="36152" y="51228"/>
                </a:lnTo>
                <a:lnTo>
                  <a:pt x="36152" y="48839"/>
                </a:lnTo>
                <a:lnTo>
                  <a:pt x="38541" y="48839"/>
                </a:lnTo>
                <a:close/>
                <a:moveTo>
                  <a:pt x="38541" y="53765"/>
                </a:moveTo>
                <a:lnTo>
                  <a:pt x="36152" y="53765"/>
                </a:lnTo>
                <a:lnTo>
                  <a:pt x="36152" y="51376"/>
                </a:lnTo>
                <a:lnTo>
                  <a:pt x="38541" y="51376"/>
                </a:lnTo>
                <a:close/>
                <a:moveTo>
                  <a:pt x="38541" y="56303"/>
                </a:moveTo>
                <a:lnTo>
                  <a:pt x="36152" y="56303"/>
                </a:lnTo>
                <a:lnTo>
                  <a:pt x="36152" y="53914"/>
                </a:lnTo>
                <a:lnTo>
                  <a:pt x="38541" y="53914"/>
                </a:lnTo>
                <a:close/>
                <a:moveTo>
                  <a:pt x="38541" y="58840"/>
                </a:moveTo>
                <a:lnTo>
                  <a:pt x="36152" y="58840"/>
                </a:lnTo>
                <a:lnTo>
                  <a:pt x="36152" y="56451"/>
                </a:lnTo>
                <a:lnTo>
                  <a:pt x="38541" y="56451"/>
                </a:lnTo>
                <a:close/>
                <a:moveTo>
                  <a:pt x="36004" y="5554"/>
                </a:moveTo>
                <a:lnTo>
                  <a:pt x="33615" y="5554"/>
                </a:lnTo>
                <a:lnTo>
                  <a:pt x="33615" y="3165"/>
                </a:lnTo>
                <a:lnTo>
                  <a:pt x="36004" y="3165"/>
                </a:lnTo>
                <a:close/>
                <a:moveTo>
                  <a:pt x="36004" y="8092"/>
                </a:moveTo>
                <a:lnTo>
                  <a:pt x="33615" y="8092"/>
                </a:lnTo>
                <a:lnTo>
                  <a:pt x="33615" y="5703"/>
                </a:lnTo>
                <a:lnTo>
                  <a:pt x="36004" y="5703"/>
                </a:lnTo>
                <a:close/>
                <a:moveTo>
                  <a:pt x="36004" y="10629"/>
                </a:moveTo>
                <a:lnTo>
                  <a:pt x="33615" y="10629"/>
                </a:lnTo>
                <a:lnTo>
                  <a:pt x="33615" y="8240"/>
                </a:lnTo>
                <a:lnTo>
                  <a:pt x="36004" y="8240"/>
                </a:lnTo>
                <a:close/>
                <a:moveTo>
                  <a:pt x="36004" y="13166"/>
                </a:moveTo>
                <a:lnTo>
                  <a:pt x="33615" y="13166"/>
                </a:lnTo>
                <a:lnTo>
                  <a:pt x="33615" y="10777"/>
                </a:lnTo>
                <a:lnTo>
                  <a:pt x="36004" y="10777"/>
                </a:lnTo>
                <a:close/>
                <a:moveTo>
                  <a:pt x="36004" y="15704"/>
                </a:moveTo>
                <a:lnTo>
                  <a:pt x="33615" y="15704"/>
                </a:lnTo>
                <a:lnTo>
                  <a:pt x="33615" y="13316"/>
                </a:lnTo>
                <a:lnTo>
                  <a:pt x="36004" y="13316"/>
                </a:lnTo>
                <a:close/>
                <a:moveTo>
                  <a:pt x="36004" y="18242"/>
                </a:moveTo>
                <a:lnTo>
                  <a:pt x="33615" y="18242"/>
                </a:lnTo>
                <a:lnTo>
                  <a:pt x="33615" y="15853"/>
                </a:lnTo>
                <a:lnTo>
                  <a:pt x="36004" y="15853"/>
                </a:lnTo>
                <a:close/>
                <a:moveTo>
                  <a:pt x="36004" y="20778"/>
                </a:moveTo>
                <a:lnTo>
                  <a:pt x="33615" y="20778"/>
                </a:lnTo>
                <a:lnTo>
                  <a:pt x="33615" y="18389"/>
                </a:lnTo>
                <a:lnTo>
                  <a:pt x="36004" y="18389"/>
                </a:lnTo>
                <a:close/>
                <a:moveTo>
                  <a:pt x="36004" y="23316"/>
                </a:moveTo>
                <a:lnTo>
                  <a:pt x="33615" y="23316"/>
                </a:lnTo>
                <a:lnTo>
                  <a:pt x="33615" y="20928"/>
                </a:lnTo>
                <a:lnTo>
                  <a:pt x="36004" y="20928"/>
                </a:lnTo>
                <a:close/>
                <a:moveTo>
                  <a:pt x="36004" y="25854"/>
                </a:moveTo>
                <a:lnTo>
                  <a:pt x="33615" y="25854"/>
                </a:lnTo>
                <a:lnTo>
                  <a:pt x="33615" y="23465"/>
                </a:lnTo>
                <a:lnTo>
                  <a:pt x="36004" y="23465"/>
                </a:lnTo>
                <a:close/>
                <a:moveTo>
                  <a:pt x="36004" y="28391"/>
                </a:moveTo>
                <a:lnTo>
                  <a:pt x="33615" y="28391"/>
                </a:lnTo>
                <a:lnTo>
                  <a:pt x="33615" y="26002"/>
                </a:lnTo>
                <a:lnTo>
                  <a:pt x="36004" y="26002"/>
                </a:lnTo>
                <a:close/>
                <a:moveTo>
                  <a:pt x="36004" y="30928"/>
                </a:moveTo>
                <a:lnTo>
                  <a:pt x="33615" y="30928"/>
                </a:lnTo>
                <a:lnTo>
                  <a:pt x="33615" y="28540"/>
                </a:lnTo>
                <a:lnTo>
                  <a:pt x="36004" y="28540"/>
                </a:lnTo>
                <a:close/>
                <a:moveTo>
                  <a:pt x="36004" y="33466"/>
                </a:moveTo>
                <a:lnTo>
                  <a:pt x="33615" y="33466"/>
                </a:lnTo>
                <a:lnTo>
                  <a:pt x="33615" y="31077"/>
                </a:lnTo>
                <a:lnTo>
                  <a:pt x="36004" y="31077"/>
                </a:lnTo>
                <a:close/>
                <a:moveTo>
                  <a:pt x="36004" y="36003"/>
                </a:moveTo>
                <a:lnTo>
                  <a:pt x="33615" y="36003"/>
                </a:lnTo>
                <a:lnTo>
                  <a:pt x="33615" y="33614"/>
                </a:lnTo>
                <a:lnTo>
                  <a:pt x="36004" y="33614"/>
                </a:lnTo>
                <a:close/>
                <a:moveTo>
                  <a:pt x="36004" y="38540"/>
                </a:moveTo>
                <a:lnTo>
                  <a:pt x="33615" y="38540"/>
                </a:lnTo>
                <a:lnTo>
                  <a:pt x="33615" y="36152"/>
                </a:lnTo>
                <a:lnTo>
                  <a:pt x="36004" y="36152"/>
                </a:lnTo>
                <a:close/>
                <a:moveTo>
                  <a:pt x="36004" y="41079"/>
                </a:moveTo>
                <a:lnTo>
                  <a:pt x="33615" y="41079"/>
                </a:lnTo>
                <a:lnTo>
                  <a:pt x="33615" y="38690"/>
                </a:lnTo>
                <a:lnTo>
                  <a:pt x="36004" y="38690"/>
                </a:lnTo>
                <a:close/>
                <a:moveTo>
                  <a:pt x="36004" y="43616"/>
                </a:moveTo>
                <a:lnTo>
                  <a:pt x="33615" y="43616"/>
                </a:lnTo>
                <a:lnTo>
                  <a:pt x="33615" y="41226"/>
                </a:lnTo>
                <a:lnTo>
                  <a:pt x="36004" y="41226"/>
                </a:lnTo>
                <a:close/>
                <a:moveTo>
                  <a:pt x="36004" y="46152"/>
                </a:moveTo>
                <a:lnTo>
                  <a:pt x="33615" y="46152"/>
                </a:lnTo>
                <a:lnTo>
                  <a:pt x="33615" y="43764"/>
                </a:lnTo>
                <a:lnTo>
                  <a:pt x="36004" y="43764"/>
                </a:lnTo>
                <a:close/>
                <a:moveTo>
                  <a:pt x="36004" y="48691"/>
                </a:moveTo>
                <a:lnTo>
                  <a:pt x="33615" y="48691"/>
                </a:lnTo>
                <a:lnTo>
                  <a:pt x="33615" y="46302"/>
                </a:lnTo>
                <a:lnTo>
                  <a:pt x="36004" y="46302"/>
                </a:lnTo>
                <a:close/>
                <a:moveTo>
                  <a:pt x="36004" y="51228"/>
                </a:moveTo>
                <a:lnTo>
                  <a:pt x="33615" y="51228"/>
                </a:lnTo>
                <a:lnTo>
                  <a:pt x="33615" y="48839"/>
                </a:lnTo>
                <a:lnTo>
                  <a:pt x="36004" y="48839"/>
                </a:lnTo>
                <a:close/>
                <a:moveTo>
                  <a:pt x="36004" y="53765"/>
                </a:moveTo>
                <a:lnTo>
                  <a:pt x="33615" y="53765"/>
                </a:lnTo>
                <a:lnTo>
                  <a:pt x="33615" y="51376"/>
                </a:lnTo>
                <a:lnTo>
                  <a:pt x="36004" y="51376"/>
                </a:lnTo>
                <a:close/>
                <a:moveTo>
                  <a:pt x="36004" y="56303"/>
                </a:moveTo>
                <a:lnTo>
                  <a:pt x="33615" y="56303"/>
                </a:lnTo>
                <a:lnTo>
                  <a:pt x="33615" y="53914"/>
                </a:lnTo>
                <a:lnTo>
                  <a:pt x="36004" y="53914"/>
                </a:lnTo>
                <a:close/>
                <a:moveTo>
                  <a:pt x="36004" y="58840"/>
                </a:moveTo>
                <a:lnTo>
                  <a:pt x="33615" y="58840"/>
                </a:lnTo>
                <a:lnTo>
                  <a:pt x="33615" y="56451"/>
                </a:lnTo>
                <a:lnTo>
                  <a:pt x="36004" y="56451"/>
                </a:lnTo>
                <a:close/>
                <a:moveTo>
                  <a:pt x="33466" y="5554"/>
                </a:moveTo>
                <a:lnTo>
                  <a:pt x="31077" y="5554"/>
                </a:lnTo>
                <a:lnTo>
                  <a:pt x="31077" y="3165"/>
                </a:lnTo>
                <a:lnTo>
                  <a:pt x="33466" y="3165"/>
                </a:lnTo>
                <a:close/>
                <a:moveTo>
                  <a:pt x="33466" y="8092"/>
                </a:moveTo>
                <a:lnTo>
                  <a:pt x="31077" y="8092"/>
                </a:lnTo>
                <a:lnTo>
                  <a:pt x="31077" y="5703"/>
                </a:lnTo>
                <a:lnTo>
                  <a:pt x="33466" y="5703"/>
                </a:lnTo>
                <a:close/>
                <a:moveTo>
                  <a:pt x="33466" y="10629"/>
                </a:moveTo>
                <a:lnTo>
                  <a:pt x="31077" y="10629"/>
                </a:lnTo>
                <a:lnTo>
                  <a:pt x="31077" y="8240"/>
                </a:lnTo>
                <a:lnTo>
                  <a:pt x="33466" y="8240"/>
                </a:lnTo>
                <a:close/>
                <a:moveTo>
                  <a:pt x="33466" y="13166"/>
                </a:moveTo>
                <a:lnTo>
                  <a:pt x="31077" y="13166"/>
                </a:lnTo>
                <a:lnTo>
                  <a:pt x="31077" y="10777"/>
                </a:lnTo>
                <a:lnTo>
                  <a:pt x="33466" y="10777"/>
                </a:lnTo>
                <a:close/>
                <a:moveTo>
                  <a:pt x="33466" y="15704"/>
                </a:moveTo>
                <a:lnTo>
                  <a:pt x="31077" y="15704"/>
                </a:lnTo>
                <a:lnTo>
                  <a:pt x="31077" y="13316"/>
                </a:lnTo>
                <a:lnTo>
                  <a:pt x="33466" y="13316"/>
                </a:lnTo>
                <a:close/>
                <a:moveTo>
                  <a:pt x="33466" y="18242"/>
                </a:moveTo>
                <a:lnTo>
                  <a:pt x="31077" y="18242"/>
                </a:lnTo>
                <a:lnTo>
                  <a:pt x="31077" y="15853"/>
                </a:lnTo>
                <a:lnTo>
                  <a:pt x="33466" y="15853"/>
                </a:lnTo>
                <a:close/>
                <a:moveTo>
                  <a:pt x="33466" y="20778"/>
                </a:moveTo>
                <a:lnTo>
                  <a:pt x="31077" y="20778"/>
                </a:lnTo>
                <a:lnTo>
                  <a:pt x="31077" y="18389"/>
                </a:lnTo>
                <a:lnTo>
                  <a:pt x="33466" y="18389"/>
                </a:lnTo>
                <a:close/>
                <a:moveTo>
                  <a:pt x="33466" y="23316"/>
                </a:moveTo>
                <a:lnTo>
                  <a:pt x="31077" y="23316"/>
                </a:lnTo>
                <a:lnTo>
                  <a:pt x="31077" y="20928"/>
                </a:lnTo>
                <a:lnTo>
                  <a:pt x="33466" y="20928"/>
                </a:lnTo>
                <a:close/>
                <a:moveTo>
                  <a:pt x="33466" y="25854"/>
                </a:moveTo>
                <a:lnTo>
                  <a:pt x="31077" y="25854"/>
                </a:lnTo>
                <a:lnTo>
                  <a:pt x="31077" y="23465"/>
                </a:lnTo>
                <a:lnTo>
                  <a:pt x="33466" y="23465"/>
                </a:lnTo>
                <a:close/>
                <a:moveTo>
                  <a:pt x="33466" y="28391"/>
                </a:moveTo>
                <a:lnTo>
                  <a:pt x="31077" y="28391"/>
                </a:lnTo>
                <a:lnTo>
                  <a:pt x="31077" y="26002"/>
                </a:lnTo>
                <a:lnTo>
                  <a:pt x="33466" y="26002"/>
                </a:lnTo>
                <a:close/>
                <a:moveTo>
                  <a:pt x="33466" y="30928"/>
                </a:moveTo>
                <a:lnTo>
                  <a:pt x="31077" y="30928"/>
                </a:lnTo>
                <a:lnTo>
                  <a:pt x="31077" y="28540"/>
                </a:lnTo>
                <a:lnTo>
                  <a:pt x="33466" y="28540"/>
                </a:lnTo>
                <a:close/>
                <a:moveTo>
                  <a:pt x="33466" y="33466"/>
                </a:moveTo>
                <a:lnTo>
                  <a:pt x="31077" y="33466"/>
                </a:lnTo>
                <a:lnTo>
                  <a:pt x="31077" y="31077"/>
                </a:lnTo>
                <a:lnTo>
                  <a:pt x="33466" y="31077"/>
                </a:lnTo>
                <a:close/>
                <a:moveTo>
                  <a:pt x="33466" y="36003"/>
                </a:moveTo>
                <a:lnTo>
                  <a:pt x="31077" y="36003"/>
                </a:lnTo>
                <a:lnTo>
                  <a:pt x="31077" y="33614"/>
                </a:lnTo>
                <a:lnTo>
                  <a:pt x="33466" y="33614"/>
                </a:lnTo>
                <a:close/>
                <a:moveTo>
                  <a:pt x="33466" y="38540"/>
                </a:moveTo>
                <a:lnTo>
                  <a:pt x="31077" y="38540"/>
                </a:lnTo>
                <a:lnTo>
                  <a:pt x="31077" y="36152"/>
                </a:lnTo>
                <a:lnTo>
                  <a:pt x="33466" y="36152"/>
                </a:lnTo>
                <a:close/>
                <a:moveTo>
                  <a:pt x="33466" y="41079"/>
                </a:moveTo>
                <a:lnTo>
                  <a:pt x="31077" y="41079"/>
                </a:lnTo>
                <a:lnTo>
                  <a:pt x="31077" y="38690"/>
                </a:lnTo>
                <a:lnTo>
                  <a:pt x="33466" y="38690"/>
                </a:lnTo>
                <a:close/>
                <a:moveTo>
                  <a:pt x="33466" y="43616"/>
                </a:moveTo>
                <a:lnTo>
                  <a:pt x="31077" y="43616"/>
                </a:lnTo>
                <a:lnTo>
                  <a:pt x="31077" y="41226"/>
                </a:lnTo>
                <a:lnTo>
                  <a:pt x="33466" y="41226"/>
                </a:lnTo>
                <a:close/>
                <a:moveTo>
                  <a:pt x="33466" y="46152"/>
                </a:moveTo>
                <a:lnTo>
                  <a:pt x="31077" y="46152"/>
                </a:lnTo>
                <a:lnTo>
                  <a:pt x="31077" y="43764"/>
                </a:lnTo>
                <a:lnTo>
                  <a:pt x="33466" y="43764"/>
                </a:lnTo>
                <a:close/>
                <a:moveTo>
                  <a:pt x="33466" y="48691"/>
                </a:moveTo>
                <a:lnTo>
                  <a:pt x="31077" y="48691"/>
                </a:lnTo>
                <a:lnTo>
                  <a:pt x="31077" y="46302"/>
                </a:lnTo>
                <a:lnTo>
                  <a:pt x="33466" y="46302"/>
                </a:lnTo>
                <a:close/>
                <a:moveTo>
                  <a:pt x="33466" y="51228"/>
                </a:moveTo>
                <a:lnTo>
                  <a:pt x="31077" y="51228"/>
                </a:lnTo>
                <a:lnTo>
                  <a:pt x="31077" y="48839"/>
                </a:lnTo>
                <a:lnTo>
                  <a:pt x="33466" y="48839"/>
                </a:lnTo>
                <a:close/>
                <a:moveTo>
                  <a:pt x="33466" y="53765"/>
                </a:moveTo>
                <a:lnTo>
                  <a:pt x="31077" y="53765"/>
                </a:lnTo>
                <a:lnTo>
                  <a:pt x="31077" y="51376"/>
                </a:lnTo>
                <a:lnTo>
                  <a:pt x="33466" y="51376"/>
                </a:lnTo>
                <a:close/>
                <a:moveTo>
                  <a:pt x="33466" y="56303"/>
                </a:moveTo>
                <a:lnTo>
                  <a:pt x="31077" y="56303"/>
                </a:lnTo>
                <a:lnTo>
                  <a:pt x="31077" y="53914"/>
                </a:lnTo>
                <a:lnTo>
                  <a:pt x="33466" y="53914"/>
                </a:lnTo>
                <a:close/>
                <a:moveTo>
                  <a:pt x="33466" y="58840"/>
                </a:moveTo>
                <a:lnTo>
                  <a:pt x="31077" y="58840"/>
                </a:lnTo>
                <a:lnTo>
                  <a:pt x="31077" y="56451"/>
                </a:lnTo>
                <a:lnTo>
                  <a:pt x="33466" y="56451"/>
                </a:lnTo>
                <a:close/>
                <a:moveTo>
                  <a:pt x="30928" y="5554"/>
                </a:moveTo>
                <a:lnTo>
                  <a:pt x="28540" y="5554"/>
                </a:lnTo>
                <a:lnTo>
                  <a:pt x="28540" y="3165"/>
                </a:lnTo>
                <a:lnTo>
                  <a:pt x="30928" y="3165"/>
                </a:lnTo>
                <a:close/>
                <a:moveTo>
                  <a:pt x="30928" y="8092"/>
                </a:moveTo>
                <a:lnTo>
                  <a:pt x="28540" y="8092"/>
                </a:lnTo>
                <a:lnTo>
                  <a:pt x="28540" y="5703"/>
                </a:lnTo>
                <a:lnTo>
                  <a:pt x="30928" y="5703"/>
                </a:lnTo>
                <a:close/>
                <a:moveTo>
                  <a:pt x="30928" y="10629"/>
                </a:moveTo>
                <a:lnTo>
                  <a:pt x="28540" y="10629"/>
                </a:lnTo>
                <a:lnTo>
                  <a:pt x="28540" y="8240"/>
                </a:lnTo>
                <a:lnTo>
                  <a:pt x="30928" y="8240"/>
                </a:lnTo>
                <a:close/>
                <a:moveTo>
                  <a:pt x="30928" y="13166"/>
                </a:moveTo>
                <a:lnTo>
                  <a:pt x="28540" y="13166"/>
                </a:lnTo>
                <a:lnTo>
                  <a:pt x="28540" y="10777"/>
                </a:lnTo>
                <a:lnTo>
                  <a:pt x="30928" y="10777"/>
                </a:lnTo>
                <a:close/>
                <a:moveTo>
                  <a:pt x="30928" y="15704"/>
                </a:moveTo>
                <a:lnTo>
                  <a:pt x="28540" y="15704"/>
                </a:lnTo>
                <a:lnTo>
                  <a:pt x="28540" y="13316"/>
                </a:lnTo>
                <a:lnTo>
                  <a:pt x="30928" y="13316"/>
                </a:lnTo>
                <a:close/>
                <a:moveTo>
                  <a:pt x="30928" y="18242"/>
                </a:moveTo>
                <a:lnTo>
                  <a:pt x="28540" y="18242"/>
                </a:lnTo>
                <a:lnTo>
                  <a:pt x="28540" y="15853"/>
                </a:lnTo>
                <a:lnTo>
                  <a:pt x="30928" y="15853"/>
                </a:lnTo>
                <a:close/>
                <a:moveTo>
                  <a:pt x="30928" y="20778"/>
                </a:moveTo>
                <a:lnTo>
                  <a:pt x="28540" y="20778"/>
                </a:lnTo>
                <a:lnTo>
                  <a:pt x="28540" y="18389"/>
                </a:lnTo>
                <a:lnTo>
                  <a:pt x="30928" y="18389"/>
                </a:lnTo>
                <a:close/>
                <a:moveTo>
                  <a:pt x="30928" y="23316"/>
                </a:moveTo>
                <a:lnTo>
                  <a:pt x="28540" y="23316"/>
                </a:lnTo>
                <a:lnTo>
                  <a:pt x="28540" y="20928"/>
                </a:lnTo>
                <a:lnTo>
                  <a:pt x="30928" y="20928"/>
                </a:lnTo>
                <a:close/>
                <a:moveTo>
                  <a:pt x="30928" y="25854"/>
                </a:moveTo>
                <a:lnTo>
                  <a:pt x="28540" y="25854"/>
                </a:lnTo>
                <a:lnTo>
                  <a:pt x="28540" y="23465"/>
                </a:lnTo>
                <a:lnTo>
                  <a:pt x="30928" y="23465"/>
                </a:lnTo>
                <a:close/>
                <a:moveTo>
                  <a:pt x="30928" y="28391"/>
                </a:moveTo>
                <a:lnTo>
                  <a:pt x="28540" y="28391"/>
                </a:lnTo>
                <a:lnTo>
                  <a:pt x="28540" y="26002"/>
                </a:lnTo>
                <a:lnTo>
                  <a:pt x="30928" y="26002"/>
                </a:lnTo>
                <a:close/>
                <a:moveTo>
                  <a:pt x="30928" y="30928"/>
                </a:moveTo>
                <a:lnTo>
                  <a:pt x="28540" y="30928"/>
                </a:lnTo>
                <a:lnTo>
                  <a:pt x="28540" y="28540"/>
                </a:lnTo>
                <a:lnTo>
                  <a:pt x="30928" y="28540"/>
                </a:lnTo>
                <a:close/>
                <a:moveTo>
                  <a:pt x="30928" y="33466"/>
                </a:moveTo>
                <a:lnTo>
                  <a:pt x="28540" y="33466"/>
                </a:lnTo>
                <a:lnTo>
                  <a:pt x="28540" y="31077"/>
                </a:lnTo>
                <a:lnTo>
                  <a:pt x="30928" y="31077"/>
                </a:lnTo>
                <a:close/>
                <a:moveTo>
                  <a:pt x="30928" y="36003"/>
                </a:moveTo>
                <a:lnTo>
                  <a:pt x="28540" y="36003"/>
                </a:lnTo>
                <a:lnTo>
                  <a:pt x="28540" y="33614"/>
                </a:lnTo>
                <a:lnTo>
                  <a:pt x="30928" y="33614"/>
                </a:lnTo>
                <a:close/>
                <a:moveTo>
                  <a:pt x="30928" y="38540"/>
                </a:moveTo>
                <a:lnTo>
                  <a:pt x="28540" y="38540"/>
                </a:lnTo>
                <a:lnTo>
                  <a:pt x="28540" y="36152"/>
                </a:lnTo>
                <a:lnTo>
                  <a:pt x="30928" y="36152"/>
                </a:lnTo>
                <a:close/>
                <a:moveTo>
                  <a:pt x="30928" y="41079"/>
                </a:moveTo>
                <a:lnTo>
                  <a:pt x="28540" y="41079"/>
                </a:lnTo>
                <a:lnTo>
                  <a:pt x="28540" y="38690"/>
                </a:lnTo>
                <a:lnTo>
                  <a:pt x="30928" y="38690"/>
                </a:lnTo>
                <a:close/>
                <a:moveTo>
                  <a:pt x="30928" y="43616"/>
                </a:moveTo>
                <a:lnTo>
                  <a:pt x="28540" y="43616"/>
                </a:lnTo>
                <a:lnTo>
                  <a:pt x="28540" y="41226"/>
                </a:lnTo>
                <a:lnTo>
                  <a:pt x="30928" y="41226"/>
                </a:lnTo>
                <a:close/>
                <a:moveTo>
                  <a:pt x="30928" y="46152"/>
                </a:moveTo>
                <a:lnTo>
                  <a:pt x="28540" y="46152"/>
                </a:lnTo>
                <a:lnTo>
                  <a:pt x="28540" y="43764"/>
                </a:lnTo>
                <a:lnTo>
                  <a:pt x="30928" y="43764"/>
                </a:lnTo>
                <a:close/>
                <a:moveTo>
                  <a:pt x="30928" y="48691"/>
                </a:moveTo>
                <a:lnTo>
                  <a:pt x="28540" y="48691"/>
                </a:lnTo>
                <a:lnTo>
                  <a:pt x="28540" y="46302"/>
                </a:lnTo>
                <a:lnTo>
                  <a:pt x="30928" y="46302"/>
                </a:lnTo>
                <a:close/>
                <a:moveTo>
                  <a:pt x="30928" y="51228"/>
                </a:moveTo>
                <a:lnTo>
                  <a:pt x="28540" y="51228"/>
                </a:lnTo>
                <a:lnTo>
                  <a:pt x="28540" y="48839"/>
                </a:lnTo>
                <a:lnTo>
                  <a:pt x="30928" y="48839"/>
                </a:lnTo>
                <a:close/>
                <a:moveTo>
                  <a:pt x="30928" y="53765"/>
                </a:moveTo>
                <a:lnTo>
                  <a:pt x="28540" y="53765"/>
                </a:lnTo>
                <a:lnTo>
                  <a:pt x="28540" y="51376"/>
                </a:lnTo>
                <a:lnTo>
                  <a:pt x="30928" y="51376"/>
                </a:lnTo>
                <a:close/>
                <a:moveTo>
                  <a:pt x="30928" y="56303"/>
                </a:moveTo>
                <a:lnTo>
                  <a:pt x="28540" y="56303"/>
                </a:lnTo>
                <a:lnTo>
                  <a:pt x="28540" y="53914"/>
                </a:lnTo>
                <a:lnTo>
                  <a:pt x="30928" y="53914"/>
                </a:lnTo>
                <a:close/>
                <a:moveTo>
                  <a:pt x="30928" y="58840"/>
                </a:moveTo>
                <a:lnTo>
                  <a:pt x="28540" y="58840"/>
                </a:lnTo>
                <a:lnTo>
                  <a:pt x="28540" y="56451"/>
                </a:lnTo>
                <a:lnTo>
                  <a:pt x="30928" y="56451"/>
                </a:lnTo>
                <a:close/>
                <a:moveTo>
                  <a:pt x="28391" y="5554"/>
                </a:moveTo>
                <a:lnTo>
                  <a:pt x="26002" y="5554"/>
                </a:lnTo>
                <a:lnTo>
                  <a:pt x="26002" y="3165"/>
                </a:lnTo>
                <a:lnTo>
                  <a:pt x="28391" y="3165"/>
                </a:lnTo>
                <a:close/>
                <a:moveTo>
                  <a:pt x="28391" y="8092"/>
                </a:moveTo>
                <a:lnTo>
                  <a:pt x="26002" y="8092"/>
                </a:lnTo>
                <a:lnTo>
                  <a:pt x="26002" y="5703"/>
                </a:lnTo>
                <a:lnTo>
                  <a:pt x="28391" y="5703"/>
                </a:lnTo>
                <a:close/>
                <a:moveTo>
                  <a:pt x="28391" y="10629"/>
                </a:moveTo>
                <a:lnTo>
                  <a:pt x="26002" y="10629"/>
                </a:lnTo>
                <a:lnTo>
                  <a:pt x="26002" y="8240"/>
                </a:lnTo>
                <a:lnTo>
                  <a:pt x="28391" y="8240"/>
                </a:lnTo>
                <a:close/>
                <a:moveTo>
                  <a:pt x="28391" y="13166"/>
                </a:moveTo>
                <a:lnTo>
                  <a:pt x="26002" y="13166"/>
                </a:lnTo>
                <a:lnTo>
                  <a:pt x="26002" y="10777"/>
                </a:lnTo>
                <a:lnTo>
                  <a:pt x="28391" y="10777"/>
                </a:lnTo>
                <a:close/>
                <a:moveTo>
                  <a:pt x="28391" y="15704"/>
                </a:moveTo>
                <a:lnTo>
                  <a:pt x="26002" y="15704"/>
                </a:lnTo>
                <a:lnTo>
                  <a:pt x="26002" y="13316"/>
                </a:lnTo>
                <a:lnTo>
                  <a:pt x="28391" y="13316"/>
                </a:lnTo>
                <a:close/>
                <a:moveTo>
                  <a:pt x="28391" y="18242"/>
                </a:moveTo>
                <a:lnTo>
                  <a:pt x="26002" y="18242"/>
                </a:lnTo>
                <a:lnTo>
                  <a:pt x="26002" y="15853"/>
                </a:lnTo>
                <a:lnTo>
                  <a:pt x="28391" y="15853"/>
                </a:lnTo>
                <a:close/>
                <a:moveTo>
                  <a:pt x="28391" y="20778"/>
                </a:moveTo>
                <a:lnTo>
                  <a:pt x="26002" y="20778"/>
                </a:lnTo>
                <a:lnTo>
                  <a:pt x="26002" y="18389"/>
                </a:lnTo>
                <a:lnTo>
                  <a:pt x="28391" y="18389"/>
                </a:lnTo>
                <a:close/>
                <a:moveTo>
                  <a:pt x="28391" y="23316"/>
                </a:moveTo>
                <a:lnTo>
                  <a:pt x="26002" y="23316"/>
                </a:lnTo>
                <a:lnTo>
                  <a:pt x="26002" y="20928"/>
                </a:lnTo>
                <a:lnTo>
                  <a:pt x="28391" y="20928"/>
                </a:lnTo>
                <a:close/>
                <a:moveTo>
                  <a:pt x="28391" y="25854"/>
                </a:moveTo>
                <a:lnTo>
                  <a:pt x="26002" y="25854"/>
                </a:lnTo>
                <a:lnTo>
                  <a:pt x="26002" y="23465"/>
                </a:lnTo>
                <a:lnTo>
                  <a:pt x="28391" y="23465"/>
                </a:lnTo>
                <a:close/>
                <a:moveTo>
                  <a:pt x="28391" y="28391"/>
                </a:moveTo>
                <a:lnTo>
                  <a:pt x="26002" y="28391"/>
                </a:lnTo>
                <a:lnTo>
                  <a:pt x="26002" y="26002"/>
                </a:lnTo>
                <a:lnTo>
                  <a:pt x="28391" y="26002"/>
                </a:lnTo>
                <a:close/>
                <a:moveTo>
                  <a:pt x="28391" y="30928"/>
                </a:moveTo>
                <a:lnTo>
                  <a:pt x="26002" y="30928"/>
                </a:lnTo>
                <a:lnTo>
                  <a:pt x="26002" y="28540"/>
                </a:lnTo>
                <a:lnTo>
                  <a:pt x="28391" y="28540"/>
                </a:lnTo>
                <a:close/>
                <a:moveTo>
                  <a:pt x="28391" y="33466"/>
                </a:moveTo>
                <a:lnTo>
                  <a:pt x="26002" y="33466"/>
                </a:lnTo>
                <a:lnTo>
                  <a:pt x="26002" y="31077"/>
                </a:lnTo>
                <a:lnTo>
                  <a:pt x="28391" y="31077"/>
                </a:lnTo>
                <a:close/>
                <a:moveTo>
                  <a:pt x="28391" y="36003"/>
                </a:moveTo>
                <a:lnTo>
                  <a:pt x="26002" y="36003"/>
                </a:lnTo>
                <a:lnTo>
                  <a:pt x="26002" y="33614"/>
                </a:lnTo>
                <a:lnTo>
                  <a:pt x="28391" y="33614"/>
                </a:lnTo>
                <a:close/>
                <a:moveTo>
                  <a:pt x="28391" y="38540"/>
                </a:moveTo>
                <a:lnTo>
                  <a:pt x="26002" y="38540"/>
                </a:lnTo>
                <a:lnTo>
                  <a:pt x="26002" y="36152"/>
                </a:lnTo>
                <a:lnTo>
                  <a:pt x="28391" y="36152"/>
                </a:lnTo>
                <a:close/>
                <a:moveTo>
                  <a:pt x="28391" y="41079"/>
                </a:moveTo>
                <a:lnTo>
                  <a:pt x="26002" y="41079"/>
                </a:lnTo>
                <a:lnTo>
                  <a:pt x="26002" y="38690"/>
                </a:lnTo>
                <a:lnTo>
                  <a:pt x="28391" y="38690"/>
                </a:lnTo>
                <a:close/>
                <a:moveTo>
                  <a:pt x="28391" y="43616"/>
                </a:moveTo>
                <a:lnTo>
                  <a:pt x="26002" y="43616"/>
                </a:lnTo>
                <a:lnTo>
                  <a:pt x="26002" y="41226"/>
                </a:lnTo>
                <a:lnTo>
                  <a:pt x="28391" y="41226"/>
                </a:lnTo>
                <a:close/>
                <a:moveTo>
                  <a:pt x="28391" y="46152"/>
                </a:moveTo>
                <a:lnTo>
                  <a:pt x="26002" y="46152"/>
                </a:lnTo>
                <a:lnTo>
                  <a:pt x="26002" y="43764"/>
                </a:lnTo>
                <a:lnTo>
                  <a:pt x="28391" y="43764"/>
                </a:lnTo>
                <a:close/>
                <a:moveTo>
                  <a:pt x="28391" y="48691"/>
                </a:moveTo>
                <a:lnTo>
                  <a:pt x="26002" y="48691"/>
                </a:lnTo>
                <a:lnTo>
                  <a:pt x="26002" y="46302"/>
                </a:lnTo>
                <a:lnTo>
                  <a:pt x="28391" y="46302"/>
                </a:lnTo>
                <a:close/>
                <a:moveTo>
                  <a:pt x="28391" y="51228"/>
                </a:moveTo>
                <a:lnTo>
                  <a:pt x="26002" y="51228"/>
                </a:lnTo>
                <a:lnTo>
                  <a:pt x="26002" y="48839"/>
                </a:lnTo>
                <a:lnTo>
                  <a:pt x="28391" y="48839"/>
                </a:lnTo>
                <a:close/>
                <a:moveTo>
                  <a:pt x="28391" y="53765"/>
                </a:moveTo>
                <a:lnTo>
                  <a:pt x="26002" y="53765"/>
                </a:lnTo>
                <a:lnTo>
                  <a:pt x="26002" y="51376"/>
                </a:lnTo>
                <a:lnTo>
                  <a:pt x="28391" y="51376"/>
                </a:lnTo>
                <a:close/>
                <a:moveTo>
                  <a:pt x="28391" y="56303"/>
                </a:moveTo>
                <a:lnTo>
                  <a:pt x="26002" y="56303"/>
                </a:lnTo>
                <a:lnTo>
                  <a:pt x="26002" y="53914"/>
                </a:lnTo>
                <a:lnTo>
                  <a:pt x="28391" y="53914"/>
                </a:lnTo>
                <a:close/>
                <a:moveTo>
                  <a:pt x="28391" y="58840"/>
                </a:moveTo>
                <a:lnTo>
                  <a:pt x="26002" y="58840"/>
                </a:lnTo>
                <a:lnTo>
                  <a:pt x="26002" y="56451"/>
                </a:lnTo>
                <a:lnTo>
                  <a:pt x="28391" y="56451"/>
                </a:lnTo>
                <a:close/>
                <a:moveTo>
                  <a:pt x="25854" y="5554"/>
                </a:moveTo>
                <a:lnTo>
                  <a:pt x="23465" y="5554"/>
                </a:lnTo>
                <a:lnTo>
                  <a:pt x="23465" y="3165"/>
                </a:lnTo>
                <a:lnTo>
                  <a:pt x="25854" y="3165"/>
                </a:lnTo>
                <a:close/>
                <a:moveTo>
                  <a:pt x="25854" y="8092"/>
                </a:moveTo>
                <a:lnTo>
                  <a:pt x="23465" y="8092"/>
                </a:lnTo>
                <a:lnTo>
                  <a:pt x="23465" y="5703"/>
                </a:lnTo>
                <a:lnTo>
                  <a:pt x="25854" y="5703"/>
                </a:lnTo>
                <a:close/>
                <a:moveTo>
                  <a:pt x="25854" y="10629"/>
                </a:moveTo>
                <a:lnTo>
                  <a:pt x="23465" y="10629"/>
                </a:lnTo>
                <a:lnTo>
                  <a:pt x="23465" y="8240"/>
                </a:lnTo>
                <a:lnTo>
                  <a:pt x="25854" y="8240"/>
                </a:lnTo>
                <a:close/>
                <a:moveTo>
                  <a:pt x="25854" y="13166"/>
                </a:moveTo>
                <a:lnTo>
                  <a:pt x="23465" y="13166"/>
                </a:lnTo>
                <a:lnTo>
                  <a:pt x="23465" y="10777"/>
                </a:lnTo>
                <a:lnTo>
                  <a:pt x="25854" y="10777"/>
                </a:lnTo>
                <a:close/>
                <a:moveTo>
                  <a:pt x="25854" y="15704"/>
                </a:moveTo>
                <a:lnTo>
                  <a:pt x="23465" y="15704"/>
                </a:lnTo>
                <a:lnTo>
                  <a:pt x="23465" y="13316"/>
                </a:lnTo>
                <a:lnTo>
                  <a:pt x="25854" y="13316"/>
                </a:lnTo>
                <a:close/>
                <a:moveTo>
                  <a:pt x="25854" y="18242"/>
                </a:moveTo>
                <a:lnTo>
                  <a:pt x="23465" y="18242"/>
                </a:lnTo>
                <a:lnTo>
                  <a:pt x="23465" y="15853"/>
                </a:lnTo>
                <a:lnTo>
                  <a:pt x="25854" y="15853"/>
                </a:lnTo>
                <a:close/>
                <a:moveTo>
                  <a:pt x="25854" y="20778"/>
                </a:moveTo>
                <a:lnTo>
                  <a:pt x="23465" y="20778"/>
                </a:lnTo>
                <a:lnTo>
                  <a:pt x="23465" y="18389"/>
                </a:lnTo>
                <a:lnTo>
                  <a:pt x="25854" y="18389"/>
                </a:lnTo>
                <a:close/>
                <a:moveTo>
                  <a:pt x="25854" y="23316"/>
                </a:moveTo>
                <a:lnTo>
                  <a:pt x="23465" y="23316"/>
                </a:lnTo>
                <a:lnTo>
                  <a:pt x="23465" y="20928"/>
                </a:lnTo>
                <a:lnTo>
                  <a:pt x="25854" y="20928"/>
                </a:lnTo>
                <a:close/>
                <a:moveTo>
                  <a:pt x="25854" y="25854"/>
                </a:moveTo>
                <a:lnTo>
                  <a:pt x="23465" y="25854"/>
                </a:lnTo>
                <a:lnTo>
                  <a:pt x="23465" y="23465"/>
                </a:lnTo>
                <a:lnTo>
                  <a:pt x="25854" y="23465"/>
                </a:lnTo>
                <a:close/>
                <a:moveTo>
                  <a:pt x="25854" y="28391"/>
                </a:moveTo>
                <a:lnTo>
                  <a:pt x="23465" y="28391"/>
                </a:lnTo>
                <a:lnTo>
                  <a:pt x="23465" y="26002"/>
                </a:lnTo>
                <a:lnTo>
                  <a:pt x="25854" y="26002"/>
                </a:lnTo>
                <a:close/>
                <a:moveTo>
                  <a:pt x="25854" y="30928"/>
                </a:moveTo>
                <a:lnTo>
                  <a:pt x="23465" y="30928"/>
                </a:lnTo>
                <a:lnTo>
                  <a:pt x="23465" y="28540"/>
                </a:lnTo>
                <a:lnTo>
                  <a:pt x="25854" y="28540"/>
                </a:lnTo>
                <a:close/>
                <a:moveTo>
                  <a:pt x="25854" y="33466"/>
                </a:moveTo>
                <a:lnTo>
                  <a:pt x="23465" y="33466"/>
                </a:lnTo>
                <a:lnTo>
                  <a:pt x="23465" y="31077"/>
                </a:lnTo>
                <a:lnTo>
                  <a:pt x="25854" y="31077"/>
                </a:lnTo>
                <a:close/>
                <a:moveTo>
                  <a:pt x="25854" y="36003"/>
                </a:moveTo>
                <a:lnTo>
                  <a:pt x="23465" y="36003"/>
                </a:lnTo>
                <a:lnTo>
                  <a:pt x="23465" y="33614"/>
                </a:lnTo>
                <a:lnTo>
                  <a:pt x="25854" y="33614"/>
                </a:lnTo>
                <a:close/>
                <a:moveTo>
                  <a:pt x="25854" y="38540"/>
                </a:moveTo>
                <a:lnTo>
                  <a:pt x="23465" y="38540"/>
                </a:lnTo>
                <a:lnTo>
                  <a:pt x="23465" y="36152"/>
                </a:lnTo>
                <a:lnTo>
                  <a:pt x="25854" y="36152"/>
                </a:lnTo>
                <a:close/>
                <a:moveTo>
                  <a:pt x="25854" y="41079"/>
                </a:moveTo>
                <a:lnTo>
                  <a:pt x="23465" y="41079"/>
                </a:lnTo>
                <a:lnTo>
                  <a:pt x="23465" y="38690"/>
                </a:lnTo>
                <a:lnTo>
                  <a:pt x="25854" y="38690"/>
                </a:lnTo>
                <a:close/>
                <a:moveTo>
                  <a:pt x="25854" y="43616"/>
                </a:moveTo>
                <a:lnTo>
                  <a:pt x="23465" y="43616"/>
                </a:lnTo>
                <a:lnTo>
                  <a:pt x="23465" y="41226"/>
                </a:lnTo>
                <a:lnTo>
                  <a:pt x="25854" y="41226"/>
                </a:lnTo>
                <a:close/>
                <a:moveTo>
                  <a:pt x="25854" y="46152"/>
                </a:moveTo>
                <a:lnTo>
                  <a:pt x="23465" y="46152"/>
                </a:lnTo>
                <a:lnTo>
                  <a:pt x="23465" y="43764"/>
                </a:lnTo>
                <a:lnTo>
                  <a:pt x="25854" y="43764"/>
                </a:lnTo>
                <a:close/>
                <a:moveTo>
                  <a:pt x="25854" y="48691"/>
                </a:moveTo>
                <a:lnTo>
                  <a:pt x="23465" y="48691"/>
                </a:lnTo>
                <a:lnTo>
                  <a:pt x="23465" y="46302"/>
                </a:lnTo>
                <a:lnTo>
                  <a:pt x="25854" y="46302"/>
                </a:lnTo>
                <a:close/>
                <a:moveTo>
                  <a:pt x="25854" y="51228"/>
                </a:moveTo>
                <a:lnTo>
                  <a:pt x="23465" y="51228"/>
                </a:lnTo>
                <a:lnTo>
                  <a:pt x="23465" y="48839"/>
                </a:lnTo>
                <a:lnTo>
                  <a:pt x="25854" y="48839"/>
                </a:lnTo>
                <a:close/>
                <a:moveTo>
                  <a:pt x="25854" y="53765"/>
                </a:moveTo>
                <a:lnTo>
                  <a:pt x="23465" y="53765"/>
                </a:lnTo>
                <a:lnTo>
                  <a:pt x="23465" y="51376"/>
                </a:lnTo>
                <a:lnTo>
                  <a:pt x="25854" y="51376"/>
                </a:lnTo>
                <a:close/>
                <a:moveTo>
                  <a:pt x="25854" y="56303"/>
                </a:moveTo>
                <a:lnTo>
                  <a:pt x="23465" y="56303"/>
                </a:lnTo>
                <a:lnTo>
                  <a:pt x="23465" y="53914"/>
                </a:lnTo>
                <a:lnTo>
                  <a:pt x="25854" y="53914"/>
                </a:lnTo>
                <a:close/>
                <a:moveTo>
                  <a:pt x="25854" y="58840"/>
                </a:moveTo>
                <a:lnTo>
                  <a:pt x="23465" y="58840"/>
                </a:lnTo>
                <a:lnTo>
                  <a:pt x="23465" y="56451"/>
                </a:lnTo>
                <a:lnTo>
                  <a:pt x="25854" y="56451"/>
                </a:lnTo>
                <a:close/>
                <a:moveTo>
                  <a:pt x="23316" y="5554"/>
                </a:moveTo>
                <a:lnTo>
                  <a:pt x="20928" y="5554"/>
                </a:lnTo>
                <a:lnTo>
                  <a:pt x="20928" y="3165"/>
                </a:lnTo>
                <a:lnTo>
                  <a:pt x="23316" y="3165"/>
                </a:lnTo>
                <a:close/>
                <a:moveTo>
                  <a:pt x="23316" y="8092"/>
                </a:moveTo>
                <a:lnTo>
                  <a:pt x="20928" y="8092"/>
                </a:lnTo>
                <a:lnTo>
                  <a:pt x="20928" y="5703"/>
                </a:lnTo>
                <a:lnTo>
                  <a:pt x="23316" y="5703"/>
                </a:lnTo>
                <a:close/>
                <a:moveTo>
                  <a:pt x="23316" y="10629"/>
                </a:moveTo>
                <a:lnTo>
                  <a:pt x="20928" y="10629"/>
                </a:lnTo>
                <a:lnTo>
                  <a:pt x="20928" y="8240"/>
                </a:lnTo>
                <a:lnTo>
                  <a:pt x="23316" y="8240"/>
                </a:lnTo>
                <a:close/>
                <a:moveTo>
                  <a:pt x="23316" y="13166"/>
                </a:moveTo>
                <a:lnTo>
                  <a:pt x="20928" y="13166"/>
                </a:lnTo>
                <a:lnTo>
                  <a:pt x="20928" y="10777"/>
                </a:lnTo>
                <a:lnTo>
                  <a:pt x="23316" y="10777"/>
                </a:lnTo>
                <a:close/>
                <a:moveTo>
                  <a:pt x="23316" y="15704"/>
                </a:moveTo>
                <a:lnTo>
                  <a:pt x="20928" y="15704"/>
                </a:lnTo>
                <a:lnTo>
                  <a:pt x="20928" y="13316"/>
                </a:lnTo>
                <a:lnTo>
                  <a:pt x="23316" y="13316"/>
                </a:lnTo>
                <a:close/>
                <a:moveTo>
                  <a:pt x="23316" y="18242"/>
                </a:moveTo>
                <a:lnTo>
                  <a:pt x="20928" y="18242"/>
                </a:lnTo>
                <a:lnTo>
                  <a:pt x="20928" y="15853"/>
                </a:lnTo>
                <a:lnTo>
                  <a:pt x="23316" y="15853"/>
                </a:lnTo>
                <a:close/>
                <a:moveTo>
                  <a:pt x="23316" y="20778"/>
                </a:moveTo>
                <a:lnTo>
                  <a:pt x="20928" y="20778"/>
                </a:lnTo>
                <a:lnTo>
                  <a:pt x="20928" y="18389"/>
                </a:lnTo>
                <a:lnTo>
                  <a:pt x="23316" y="18389"/>
                </a:lnTo>
                <a:close/>
                <a:moveTo>
                  <a:pt x="23316" y="23316"/>
                </a:moveTo>
                <a:lnTo>
                  <a:pt x="20928" y="23316"/>
                </a:lnTo>
                <a:lnTo>
                  <a:pt x="20928" y="20928"/>
                </a:lnTo>
                <a:lnTo>
                  <a:pt x="23316" y="20928"/>
                </a:lnTo>
                <a:close/>
                <a:moveTo>
                  <a:pt x="23316" y="25854"/>
                </a:moveTo>
                <a:lnTo>
                  <a:pt x="20928" y="25854"/>
                </a:lnTo>
                <a:lnTo>
                  <a:pt x="20928" y="23465"/>
                </a:lnTo>
                <a:lnTo>
                  <a:pt x="23316" y="23465"/>
                </a:lnTo>
                <a:close/>
                <a:moveTo>
                  <a:pt x="23316" y="28391"/>
                </a:moveTo>
                <a:lnTo>
                  <a:pt x="20928" y="28391"/>
                </a:lnTo>
                <a:lnTo>
                  <a:pt x="20928" y="26002"/>
                </a:lnTo>
                <a:lnTo>
                  <a:pt x="23316" y="26002"/>
                </a:lnTo>
                <a:close/>
                <a:moveTo>
                  <a:pt x="23316" y="30928"/>
                </a:moveTo>
                <a:lnTo>
                  <a:pt x="20928" y="30928"/>
                </a:lnTo>
                <a:lnTo>
                  <a:pt x="20928" y="28540"/>
                </a:lnTo>
                <a:lnTo>
                  <a:pt x="23316" y="28540"/>
                </a:lnTo>
                <a:close/>
                <a:moveTo>
                  <a:pt x="23316" y="33466"/>
                </a:moveTo>
                <a:lnTo>
                  <a:pt x="20928" y="33466"/>
                </a:lnTo>
                <a:lnTo>
                  <a:pt x="20928" y="31077"/>
                </a:lnTo>
                <a:lnTo>
                  <a:pt x="23316" y="31077"/>
                </a:lnTo>
                <a:close/>
                <a:moveTo>
                  <a:pt x="23316" y="36003"/>
                </a:moveTo>
                <a:lnTo>
                  <a:pt x="20928" y="36003"/>
                </a:lnTo>
                <a:lnTo>
                  <a:pt x="20928" y="33614"/>
                </a:lnTo>
                <a:lnTo>
                  <a:pt x="23316" y="33614"/>
                </a:lnTo>
                <a:close/>
                <a:moveTo>
                  <a:pt x="23316" y="38540"/>
                </a:moveTo>
                <a:lnTo>
                  <a:pt x="20928" y="38540"/>
                </a:lnTo>
                <a:lnTo>
                  <a:pt x="20928" y="36152"/>
                </a:lnTo>
                <a:lnTo>
                  <a:pt x="23316" y="36152"/>
                </a:lnTo>
                <a:close/>
                <a:moveTo>
                  <a:pt x="23316" y="41079"/>
                </a:moveTo>
                <a:lnTo>
                  <a:pt x="20928" y="41079"/>
                </a:lnTo>
                <a:lnTo>
                  <a:pt x="20928" y="38690"/>
                </a:lnTo>
                <a:lnTo>
                  <a:pt x="23316" y="38690"/>
                </a:lnTo>
                <a:close/>
                <a:moveTo>
                  <a:pt x="23316" y="43616"/>
                </a:moveTo>
                <a:lnTo>
                  <a:pt x="20928" y="43616"/>
                </a:lnTo>
                <a:lnTo>
                  <a:pt x="20928" y="41226"/>
                </a:lnTo>
                <a:lnTo>
                  <a:pt x="23316" y="41226"/>
                </a:lnTo>
                <a:close/>
                <a:moveTo>
                  <a:pt x="23316" y="46152"/>
                </a:moveTo>
                <a:lnTo>
                  <a:pt x="20928" y="46152"/>
                </a:lnTo>
                <a:lnTo>
                  <a:pt x="20928" y="43764"/>
                </a:lnTo>
                <a:lnTo>
                  <a:pt x="23316" y="43764"/>
                </a:lnTo>
                <a:close/>
                <a:moveTo>
                  <a:pt x="23316" y="48691"/>
                </a:moveTo>
                <a:lnTo>
                  <a:pt x="20928" y="48691"/>
                </a:lnTo>
                <a:lnTo>
                  <a:pt x="20928" y="46302"/>
                </a:lnTo>
                <a:lnTo>
                  <a:pt x="23316" y="46302"/>
                </a:lnTo>
                <a:close/>
                <a:moveTo>
                  <a:pt x="23316" y="51228"/>
                </a:moveTo>
                <a:lnTo>
                  <a:pt x="20928" y="51228"/>
                </a:lnTo>
                <a:lnTo>
                  <a:pt x="20928" y="48839"/>
                </a:lnTo>
                <a:lnTo>
                  <a:pt x="23316" y="48839"/>
                </a:lnTo>
                <a:close/>
                <a:moveTo>
                  <a:pt x="23316" y="53765"/>
                </a:moveTo>
                <a:lnTo>
                  <a:pt x="20928" y="53765"/>
                </a:lnTo>
                <a:lnTo>
                  <a:pt x="20928" y="51376"/>
                </a:lnTo>
                <a:lnTo>
                  <a:pt x="23316" y="51376"/>
                </a:lnTo>
                <a:close/>
                <a:moveTo>
                  <a:pt x="23316" y="56303"/>
                </a:moveTo>
                <a:lnTo>
                  <a:pt x="20928" y="56303"/>
                </a:lnTo>
                <a:lnTo>
                  <a:pt x="20928" y="53914"/>
                </a:lnTo>
                <a:lnTo>
                  <a:pt x="23316" y="53914"/>
                </a:lnTo>
                <a:close/>
                <a:moveTo>
                  <a:pt x="23316" y="58840"/>
                </a:moveTo>
                <a:lnTo>
                  <a:pt x="20928" y="58840"/>
                </a:lnTo>
                <a:lnTo>
                  <a:pt x="20928" y="56451"/>
                </a:lnTo>
                <a:lnTo>
                  <a:pt x="23316" y="56451"/>
                </a:lnTo>
                <a:close/>
                <a:moveTo>
                  <a:pt x="20779" y="5554"/>
                </a:moveTo>
                <a:lnTo>
                  <a:pt x="18390" y="5554"/>
                </a:lnTo>
                <a:lnTo>
                  <a:pt x="18390" y="3165"/>
                </a:lnTo>
                <a:lnTo>
                  <a:pt x="20779" y="3165"/>
                </a:lnTo>
                <a:close/>
                <a:moveTo>
                  <a:pt x="20779" y="8092"/>
                </a:moveTo>
                <a:lnTo>
                  <a:pt x="18390" y="8092"/>
                </a:lnTo>
                <a:lnTo>
                  <a:pt x="18390" y="5703"/>
                </a:lnTo>
                <a:lnTo>
                  <a:pt x="20779" y="5703"/>
                </a:lnTo>
                <a:close/>
                <a:moveTo>
                  <a:pt x="20779" y="10629"/>
                </a:moveTo>
                <a:lnTo>
                  <a:pt x="18390" y="10629"/>
                </a:lnTo>
                <a:lnTo>
                  <a:pt x="18390" y="8240"/>
                </a:lnTo>
                <a:lnTo>
                  <a:pt x="20779" y="8240"/>
                </a:lnTo>
                <a:close/>
                <a:moveTo>
                  <a:pt x="20779" y="13166"/>
                </a:moveTo>
                <a:lnTo>
                  <a:pt x="18390" y="13166"/>
                </a:lnTo>
                <a:lnTo>
                  <a:pt x="18390" y="10777"/>
                </a:lnTo>
                <a:lnTo>
                  <a:pt x="20779" y="10777"/>
                </a:lnTo>
                <a:close/>
                <a:moveTo>
                  <a:pt x="20779" y="15704"/>
                </a:moveTo>
                <a:lnTo>
                  <a:pt x="18390" y="15704"/>
                </a:lnTo>
                <a:lnTo>
                  <a:pt x="18390" y="13316"/>
                </a:lnTo>
                <a:lnTo>
                  <a:pt x="20779" y="13316"/>
                </a:lnTo>
                <a:close/>
                <a:moveTo>
                  <a:pt x="20779" y="18242"/>
                </a:moveTo>
                <a:lnTo>
                  <a:pt x="18390" y="18242"/>
                </a:lnTo>
                <a:lnTo>
                  <a:pt x="18390" y="15853"/>
                </a:lnTo>
                <a:lnTo>
                  <a:pt x="20779" y="15853"/>
                </a:lnTo>
                <a:close/>
                <a:moveTo>
                  <a:pt x="20779" y="20778"/>
                </a:moveTo>
                <a:lnTo>
                  <a:pt x="18390" y="20778"/>
                </a:lnTo>
                <a:lnTo>
                  <a:pt x="18390" y="18389"/>
                </a:lnTo>
                <a:lnTo>
                  <a:pt x="20779" y="18389"/>
                </a:lnTo>
                <a:close/>
                <a:moveTo>
                  <a:pt x="20779" y="23316"/>
                </a:moveTo>
                <a:lnTo>
                  <a:pt x="18390" y="23316"/>
                </a:lnTo>
                <a:lnTo>
                  <a:pt x="18390" y="20928"/>
                </a:lnTo>
                <a:lnTo>
                  <a:pt x="20779" y="20928"/>
                </a:lnTo>
                <a:close/>
                <a:moveTo>
                  <a:pt x="20779" y="25854"/>
                </a:moveTo>
                <a:lnTo>
                  <a:pt x="18390" y="25854"/>
                </a:lnTo>
                <a:lnTo>
                  <a:pt x="18390" y="23465"/>
                </a:lnTo>
                <a:lnTo>
                  <a:pt x="20779" y="23465"/>
                </a:lnTo>
                <a:close/>
                <a:moveTo>
                  <a:pt x="20779" y="28391"/>
                </a:moveTo>
                <a:lnTo>
                  <a:pt x="18390" y="28391"/>
                </a:lnTo>
                <a:lnTo>
                  <a:pt x="18390" y="26002"/>
                </a:lnTo>
                <a:lnTo>
                  <a:pt x="20779" y="26002"/>
                </a:lnTo>
                <a:close/>
                <a:moveTo>
                  <a:pt x="20779" y="30928"/>
                </a:moveTo>
                <a:lnTo>
                  <a:pt x="18390" y="30928"/>
                </a:lnTo>
                <a:lnTo>
                  <a:pt x="18390" y="28540"/>
                </a:lnTo>
                <a:lnTo>
                  <a:pt x="20779" y="28540"/>
                </a:lnTo>
                <a:close/>
                <a:moveTo>
                  <a:pt x="20779" y="33466"/>
                </a:moveTo>
                <a:lnTo>
                  <a:pt x="18390" y="33466"/>
                </a:lnTo>
                <a:lnTo>
                  <a:pt x="18390" y="31077"/>
                </a:lnTo>
                <a:lnTo>
                  <a:pt x="20779" y="31077"/>
                </a:lnTo>
                <a:close/>
                <a:moveTo>
                  <a:pt x="20779" y="36003"/>
                </a:moveTo>
                <a:lnTo>
                  <a:pt x="18390" y="36003"/>
                </a:lnTo>
                <a:lnTo>
                  <a:pt x="18390" y="33614"/>
                </a:lnTo>
                <a:lnTo>
                  <a:pt x="20779" y="33614"/>
                </a:lnTo>
                <a:close/>
                <a:moveTo>
                  <a:pt x="20779" y="38540"/>
                </a:moveTo>
                <a:lnTo>
                  <a:pt x="18390" y="38540"/>
                </a:lnTo>
                <a:lnTo>
                  <a:pt x="18390" y="36152"/>
                </a:lnTo>
                <a:lnTo>
                  <a:pt x="20779" y="36152"/>
                </a:lnTo>
                <a:close/>
                <a:moveTo>
                  <a:pt x="20779" y="41079"/>
                </a:moveTo>
                <a:lnTo>
                  <a:pt x="18390" y="41079"/>
                </a:lnTo>
                <a:lnTo>
                  <a:pt x="18390" y="38690"/>
                </a:lnTo>
                <a:lnTo>
                  <a:pt x="20779" y="38690"/>
                </a:lnTo>
                <a:close/>
                <a:moveTo>
                  <a:pt x="20779" y="43616"/>
                </a:moveTo>
                <a:lnTo>
                  <a:pt x="18390" y="43616"/>
                </a:lnTo>
                <a:lnTo>
                  <a:pt x="18390" y="41226"/>
                </a:lnTo>
                <a:lnTo>
                  <a:pt x="20779" y="41226"/>
                </a:lnTo>
                <a:close/>
                <a:moveTo>
                  <a:pt x="20779" y="46152"/>
                </a:moveTo>
                <a:lnTo>
                  <a:pt x="18390" y="46152"/>
                </a:lnTo>
                <a:lnTo>
                  <a:pt x="18390" y="43764"/>
                </a:lnTo>
                <a:lnTo>
                  <a:pt x="20779" y="43764"/>
                </a:lnTo>
                <a:close/>
                <a:moveTo>
                  <a:pt x="20779" y="48691"/>
                </a:moveTo>
                <a:lnTo>
                  <a:pt x="18390" y="48691"/>
                </a:lnTo>
                <a:lnTo>
                  <a:pt x="18390" y="46302"/>
                </a:lnTo>
                <a:lnTo>
                  <a:pt x="20779" y="46302"/>
                </a:lnTo>
                <a:close/>
                <a:moveTo>
                  <a:pt x="20779" y="51228"/>
                </a:moveTo>
                <a:lnTo>
                  <a:pt x="18390" y="51228"/>
                </a:lnTo>
                <a:lnTo>
                  <a:pt x="18390" y="48839"/>
                </a:lnTo>
                <a:lnTo>
                  <a:pt x="20779" y="48839"/>
                </a:lnTo>
                <a:close/>
                <a:moveTo>
                  <a:pt x="20779" y="53765"/>
                </a:moveTo>
                <a:lnTo>
                  <a:pt x="18390" y="53765"/>
                </a:lnTo>
                <a:lnTo>
                  <a:pt x="18390" y="51376"/>
                </a:lnTo>
                <a:lnTo>
                  <a:pt x="20779" y="51376"/>
                </a:lnTo>
                <a:close/>
                <a:moveTo>
                  <a:pt x="20779" y="56303"/>
                </a:moveTo>
                <a:lnTo>
                  <a:pt x="18390" y="56303"/>
                </a:lnTo>
                <a:lnTo>
                  <a:pt x="18390" y="53914"/>
                </a:lnTo>
                <a:lnTo>
                  <a:pt x="20779" y="53914"/>
                </a:lnTo>
                <a:close/>
                <a:moveTo>
                  <a:pt x="20779" y="58840"/>
                </a:moveTo>
                <a:lnTo>
                  <a:pt x="18390" y="58840"/>
                </a:lnTo>
                <a:lnTo>
                  <a:pt x="18390" y="56451"/>
                </a:lnTo>
                <a:lnTo>
                  <a:pt x="20779" y="56451"/>
                </a:lnTo>
                <a:close/>
                <a:moveTo>
                  <a:pt x="18242" y="5554"/>
                </a:moveTo>
                <a:lnTo>
                  <a:pt x="15853" y="5554"/>
                </a:lnTo>
                <a:lnTo>
                  <a:pt x="15853" y="3165"/>
                </a:lnTo>
                <a:lnTo>
                  <a:pt x="18242" y="3165"/>
                </a:lnTo>
                <a:close/>
                <a:moveTo>
                  <a:pt x="18242" y="8092"/>
                </a:moveTo>
                <a:lnTo>
                  <a:pt x="15853" y="8092"/>
                </a:lnTo>
                <a:lnTo>
                  <a:pt x="15853" y="5703"/>
                </a:lnTo>
                <a:lnTo>
                  <a:pt x="18242" y="5703"/>
                </a:lnTo>
                <a:close/>
                <a:moveTo>
                  <a:pt x="18242" y="10629"/>
                </a:moveTo>
                <a:lnTo>
                  <a:pt x="15853" y="10629"/>
                </a:lnTo>
                <a:lnTo>
                  <a:pt x="15853" y="8240"/>
                </a:lnTo>
                <a:lnTo>
                  <a:pt x="18242" y="8240"/>
                </a:lnTo>
                <a:close/>
                <a:moveTo>
                  <a:pt x="18242" y="13166"/>
                </a:moveTo>
                <a:lnTo>
                  <a:pt x="15853" y="13166"/>
                </a:lnTo>
                <a:lnTo>
                  <a:pt x="15853" y="10777"/>
                </a:lnTo>
                <a:lnTo>
                  <a:pt x="18242" y="10777"/>
                </a:lnTo>
                <a:close/>
                <a:moveTo>
                  <a:pt x="18242" y="15704"/>
                </a:moveTo>
                <a:lnTo>
                  <a:pt x="15853" y="15704"/>
                </a:lnTo>
                <a:lnTo>
                  <a:pt x="15853" y="13316"/>
                </a:lnTo>
                <a:lnTo>
                  <a:pt x="18242" y="13316"/>
                </a:lnTo>
                <a:close/>
                <a:moveTo>
                  <a:pt x="18242" y="18242"/>
                </a:moveTo>
                <a:lnTo>
                  <a:pt x="15853" y="18242"/>
                </a:lnTo>
                <a:lnTo>
                  <a:pt x="15853" y="15853"/>
                </a:lnTo>
                <a:lnTo>
                  <a:pt x="18242" y="15853"/>
                </a:lnTo>
                <a:close/>
                <a:moveTo>
                  <a:pt x="18242" y="20778"/>
                </a:moveTo>
                <a:lnTo>
                  <a:pt x="15853" y="20778"/>
                </a:lnTo>
                <a:lnTo>
                  <a:pt x="15853" y="18389"/>
                </a:lnTo>
                <a:lnTo>
                  <a:pt x="18242" y="18389"/>
                </a:lnTo>
                <a:close/>
                <a:moveTo>
                  <a:pt x="18242" y="23316"/>
                </a:moveTo>
                <a:lnTo>
                  <a:pt x="15853" y="23316"/>
                </a:lnTo>
                <a:lnTo>
                  <a:pt x="15853" y="20928"/>
                </a:lnTo>
                <a:lnTo>
                  <a:pt x="18242" y="20928"/>
                </a:lnTo>
                <a:close/>
                <a:moveTo>
                  <a:pt x="18242" y="25854"/>
                </a:moveTo>
                <a:lnTo>
                  <a:pt x="15853" y="25854"/>
                </a:lnTo>
                <a:lnTo>
                  <a:pt x="15853" y="23465"/>
                </a:lnTo>
                <a:lnTo>
                  <a:pt x="18242" y="23465"/>
                </a:lnTo>
                <a:close/>
                <a:moveTo>
                  <a:pt x="18242" y="28391"/>
                </a:moveTo>
                <a:lnTo>
                  <a:pt x="15853" y="28391"/>
                </a:lnTo>
                <a:lnTo>
                  <a:pt x="15853" y="26002"/>
                </a:lnTo>
                <a:lnTo>
                  <a:pt x="18242" y="26002"/>
                </a:lnTo>
                <a:close/>
                <a:moveTo>
                  <a:pt x="18242" y="30928"/>
                </a:moveTo>
                <a:lnTo>
                  <a:pt x="15853" y="30928"/>
                </a:lnTo>
                <a:lnTo>
                  <a:pt x="15853" y="28540"/>
                </a:lnTo>
                <a:lnTo>
                  <a:pt x="18242" y="28540"/>
                </a:lnTo>
                <a:close/>
                <a:moveTo>
                  <a:pt x="18242" y="33466"/>
                </a:moveTo>
                <a:lnTo>
                  <a:pt x="15853" y="33466"/>
                </a:lnTo>
                <a:lnTo>
                  <a:pt x="15853" y="31077"/>
                </a:lnTo>
                <a:lnTo>
                  <a:pt x="18242" y="31077"/>
                </a:lnTo>
                <a:close/>
                <a:moveTo>
                  <a:pt x="18242" y="36003"/>
                </a:moveTo>
                <a:lnTo>
                  <a:pt x="15853" y="36003"/>
                </a:lnTo>
                <a:lnTo>
                  <a:pt x="15853" y="33614"/>
                </a:lnTo>
                <a:lnTo>
                  <a:pt x="18242" y="33614"/>
                </a:lnTo>
                <a:close/>
                <a:moveTo>
                  <a:pt x="18242" y="38540"/>
                </a:moveTo>
                <a:lnTo>
                  <a:pt x="15853" y="38540"/>
                </a:lnTo>
                <a:lnTo>
                  <a:pt x="15853" y="36152"/>
                </a:lnTo>
                <a:lnTo>
                  <a:pt x="18242" y="36152"/>
                </a:lnTo>
                <a:close/>
                <a:moveTo>
                  <a:pt x="18242" y="41079"/>
                </a:moveTo>
                <a:lnTo>
                  <a:pt x="15853" y="41079"/>
                </a:lnTo>
                <a:lnTo>
                  <a:pt x="15853" y="38690"/>
                </a:lnTo>
                <a:lnTo>
                  <a:pt x="18242" y="38690"/>
                </a:lnTo>
                <a:close/>
                <a:moveTo>
                  <a:pt x="18242" y="43616"/>
                </a:moveTo>
                <a:lnTo>
                  <a:pt x="15853" y="43616"/>
                </a:lnTo>
                <a:lnTo>
                  <a:pt x="15853" y="41226"/>
                </a:lnTo>
                <a:lnTo>
                  <a:pt x="18242" y="41226"/>
                </a:lnTo>
                <a:close/>
                <a:moveTo>
                  <a:pt x="18242" y="46152"/>
                </a:moveTo>
                <a:lnTo>
                  <a:pt x="15853" y="46152"/>
                </a:lnTo>
                <a:lnTo>
                  <a:pt x="15853" y="43764"/>
                </a:lnTo>
                <a:lnTo>
                  <a:pt x="18242" y="43764"/>
                </a:lnTo>
                <a:close/>
                <a:moveTo>
                  <a:pt x="18242" y="48691"/>
                </a:moveTo>
                <a:lnTo>
                  <a:pt x="15853" y="48691"/>
                </a:lnTo>
                <a:lnTo>
                  <a:pt x="15853" y="46302"/>
                </a:lnTo>
                <a:lnTo>
                  <a:pt x="18242" y="46302"/>
                </a:lnTo>
                <a:close/>
                <a:moveTo>
                  <a:pt x="18242" y="51228"/>
                </a:moveTo>
                <a:lnTo>
                  <a:pt x="15853" y="51228"/>
                </a:lnTo>
                <a:lnTo>
                  <a:pt x="15853" y="48839"/>
                </a:lnTo>
                <a:lnTo>
                  <a:pt x="18242" y="48839"/>
                </a:lnTo>
                <a:close/>
                <a:moveTo>
                  <a:pt x="18242" y="53765"/>
                </a:moveTo>
                <a:lnTo>
                  <a:pt x="15853" y="53765"/>
                </a:lnTo>
                <a:lnTo>
                  <a:pt x="15853" y="51376"/>
                </a:lnTo>
                <a:lnTo>
                  <a:pt x="18242" y="51376"/>
                </a:lnTo>
                <a:close/>
                <a:moveTo>
                  <a:pt x="18242" y="56303"/>
                </a:moveTo>
                <a:lnTo>
                  <a:pt x="15853" y="56303"/>
                </a:lnTo>
                <a:lnTo>
                  <a:pt x="15853" y="53914"/>
                </a:lnTo>
                <a:lnTo>
                  <a:pt x="18242" y="53914"/>
                </a:lnTo>
                <a:close/>
                <a:moveTo>
                  <a:pt x="18242" y="58840"/>
                </a:moveTo>
                <a:lnTo>
                  <a:pt x="15853" y="58840"/>
                </a:lnTo>
                <a:lnTo>
                  <a:pt x="15853" y="56451"/>
                </a:lnTo>
                <a:lnTo>
                  <a:pt x="18242" y="56451"/>
                </a:lnTo>
                <a:close/>
                <a:moveTo>
                  <a:pt x="15704" y="5554"/>
                </a:moveTo>
                <a:lnTo>
                  <a:pt x="13315" y="5554"/>
                </a:lnTo>
                <a:lnTo>
                  <a:pt x="13315" y="3165"/>
                </a:lnTo>
                <a:lnTo>
                  <a:pt x="15704" y="3165"/>
                </a:lnTo>
                <a:close/>
                <a:moveTo>
                  <a:pt x="15704" y="8092"/>
                </a:moveTo>
                <a:lnTo>
                  <a:pt x="13315" y="8092"/>
                </a:lnTo>
                <a:lnTo>
                  <a:pt x="13315" y="5703"/>
                </a:lnTo>
                <a:lnTo>
                  <a:pt x="15704" y="5703"/>
                </a:lnTo>
                <a:close/>
                <a:moveTo>
                  <a:pt x="15704" y="10629"/>
                </a:moveTo>
                <a:lnTo>
                  <a:pt x="13315" y="10629"/>
                </a:lnTo>
                <a:lnTo>
                  <a:pt x="13315" y="8240"/>
                </a:lnTo>
                <a:lnTo>
                  <a:pt x="15704" y="8240"/>
                </a:lnTo>
                <a:close/>
                <a:moveTo>
                  <a:pt x="15704" y="13166"/>
                </a:moveTo>
                <a:lnTo>
                  <a:pt x="13315" y="13166"/>
                </a:lnTo>
                <a:lnTo>
                  <a:pt x="13315" y="10777"/>
                </a:lnTo>
                <a:lnTo>
                  <a:pt x="15704" y="10777"/>
                </a:lnTo>
                <a:close/>
                <a:moveTo>
                  <a:pt x="15704" y="15704"/>
                </a:moveTo>
                <a:lnTo>
                  <a:pt x="13315" y="15704"/>
                </a:lnTo>
                <a:lnTo>
                  <a:pt x="13315" y="13316"/>
                </a:lnTo>
                <a:lnTo>
                  <a:pt x="15704" y="13316"/>
                </a:lnTo>
                <a:close/>
                <a:moveTo>
                  <a:pt x="15704" y="18242"/>
                </a:moveTo>
                <a:lnTo>
                  <a:pt x="13315" y="18242"/>
                </a:lnTo>
                <a:lnTo>
                  <a:pt x="13315" y="15853"/>
                </a:lnTo>
                <a:lnTo>
                  <a:pt x="15704" y="15853"/>
                </a:lnTo>
                <a:close/>
                <a:moveTo>
                  <a:pt x="15704" y="20778"/>
                </a:moveTo>
                <a:lnTo>
                  <a:pt x="13315" y="20778"/>
                </a:lnTo>
                <a:lnTo>
                  <a:pt x="13315" y="18389"/>
                </a:lnTo>
                <a:lnTo>
                  <a:pt x="15704" y="18389"/>
                </a:lnTo>
                <a:close/>
                <a:moveTo>
                  <a:pt x="15704" y="23316"/>
                </a:moveTo>
                <a:lnTo>
                  <a:pt x="13315" y="23316"/>
                </a:lnTo>
                <a:lnTo>
                  <a:pt x="13315" y="20928"/>
                </a:lnTo>
                <a:lnTo>
                  <a:pt x="15704" y="20928"/>
                </a:lnTo>
                <a:close/>
                <a:moveTo>
                  <a:pt x="15704" y="25854"/>
                </a:moveTo>
                <a:lnTo>
                  <a:pt x="13315" y="25854"/>
                </a:lnTo>
                <a:lnTo>
                  <a:pt x="13315" y="23465"/>
                </a:lnTo>
                <a:lnTo>
                  <a:pt x="15704" y="23465"/>
                </a:lnTo>
                <a:close/>
                <a:moveTo>
                  <a:pt x="15704" y="28391"/>
                </a:moveTo>
                <a:lnTo>
                  <a:pt x="13315" y="28391"/>
                </a:lnTo>
                <a:lnTo>
                  <a:pt x="13315" y="26002"/>
                </a:lnTo>
                <a:lnTo>
                  <a:pt x="15704" y="26002"/>
                </a:lnTo>
                <a:close/>
                <a:moveTo>
                  <a:pt x="15704" y="30928"/>
                </a:moveTo>
                <a:lnTo>
                  <a:pt x="13315" y="30928"/>
                </a:lnTo>
                <a:lnTo>
                  <a:pt x="13315" y="28540"/>
                </a:lnTo>
                <a:lnTo>
                  <a:pt x="15704" y="28540"/>
                </a:lnTo>
                <a:close/>
                <a:moveTo>
                  <a:pt x="15704" y="33466"/>
                </a:moveTo>
                <a:lnTo>
                  <a:pt x="13315" y="33466"/>
                </a:lnTo>
                <a:lnTo>
                  <a:pt x="13315" y="31077"/>
                </a:lnTo>
                <a:lnTo>
                  <a:pt x="15704" y="31077"/>
                </a:lnTo>
                <a:close/>
                <a:moveTo>
                  <a:pt x="15704" y="36003"/>
                </a:moveTo>
                <a:lnTo>
                  <a:pt x="13315" y="36003"/>
                </a:lnTo>
                <a:lnTo>
                  <a:pt x="13315" y="33614"/>
                </a:lnTo>
                <a:lnTo>
                  <a:pt x="15704" y="33614"/>
                </a:lnTo>
                <a:close/>
                <a:moveTo>
                  <a:pt x="15704" y="38540"/>
                </a:moveTo>
                <a:lnTo>
                  <a:pt x="13315" y="38540"/>
                </a:lnTo>
                <a:lnTo>
                  <a:pt x="13315" y="36152"/>
                </a:lnTo>
                <a:lnTo>
                  <a:pt x="15704" y="36152"/>
                </a:lnTo>
                <a:close/>
                <a:moveTo>
                  <a:pt x="15704" y="41079"/>
                </a:moveTo>
                <a:lnTo>
                  <a:pt x="13315" y="41079"/>
                </a:lnTo>
                <a:lnTo>
                  <a:pt x="13315" y="38690"/>
                </a:lnTo>
                <a:lnTo>
                  <a:pt x="15704" y="38690"/>
                </a:lnTo>
                <a:close/>
                <a:moveTo>
                  <a:pt x="15704" y="43616"/>
                </a:moveTo>
                <a:lnTo>
                  <a:pt x="13315" y="43616"/>
                </a:lnTo>
                <a:lnTo>
                  <a:pt x="13315" y="41226"/>
                </a:lnTo>
                <a:lnTo>
                  <a:pt x="15704" y="41226"/>
                </a:lnTo>
                <a:close/>
                <a:moveTo>
                  <a:pt x="15704" y="46152"/>
                </a:moveTo>
                <a:lnTo>
                  <a:pt x="13315" y="46152"/>
                </a:lnTo>
                <a:lnTo>
                  <a:pt x="13315" y="43764"/>
                </a:lnTo>
                <a:lnTo>
                  <a:pt x="15704" y="43764"/>
                </a:lnTo>
                <a:close/>
                <a:moveTo>
                  <a:pt x="15704" y="48691"/>
                </a:moveTo>
                <a:lnTo>
                  <a:pt x="13315" y="48691"/>
                </a:lnTo>
                <a:lnTo>
                  <a:pt x="13315" y="46302"/>
                </a:lnTo>
                <a:lnTo>
                  <a:pt x="15704" y="46302"/>
                </a:lnTo>
                <a:close/>
                <a:moveTo>
                  <a:pt x="15704" y="51228"/>
                </a:moveTo>
                <a:lnTo>
                  <a:pt x="13315" y="51228"/>
                </a:lnTo>
                <a:lnTo>
                  <a:pt x="13315" y="48839"/>
                </a:lnTo>
                <a:lnTo>
                  <a:pt x="15704" y="48839"/>
                </a:lnTo>
                <a:close/>
                <a:moveTo>
                  <a:pt x="15704" y="53765"/>
                </a:moveTo>
                <a:lnTo>
                  <a:pt x="13315" y="53765"/>
                </a:lnTo>
                <a:lnTo>
                  <a:pt x="13315" y="51376"/>
                </a:lnTo>
                <a:lnTo>
                  <a:pt x="15704" y="51376"/>
                </a:lnTo>
                <a:close/>
                <a:moveTo>
                  <a:pt x="15704" y="56303"/>
                </a:moveTo>
                <a:lnTo>
                  <a:pt x="13315" y="56303"/>
                </a:lnTo>
                <a:lnTo>
                  <a:pt x="13315" y="53914"/>
                </a:lnTo>
                <a:lnTo>
                  <a:pt x="15704" y="53914"/>
                </a:lnTo>
                <a:close/>
                <a:moveTo>
                  <a:pt x="15704" y="58840"/>
                </a:moveTo>
                <a:lnTo>
                  <a:pt x="13315" y="58840"/>
                </a:lnTo>
                <a:lnTo>
                  <a:pt x="13315" y="56451"/>
                </a:lnTo>
                <a:lnTo>
                  <a:pt x="15704" y="56451"/>
                </a:lnTo>
                <a:close/>
                <a:moveTo>
                  <a:pt x="13167" y="5554"/>
                </a:moveTo>
                <a:lnTo>
                  <a:pt x="10778" y="5554"/>
                </a:lnTo>
                <a:lnTo>
                  <a:pt x="10778" y="3165"/>
                </a:lnTo>
                <a:lnTo>
                  <a:pt x="13167" y="3165"/>
                </a:lnTo>
                <a:close/>
                <a:moveTo>
                  <a:pt x="13167" y="8092"/>
                </a:moveTo>
                <a:lnTo>
                  <a:pt x="10778" y="8092"/>
                </a:lnTo>
                <a:lnTo>
                  <a:pt x="10778" y="5703"/>
                </a:lnTo>
                <a:lnTo>
                  <a:pt x="13167" y="5703"/>
                </a:lnTo>
                <a:close/>
                <a:moveTo>
                  <a:pt x="13167" y="10629"/>
                </a:moveTo>
                <a:lnTo>
                  <a:pt x="10778" y="10629"/>
                </a:lnTo>
                <a:lnTo>
                  <a:pt x="10778" y="8240"/>
                </a:lnTo>
                <a:lnTo>
                  <a:pt x="13167" y="8240"/>
                </a:lnTo>
                <a:close/>
                <a:moveTo>
                  <a:pt x="13167" y="13166"/>
                </a:moveTo>
                <a:lnTo>
                  <a:pt x="10778" y="13166"/>
                </a:lnTo>
                <a:lnTo>
                  <a:pt x="10778" y="10777"/>
                </a:lnTo>
                <a:lnTo>
                  <a:pt x="13167" y="10777"/>
                </a:lnTo>
                <a:close/>
                <a:moveTo>
                  <a:pt x="13167" y="15704"/>
                </a:moveTo>
                <a:lnTo>
                  <a:pt x="10778" y="15704"/>
                </a:lnTo>
                <a:lnTo>
                  <a:pt x="10778" y="13316"/>
                </a:lnTo>
                <a:lnTo>
                  <a:pt x="13167" y="13316"/>
                </a:lnTo>
                <a:close/>
                <a:moveTo>
                  <a:pt x="13167" y="18242"/>
                </a:moveTo>
                <a:lnTo>
                  <a:pt x="10778" y="18242"/>
                </a:lnTo>
                <a:lnTo>
                  <a:pt x="10778" y="15853"/>
                </a:lnTo>
                <a:lnTo>
                  <a:pt x="13167" y="15853"/>
                </a:lnTo>
                <a:close/>
                <a:moveTo>
                  <a:pt x="13167" y="20778"/>
                </a:moveTo>
                <a:lnTo>
                  <a:pt x="10778" y="20778"/>
                </a:lnTo>
                <a:lnTo>
                  <a:pt x="10778" y="18389"/>
                </a:lnTo>
                <a:lnTo>
                  <a:pt x="13167" y="18389"/>
                </a:lnTo>
                <a:close/>
                <a:moveTo>
                  <a:pt x="13167" y="23316"/>
                </a:moveTo>
                <a:lnTo>
                  <a:pt x="10778" y="23316"/>
                </a:lnTo>
                <a:lnTo>
                  <a:pt x="10778" y="20928"/>
                </a:lnTo>
                <a:lnTo>
                  <a:pt x="13167" y="20928"/>
                </a:lnTo>
                <a:close/>
                <a:moveTo>
                  <a:pt x="13167" y="25854"/>
                </a:moveTo>
                <a:lnTo>
                  <a:pt x="10778" y="25854"/>
                </a:lnTo>
                <a:lnTo>
                  <a:pt x="10778" y="23465"/>
                </a:lnTo>
                <a:lnTo>
                  <a:pt x="13167" y="23465"/>
                </a:lnTo>
                <a:close/>
                <a:moveTo>
                  <a:pt x="13167" y="28391"/>
                </a:moveTo>
                <a:lnTo>
                  <a:pt x="10778" y="28391"/>
                </a:lnTo>
                <a:lnTo>
                  <a:pt x="10778" y="26002"/>
                </a:lnTo>
                <a:lnTo>
                  <a:pt x="13167" y="26002"/>
                </a:lnTo>
                <a:close/>
                <a:moveTo>
                  <a:pt x="13167" y="30928"/>
                </a:moveTo>
                <a:lnTo>
                  <a:pt x="10778" y="30928"/>
                </a:lnTo>
                <a:lnTo>
                  <a:pt x="10778" y="28540"/>
                </a:lnTo>
                <a:lnTo>
                  <a:pt x="13167" y="28540"/>
                </a:lnTo>
                <a:close/>
                <a:moveTo>
                  <a:pt x="13167" y="33466"/>
                </a:moveTo>
                <a:lnTo>
                  <a:pt x="10778" y="33466"/>
                </a:lnTo>
                <a:lnTo>
                  <a:pt x="10778" y="31077"/>
                </a:lnTo>
                <a:lnTo>
                  <a:pt x="13167" y="31077"/>
                </a:lnTo>
                <a:close/>
                <a:moveTo>
                  <a:pt x="13167" y="36003"/>
                </a:moveTo>
                <a:lnTo>
                  <a:pt x="10778" y="36003"/>
                </a:lnTo>
                <a:lnTo>
                  <a:pt x="10778" y="33614"/>
                </a:lnTo>
                <a:lnTo>
                  <a:pt x="13167" y="33614"/>
                </a:lnTo>
                <a:close/>
                <a:moveTo>
                  <a:pt x="13167" y="38540"/>
                </a:moveTo>
                <a:lnTo>
                  <a:pt x="10778" y="38540"/>
                </a:lnTo>
                <a:lnTo>
                  <a:pt x="10778" y="36152"/>
                </a:lnTo>
                <a:lnTo>
                  <a:pt x="13167" y="36152"/>
                </a:lnTo>
                <a:close/>
                <a:moveTo>
                  <a:pt x="13167" y="41079"/>
                </a:moveTo>
                <a:lnTo>
                  <a:pt x="10778" y="41079"/>
                </a:lnTo>
                <a:lnTo>
                  <a:pt x="10778" y="38690"/>
                </a:lnTo>
                <a:lnTo>
                  <a:pt x="13167" y="38690"/>
                </a:lnTo>
                <a:close/>
                <a:moveTo>
                  <a:pt x="13167" y="43616"/>
                </a:moveTo>
                <a:lnTo>
                  <a:pt x="10778" y="43616"/>
                </a:lnTo>
                <a:lnTo>
                  <a:pt x="10778" y="41226"/>
                </a:lnTo>
                <a:lnTo>
                  <a:pt x="13167" y="41226"/>
                </a:lnTo>
                <a:close/>
                <a:moveTo>
                  <a:pt x="13167" y="46152"/>
                </a:moveTo>
                <a:lnTo>
                  <a:pt x="10778" y="46152"/>
                </a:lnTo>
                <a:lnTo>
                  <a:pt x="10778" y="43764"/>
                </a:lnTo>
                <a:lnTo>
                  <a:pt x="13167" y="43764"/>
                </a:lnTo>
                <a:close/>
                <a:moveTo>
                  <a:pt x="13167" y="48691"/>
                </a:moveTo>
                <a:lnTo>
                  <a:pt x="10778" y="48691"/>
                </a:lnTo>
                <a:lnTo>
                  <a:pt x="10778" y="46302"/>
                </a:lnTo>
                <a:lnTo>
                  <a:pt x="13167" y="46302"/>
                </a:lnTo>
                <a:close/>
                <a:moveTo>
                  <a:pt x="13167" y="51228"/>
                </a:moveTo>
                <a:lnTo>
                  <a:pt x="10778" y="51228"/>
                </a:lnTo>
                <a:lnTo>
                  <a:pt x="10778" y="48839"/>
                </a:lnTo>
                <a:lnTo>
                  <a:pt x="13167" y="48839"/>
                </a:lnTo>
                <a:close/>
                <a:moveTo>
                  <a:pt x="13167" y="53765"/>
                </a:moveTo>
                <a:lnTo>
                  <a:pt x="10778" y="53765"/>
                </a:lnTo>
                <a:lnTo>
                  <a:pt x="10778" y="51376"/>
                </a:lnTo>
                <a:lnTo>
                  <a:pt x="13167" y="51376"/>
                </a:lnTo>
                <a:close/>
                <a:moveTo>
                  <a:pt x="13167" y="56303"/>
                </a:moveTo>
                <a:lnTo>
                  <a:pt x="10778" y="56303"/>
                </a:lnTo>
                <a:lnTo>
                  <a:pt x="10778" y="53914"/>
                </a:lnTo>
                <a:lnTo>
                  <a:pt x="13167" y="53914"/>
                </a:lnTo>
                <a:close/>
                <a:moveTo>
                  <a:pt x="13167" y="58840"/>
                </a:moveTo>
                <a:lnTo>
                  <a:pt x="10778" y="58840"/>
                </a:lnTo>
                <a:lnTo>
                  <a:pt x="10778" y="56451"/>
                </a:lnTo>
                <a:lnTo>
                  <a:pt x="13167" y="56451"/>
                </a:lnTo>
                <a:close/>
                <a:moveTo>
                  <a:pt x="10630" y="5554"/>
                </a:moveTo>
                <a:lnTo>
                  <a:pt x="8241" y="5554"/>
                </a:lnTo>
                <a:lnTo>
                  <a:pt x="8241" y="3165"/>
                </a:lnTo>
                <a:lnTo>
                  <a:pt x="10630" y="3165"/>
                </a:lnTo>
                <a:close/>
                <a:moveTo>
                  <a:pt x="10630" y="8092"/>
                </a:moveTo>
                <a:lnTo>
                  <a:pt x="8241" y="8092"/>
                </a:lnTo>
                <a:lnTo>
                  <a:pt x="8241" y="5703"/>
                </a:lnTo>
                <a:lnTo>
                  <a:pt x="10630" y="5703"/>
                </a:lnTo>
                <a:close/>
                <a:moveTo>
                  <a:pt x="10630" y="10629"/>
                </a:moveTo>
                <a:lnTo>
                  <a:pt x="8241" y="10629"/>
                </a:lnTo>
                <a:lnTo>
                  <a:pt x="8241" y="8240"/>
                </a:lnTo>
                <a:lnTo>
                  <a:pt x="10630" y="8240"/>
                </a:lnTo>
                <a:close/>
                <a:moveTo>
                  <a:pt x="10630" y="13166"/>
                </a:moveTo>
                <a:lnTo>
                  <a:pt x="8241" y="13166"/>
                </a:lnTo>
                <a:lnTo>
                  <a:pt x="8241" y="10777"/>
                </a:lnTo>
                <a:lnTo>
                  <a:pt x="10630" y="10777"/>
                </a:lnTo>
                <a:close/>
                <a:moveTo>
                  <a:pt x="10630" y="15704"/>
                </a:moveTo>
                <a:lnTo>
                  <a:pt x="8241" y="15704"/>
                </a:lnTo>
                <a:lnTo>
                  <a:pt x="8241" y="13316"/>
                </a:lnTo>
                <a:lnTo>
                  <a:pt x="10630" y="13316"/>
                </a:lnTo>
                <a:close/>
                <a:moveTo>
                  <a:pt x="10630" y="18242"/>
                </a:moveTo>
                <a:lnTo>
                  <a:pt x="8241" y="18242"/>
                </a:lnTo>
                <a:lnTo>
                  <a:pt x="8241" y="15853"/>
                </a:lnTo>
                <a:lnTo>
                  <a:pt x="10630" y="15853"/>
                </a:lnTo>
                <a:close/>
                <a:moveTo>
                  <a:pt x="10630" y="20778"/>
                </a:moveTo>
                <a:lnTo>
                  <a:pt x="8241" y="20778"/>
                </a:lnTo>
                <a:lnTo>
                  <a:pt x="8241" y="18389"/>
                </a:lnTo>
                <a:lnTo>
                  <a:pt x="10630" y="18389"/>
                </a:lnTo>
                <a:close/>
                <a:moveTo>
                  <a:pt x="10630" y="23316"/>
                </a:moveTo>
                <a:lnTo>
                  <a:pt x="8241" y="23316"/>
                </a:lnTo>
                <a:lnTo>
                  <a:pt x="8241" y="20928"/>
                </a:lnTo>
                <a:lnTo>
                  <a:pt x="10630" y="20928"/>
                </a:lnTo>
                <a:close/>
                <a:moveTo>
                  <a:pt x="10630" y="25854"/>
                </a:moveTo>
                <a:lnTo>
                  <a:pt x="8241" y="25854"/>
                </a:lnTo>
                <a:lnTo>
                  <a:pt x="8241" y="23465"/>
                </a:lnTo>
                <a:lnTo>
                  <a:pt x="10630" y="23465"/>
                </a:lnTo>
                <a:close/>
                <a:moveTo>
                  <a:pt x="10630" y="28391"/>
                </a:moveTo>
                <a:lnTo>
                  <a:pt x="8241" y="28391"/>
                </a:lnTo>
                <a:lnTo>
                  <a:pt x="8241" y="26002"/>
                </a:lnTo>
                <a:lnTo>
                  <a:pt x="10630" y="26002"/>
                </a:lnTo>
                <a:close/>
                <a:moveTo>
                  <a:pt x="10630" y="30928"/>
                </a:moveTo>
                <a:lnTo>
                  <a:pt x="8241" y="30928"/>
                </a:lnTo>
                <a:lnTo>
                  <a:pt x="8241" y="28540"/>
                </a:lnTo>
                <a:lnTo>
                  <a:pt x="10630" y="28540"/>
                </a:lnTo>
                <a:close/>
                <a:moveTo>
                  <a:pt x="10630" y="33466"/>
                </a:moveTo>
                <a:lnTo>
                  <a:pt x="8241" y="33466"/>
                </a:lnTo>
                <a:lnTo>
                  <a:pt x="8241" y="31077"/>
                </a:lnTo>
                <a:lnTo>
                  <a:pt x="10630" y="31077"/>
                </a:lnTo>
                <a:close/>
                <a:moveTo>
                  <a:pt x="10630" y="36003"/>
                </a:moveTo>
                <a:lnTo>
                  <a:pt x="8241" y="36003"/>
                </a:lnTo>
                <a:lnTo>
                  <a:pt x="8241" y="33614"/>
                </a:lnTo>
                <a:lnTo>
                  <a:pt x="10630" y="33614"/>
                </a:lnTo>
                <a:close/>
                <a:moveTo>
                  <a:pt x="10630" y="38540"/>
                </a:moveTo>
                <a:lnTo>
                  <a:pt x="8241" y="38540"/>
                </a:lnTo>
                <a:lnTo>
                  <a:pt x="8241" y="36152"/>
                </a:lnTo>
                <a:lnTo>
                  <a:pt x="10630" y="36152"/>
                </a:lnTo>
                <a:close/>
                <a:moveTo>
                  <a:pt x="10630" y="41079"/>
                </a:moveTo>
                <a:lnTo>
                  <a:pt x="8241" y="41079"/>
                </a:lnTo>
                <a:lnTo>
                  <a:pt x="8241" y="38690"/>
                </a:lnTo>
                <a:lnTo>
                  <a:pt x="10630" y="38690"/>
                </a:lnTo>
                <a:close/>
                <a:moveTo>
                  <a:pt x="10630" y="43616"/>
                </a:moveTo>
                <a:lnTo>
                  <a:pt x="8241" y="43616"/>
                </a:lnTo>
                <a:lnTo>
                  <a:pt x="8241" y="41226"/>
                </a:lnTo>
                <a:lnTo>
                  <a:pt x="10630" y="41226"/>
                </a:lnTo>
                <a:close/>
                <a:moveTo>
                  <a:pt x="10630" y="46152"/>
                </a:moveTo>
                <a:lnTo>
                  <a:pt x="8241" y="46152"/>
                </a:lnTo>
                <a:lnTo>
                  <a:pt x="8241" y="43764"/>
                </a:lnTo>
                <a:lnTo>
                  <a:pt x="10630" y="43764"/>
                </a:lnTo>
                <a:close/>
                <a:moveTo>
                  <a:pt x="10630" y="48691"/>
                </a:moveTo>
                <a:lnTo>
                  <a:pt x="8241" y="48691"/>
                </a:lnTo>
                <a:lnTo>
                  <a:pt x="8241" y="46302"/>
                </a:lnTo>
                <a:lnTo>
                  <a:pt x="10630" y="46302"/>
                </a:lnTo>
                <a:close/>
                <a:moveTo>
                  <a:pt x="10630" y="51228"/>
                </a:moveTo>
                <a:lnTo>
                  <a:pt x="8241" y="51228"/>
                </a:lnTo>
                <a:lnTo>
                  <a:pt x="8241" y="48839"/>
                </a:lnTo>
                <a:lnTo>
                  <a:pt x="10630" y="48839"/>
                </a:lnTo>
                <a:close/>
                <a:moveTo>
                  <a:pt x="10630" y="53765"/>
                </a:moveTo>
                <a:lnTo>
                  <a:pt x="8241" y="53765"/>
                </a:lnTo>
                <a:lnTo>
                  <a:pt x="8241" y="51376"/>
                </a:lnTo>
                <a:lnTo>
                  <a:pt x="10630" y="51376"/>
                </a:lnTo>
                <a:close/>
                <a:moveTo>
                  <a:pt x="10630" y="56303"/>
                </a:moveTo>
                <a:lnTo>
                  <a:pt x="8241" y="56303"/>
                </a:lnTo>
                <a:lnTo>
                  <a:pt x="8241" y="53914"/>
                </a:lnTo>
                <a:lnTo>
                  <a:pt x="10630" y="53914"/>
                </a:lnTo>
                <a:close/>
                <a:moveTo>
                  <a:pt x="10630" y="58840"/>
                </a:moveTo>
                <a:lnTo>
                  <a:pt x="8241" y="58840"/>
                </a:lnTo>
                <a:lnTo>
                  <a:pt x="8241" y="56451"/>
                </a:lnTo>
                <a:lnTo>
                  <a:pt x="10630" y="56451"/>
                </a:lnTo>
                <a:close/>
                <a:moveTo>
                  <a:pt x="8092" y="5554"/>
                </a:moveTo>
                <a:lnTo>
                  <a:pt x="5703" y="5554"/>
                </a:lnTo>
                <a:lnTo>
                  <a:pt x="5703" y="3165"/>
                </a:lnTo>
                <a:lnTo>
                  <a:pt x="8092" y="3165"/>
                </a:lnTo>
                <a:close/>
                <a:moveTo>
                  <a:pt x="8092" y="8092"/>
                </a:moveTo>
                <a:lnTo>
                  <a:pt x="5703" y="8092"/>
                </a:lnTo>
                <a:lnTo>
                  <a:pt x="5703" y="5703"/>
                </a:lnTo>
                <a:lnTo>
                  <a:pt x="8092" y="5703"/>
                </a:lnTo>
                <a:close/>
                <a:moveTo>
                  <a:pt x="8092" y="10629"/>
                </a:moveTo>
                <a:lnTo>
                  <a:pt x="5703" y="10629"/>
                </a:lnTo>
                <a:lnTo>
                  <a:pt x="5703" y="8240"/>
                </a:lnTo>
                <a:lnTo>
                  <a:pt x="8092" y="8240"/>
                </a:lnTo>
                <a:close/>
                <a:moveTo>
                  <a:pt x="8092" y="13166"/>
                </a:moveTo>
                <a:lnTo>
                  <a:pt x="5703" y="13166"/>
                </a:lnTo>
                <a:lnTo>
                  <a:pt x="5703" y="10777"/>
                </a:lnTo>
                <a:lnTo>
                  <a:pt x="8092" y="10777"/>
                </a:lnTo>
                <a:close/>
                <a:moveTo>
                  <a:pt x="8092" y="15704"/>
                </a:moveTo>
                <a:lnTo>
                  <a:pt x="5703" y="15704"/>
                </a:lnTo>
                <a:lnTo>
                  <a:pt x="5703" y="13316"/>
                </a:lnTo>
                <a:lnTo>
                  <a:pt x="8092" y="13316"/>
                </a:lnTo>
                <a:close/>
                <a:moveTo>
                  <a:pt x="8092" y="18242"/>
                </a:moveTo>
                <a:lnTo>
                  <a:pt x="5703" y="18242"/>
                </a:lnTo>
                <a:lnTo>
                  <a:pt x="5703" y="15853"/>
                </a:lnTo>
                <a:lnTo>
                  <a:pt x="8092" y="15853"/>
                </a:lnTo>
                <a:close/>
                <a:moveTo>
                  <a:pt x="8092" y="20778"/>
                </a:moveTo>
                <a:lnTo>
                  <a:pt x="5703" y="20778"/>
                </a:lnTo>
                <a:lnTo>
                  <a:pt x="5703" y="18389"/>
                </a:lnTo>
                <a:lnTo>
                  <a:pt x="8092" y="18389"/>
                </a:lnTo>
                <a:close/>
                <a:moveTo>
                  <a:pt x="8092" y="23316"/>
                </a:moveTo>
                <a:lnTo>
                  <a:pt x="5703" y="23316"/>
                </a:lnTo>
                <a:lnTo>
                  <a:pt x="5703" y="20928"/>
                </a:lnTo>
                <a:lnTo>
                  <a:pt x="8092" y="20928"/>
                </a:lnTo>
                <a:close/>
                <a:moveTo>
                  <a:pt x="8092" y="25854"/>
                </a:moveTo>
                <a:lnTo>
                  <a:pt x="5703" y="25854"/>
                </a:lnTo>
                <a:lnTo>
                  <a:pt x="5703" y="23465"/>
                </a:lnTo>
                <a:lnTo>
                  <a:pt x="8092" y="23465"/>
                </a:lnTo>
                <a:close/>
                <a:moveTo>
                  <a:pt x="8092" y="28391"/>
                </a:moveTo>
                <a:lnTo>
                  <a:pt x="5703" y="28391"/>
                </a:lnTo>
                <a:lnTo>
                  <a:pt x="5703" y="26002"/>
                </a:lnTo>
                <a:lnTo>
                  <a:pt x="8092" y="26002"/>
                </a:lnTo>
                <a:close/>
                <a:moveTo>
                  <a:pt x="8092" y="30928"/>
                </a:moveTo>
                <a:lnTo>
                  <a:pt x="5703" y="30928"/>
                </a:lnTo>
                <a:lnTo>
                  <a:pt x="5703" y="28540"/>
                </a:lnTo>
                <a:lnTo>
                  <a:pt x="8092" y="28540"/>
                </a:lnTo>
                <a:close/>
                <a:moveTo>
                  <a:pt x="8092" y="33466"/>
                </a:moveTo>
                <a:lnTo>
                  <a:pt x="5703" y="33466"/>
                </a:lnTo>
                <a:lnTo>
                  <a:pt x="5703" y="31077"/>
                </a:lnTo>
                <a:lnTo>
                  <a:pt x="8092" y="31077"/>
                </a:lnTo>
                <a:close/>
                <a:moveTo>
                  <a:pt x="8092" y="36003"/>
                </a:moveTo>
                <a:lnTo>
                  <a:pt x="5703" y="36003"/>
                </a:lnTo>
                <a:lnTo>
                  <a:pt x="5703" y="33614"/>
                </a:lnTo>
                <a:lnTo>
                  <a:pt x="8092" y="33614"/>
                </a:lnTo>
                <a:close/>
                <a:moveTo>
                  <a:pt x="8092" y="38540"/>
                </a:moveTo>
                <a:lnTo>
                  <a:pt x="5703" y="38540"/>
                </a:lnTo>
                <a:lnTo>
                  <a:pt x="5703" y="36152"/>
                </a:lnTo>
                <a:lnTo>
                  <a:pt x="8092" y="36152"/>
                </a:lnTo>
                <a:close/>
                <a:moveTo>
                  <a:pt x="8092" y="41079"/>
                </a:moveTo>
                <a:lnTo>
                  <a:pt x="5703" y="41079"/>
                </a:lnTo>
                <a:lnTo>
                  <a:pt x="5703" y="38690"/>
                </a:lnTo>
                <a:lnTo>
                  <a:pt x="8092" y="38690"/>
                </a:lnTo>
                <a:close/>
                <a:moveTo>
                  <a:pt x="8092" y="43616"/>
                </a:moveTo>
                <a:lnTo>
                  <a:pt x="5703" y="43616"/>
                </a:lnTo>
                <a:lnTo>
                  <a:pt x="5703" y="41226"/>
                </a:lnTo>
                <a:lnTo>
                  <a:pt x="8092" y="41226"/>
                </a:lnTo>
                <a:close/>
                <a:moveTo>
                  <a:pt x="8092" y="46152"/>
                </a:moveTo>
                <a:lnTo>
                  <a:pt x="5703" y="46152"/>
                </a:lnTo>
                <a:lnTo>
                  <a:pt x="5703" y="43764"/>
                </a:lnTo>
                <a:lnTo>
                  <a:pt x="8092" y="43764"/>
                </a:lnTo>
                <a:close/>
                <a:moveTo>
                  <a:pt x="8092" y="48691"/>
                </a:moveTo>
                <a:lnTo>
                  <a:pt x="5703" y="48691"/>
                </a:lnTo>
                <a:lnTo>
                  <a:pt x="5703" y="46302"/>
                </a:lnTo>
                <a:lnTo>
                  <a:pt x="8092" y="46302"/>
                </a:lnTo>
                <a:close/>
                <a:moveTo>
                  <a:pt x="8092" y="51228"/>
                </a:moveTo>
                <a:lnTo>
                  <a:pt x="5703" y="51228"/>
                </a:lnTo>
                <a:lnTo>
                  <a:pt x="5703" y="48839"/>
                </a:lnTo>
                <a:lnTo>
                  <a:pt x="8092" y="48839"/>
                </a:lnTo>
                <a:close/>
                <a:moveTo>
                  <a:pt x="8092" y="53765"/>
                </a:moveTo>
                <a:lnTo>
                  <a:pt x="5703" y="53765"/>
                </a:lnTo>
                <a:lnTo>
                  <a:pt x="5703" y="51376"/>
                </a:lnTo>
                <a:lnTo>
                  <a:pt x="8092" y="51376"/>
                </a:lnTo>
                <a:close/>
                <a:moveTo>
                  <a:pt x="8092" y="56303"/>
                </a:moveTo>
                <a:lnTo>
                  <a:pt x="5703" y="56303"/>
                </a:lnTo>
                <a:lnTo>
                  <a:pt x="5703" y="53914"/>
                </a:lnTo>
                <a:lnTo>
                  <a:pt x="8092" y="53914"/>
                </a:lnTo>
                <a:close/>
                <a:moveTo>
                  <a:pt x="8092" y="58840"/>
                </a:moveTo>
                <a:lnTo>
                  <a:pt x="5703" y="58840"/>
                </a:lnTo>
                <a:lnTo>
                  <a:pt x="5703" y="56451"/>
                </a:lnTo>
                <a:lnTo>
                  <a:pt x="8092" y="56451"/>
                </a:lnTo>
                <a:close/>
                <a:moveTo>
                  <a:pt x="5554" y="5554"/>
                </a:moveTo>
                <a:lnTo>
                  <a:pt x="3166" y="5554"/>
                </a:lnTo>
                <a:lnTo>
                  <a:pt x="3166" y="3165"/>
                </a:lnTo>
                <a:lnTo>
                  <a:pt x="5554" y="3165"/>
                </a:lnTo>
                <a:close/>
                <a:moveTo>
                  <a:pt x="5554" y="8092"/>
                </a:moveTo>
                <a:lnTo>
                  <a:pt x="3166" y="8092"/>
                </a:lnTo>
                <a:lnTo>
                  <a:pt x="3166" y="5703"/>
                </a:lnTo>
                <a:lnTo>
                  <a:pt x="5554" y="5703"/>
                </a:lnTo>
                <a:close/>
                <a:moveTo>
                  <a:pt x="5554" y="10629"/>
                </a:moveTo>
                <a:lnTo>
                  <a:pt x="3166" y="10629"/>
                </a:lnTo>
                <a:lnTo>
                  <a:pt x="3166" y="8240"/>
                </a:lnTo>
                <a:lnTo>
                  <a:pt x="5554" y="8240"/>
                </a:lnTo>
                <a:close/>
                <a:moveTo>
                  <a:pt x="5554" y="13166"/>
                </a:moveTo>
                <a:lnTo>
                  <a:pt x="3166" y="13166"/>
                </a:lnTo>
                <a:lnTo>
                  <a:pt x="3166" y="10777"/>
                </a:lnTo>
                <a:lnTo>
                  <a:pt x="5554" y="10777"/>
                </a:lnTo>
                <a:close/>
                <a:moveTo>
                  <a:pt x="5554" y="15704"/>
                </a:moveTo>
                <a:lnTo>
                  <a:pt x="3166" y="15704"/>
                </a:lnTo>
                <a:lnTo>
                  <a:pt x="3166" y="13316"/>
                </a:lnTo>
                <a:lnTo>
                  <a:pt x="5554" y="13316"/>
                </a:lnTo>
                <a:close/>
                <a:moveTo>
                  <a:pt x="5554" y="18242"/>
                </a:moveTo>
                <a:lnTo>
                  <a:pt x="3166" y="18242"/>
                </a:lnTo>
                <a:lnTo>
                  <a:pt x="3166" y="15853"/>
                </a:lnTo>
                <a:lnTo>
                  <a:pt x="5554" y="15853"/>
                </a:lnTo>
                <a:close/>
                <a:moveTo>
                  <a:pt x="5554" y="20778"/>
                </a:moveTo>
                <a:lnTo>
                  <a:pt x="3166" y="20778"/>
                </a:lnTo>
                <a:lnTo>
                  <a:pt x="3166" y="18389"/>
                </a:lnTo>
                <a:lnTo>
                  <a:pt x="5554" y="18389"/>
                </a:lnTo>
                <a:close/>
                <a:moveTo>
                  <a:pt x="5554" y="23316"/>
                </a:moveTo>
                <a:lnTo>
                  <a:pt x="3166" y="23316"/>
                </a:lnTo>
                <a:lnTo>
                  <a:pt x="3166" y="20928"/>
                </a:lnTo>
                <a:lnTo>
                  <a:pt x="5554" y="20928"/>
                </a:lnTo>
                <a:close/>
                <a:moveTo>
                  <a:pt x="5554" y="25854"/>
                </a:moveTo>
                <a:lnTo>
                  <a:pt x="3166" y="25854"/>
                </a:lnTo>
                <a:lnTo>
                  <a:pt x="3166" y="23465"/>
                </a:lnTo>
                <a:lnTo>
                  <a:pt x="5554" y="23465"/>
                </a:lnTo>
                <a:close/>
                <a:moveTo>
                  <a:pt x="5554" y="28391"/>
                </a:moveTo>
                <a:lnTo>
                  <a:pt x="3166" y="28391"/>
                </a:lnTo>
                <a:lnTo>
                  <a:pt x="3166" y="26002"/>
                </a:lnTo>
                <a:lnTo>
                  <a:pt x="5554" y="26002"/>
                </a:lnTo>
                <a:close/>
                <a:moveTo>
                  <a:pt x="5554" y="30928"/>
                </a:moveTo>
                <a:lnTo>
                  <a:pt x="3166" y="30928"/>
                </a:lnTo>
                <a:lnTo>
                  <a:pt x="3166" y="28540"/>
                </a:lnTo>
                <a:lnTo>
                  <a:pt x="5554" y="28540"/>
                </a:lnTo>
                <a:close/>
                <a:moveTo>
                  <a:pt x="5554" y="33466"/>
                </a:moveTo>
                <a:lnTo>
                  <a:pt x="3166" y="33466"/>
                </a:lnTo>
                <a:lnTo>
                  <a:pt x="3166" y="31077"/>
                </a:lnTo>
                <a:lnTo>
                  <a:pt x="5554" y="31077"/>
                </a:lnTo>
                <a:close/>
                <a:moveTo>
                  <a:pt x="5554" y="36003"/>
                </a:moveTo>
                <a:lnTo>
                  <a:pt x="3166" y="36003"/>
                </a:lnTo>
                <a:lnTo>
                  <a:pt x="3166" y="33614"/>
                </a:lnTo>
                <a:lnTo>
                  <a:pt x="5554" y="33614"/>
                </a:lnTo>
                <a:close/>
                <a:moveTo>
                  <a:pt x="5554" y="38540"/>
                </a:moveTo>
                <a:lnTo>
                  <a:pt x="3166" y="38540"/>
                </a:lnTo>
                <a:lnTo>
                  <a:pt x="3166" y="36152"/>
                </a:lnTo>
                <a:lnTo>
                  <a:pt x="5554" y="36152"/>
                </a:lnTo>
                <a:close/>
                <a:moveTo>
                  <a:pt x="5554" y="41079"/>
                </a:moveTo>
                <a:lnTo>
                  <a:pt x="3166" y="41079"/>
                </a:lnTo>
                <a:lnTo>
                  <a:pt x="3166" y="38690"/>
                </a:lnTo>
                <a:lnTo>
                  <a:pt x="5554" y="38690"/>
                </a:lnTo>
                <a:close/>
                <a:moveTo>
                  <a:pt x="5554" y="43616"/>
                </a:moveTo>
                <a:lnTo>
                  <a:pt x="3166" y="43616"/>
                </a:lnTo>
                <a:lnTo>
                  <a:pt x="3166" y="41226"/>
                </a:lnTo>
                <a:lnTo>
                  <a:pt x="5554" y="41226"/>
                </a:lnTo>
                <a:close/>
                <a:moveTo>
                  <a:pt x="5554" y="46152"/>
                </a:moveTo>
                <a:lnTo>
                  <a:pt x="3166" y="46152"/>
                </a:lnTo>
                <a:lnTo>
                  <a:pt x="3166" y="43764"/>
                </a:lnTo>
                <a:lnTo>
                  <a:pt x="5554" y="43764"/>
                </a:lnTo>
                <a:close/>
                <a:moveTo>
                  <a:pt x="5554" y="48691"/>
                </a:moveTo>
                <a:lnTo>
                  <a:pt x="3166" y="48691"/>
                </a:lnTo>
                <a:lnTo>
                  <a:pt x="3166" y="46302"/>
                </a:lnTo>
                <a:lnTo>
                  <a:pt x="5554" y="46302"/>
                </a:lnTo>
                <a:close/>
                <a:moveTo>
                  <a:pt x="5554" y="51228"/>
                </a:moveTo>
                <a:lnTo>
                  <a:pt x="3166" y="51228"/>
                </a:lnTo>
                <a:lnTo>
                  <a:pt x="3166" y="48839"/>
                </a:lnTo>
                <a:lnTo>
                  <a:pt x="5554" y="48839"/>
                </a:lnTo>
                <a:close/>
                <a:moveTo>
                  <a:pt x="5554" y="53765"/>
                </a:moveTo>
                <a:lnTo>
                  <a:pt x="3166" y="53765"/>
                </a:lnTo>
                <a:lnTo>
                  <a:pt x="3166" y="51376"/>
                </a:lnTo>
                <a:lnTo>
                  <a:pt x="5554" y="51376"/>
                </a:lnTo>
                <a:close/>
                <a:moveTo>
                  <a:pt x="5554" y="56303"/>
                </a:moveTo>
                <a:lnTo>
                  <a:pt x="3166" y="56303"/>
                </a:lnTo>
                <a:lnTo>
                  <a:pt x="3166" y="53914"/>
                </a:lnTo>
                <a:lnTo>
                  <a:pt x="5554" y="53914"/>
                </a:lnTo>
                <a:close/>
                <a:moveTo>
                  <a:pt x="5554" y="58840"/>
                </a:moveTo>
                <a:lnTo>
                  <a:pt x="3166" y="58840"/>
                </a:lnTo>
                <a:lnTo>
                  <a:pt x="3166" y="56451"/>
                </a:lnTo>
                <a:lnTo>
                  <a:pt x="5554" y="56451"/>
                </a:lnTo>
                <a:close/>
                <a:moveTo>
                  <a:pt x="109437" y="3165"/>
                </a:moveTo>
                <a:lnTo>
                  <a:pt x="109437" y="3017"/>
                </a:lnTo>
                <a:lnTo>
                  <a:pt x="107200" y="3017"/>
                </a:lnTo>
                <a:lnTo>
                  <a:pt x="107200" y="75"/>
                </a:lnTo>
                <a:cubicBezTo>
                  <a:pt x="107200" y="34"/>
                  <a:pt x="107167" y="0"/>
                  <a:pt x="107126" y="0"/>
                </a:cubicBezTo>
                <a:cubicBezTo>
                  <a:pt x="107084" y="0"/>
                  <a:pt x="107051" y="34"/>
                  <a:pt x="107051" y="75"/>
                </a:cubicBezTo>
                <a:lnTo>
                  <a:pt x="107051" y="3017"/>
                </a:lnTo>
                <a:lnTo>
                  <a:pt x="104662" y="3017"/>
                </a:lnTo>
                <a:lnTo>
                  <a:pt x="104662" y="75"/>
                </a:lnTo>
                <a:cubicBezTo>
                  <a:pt x="104662" y="34"/>
                  <a:pt x="104629" y="0"/>
                  <a:pt x="104588" y="0"/>
                </a:cubicBezTo>
                <a:cubicBezTo>
                  <a:pt x="104547" y="0"/>
                  <a:pt x="104514" y="34"/>
                  <a:pt x="104514" y="75"/>
                </a:cubicBezTo>
                <a:lnTo>
                  <a:pt x="104514" y="3017"/>
                </a:lnTo>
                <a:lnTo>
                  <a:pt x="102125" y="3017"/>
                </a:lnTo>
                <a:lnTo>
                  <a:pt x="102125" y="75"/>
                </a:lnTo>
                <a:cubicBezTo>
                  <a:pt x="102125" y="34"/>
                  <a:pt x="102092" y="0"/>
                  <a:pt x="102051" y="0"/>
                </a:cubicBezTo>
                <a:cubicBezTo>
                  <a:pt x="102010" y="0"/>
                  <a:pt x="101977" y="34"/>
                  <a:pt x="101977" y="75"/>
                </a:cubicBezTo>
                <a:lnTo>
                  <a:pt x="101977" y="3017"/>
                </a:lnTo>
                <a:lnTo>
                  <a:pt x="99588" y="3017"/>
                </a:lnTo>
                <a:lnTo>
                  <a:pt x="99588" y="75"/>
                </a:lnTo>
                <a:cubicBezTo>
                  <a:pt x="99588" y="34"/>
                  <a:pt x="99555" y="0"/>
                  <a:pt x="99514" y="0"/>
                </a:cubicBezTo>
                <a:cubicBezTo>
                  <a:pt x="99473" y="0"/>
                  <a:pt x="99439" y="34"/>
                  <a:pt x="99439" y="75"/>
                </a:cubicBezTo>
                <a:lnTo>
                  <a:pt x="99439" y="3017"/>
                </a:lnTo>
                <a:lnTo>
                  <a:pt x="97050" y="3017"/>
                </a:lnTo>
                <a:lnTo>
                  <a:pt x="97050" y="75"/>
                </a:lnTo>
                <a:cubicBezTo>
                  <a:pt x="97050" y="34"/>
                  <a:pt x="97016" y="0"/>
                  <a:pt x="96975" y="0"/>
                </a:cubicBezTo>
                <a:cubicBezTo>
                  <a:pt x="96934" y="0"/>
                  <a:pt x="96901" y="34"/>
                  <a:pt x="96901" y="75"/>
                </a:cubicBezTo>
                <a:lnTo>
                  <a:pt x="96901" y="3017"/>
                </a:lnTo>
                <a:lnTo>
                  <a:pt x="94513" y="3017"/>
                </a:lnTo>
                <a:lnTo>
                  <a:pt x="94513" y="75"/>
                </a:lnTo>
                <a:cubicBezTo>
                  <a:pt x="94513" y="34"/>
                  <a:pt x="94479" y="0"/>
                  <a:pt x="94439" y="0"/>
                </a:cubicBezTo>
                <a:cubicBezTo>
                  <a:pt x="94398" y="0"/>
                  <a:pt x="94364" y="34"/>
                  <a:pt x="94364" y="75"/>
                </a:cubicBezTo>
                <a:lnTo>
                  <a:pt x="94364" y="3017"/>
                </a:lnTo>
                <a:lnTo>
                  <a:pt x="91975" y="3017"/>
                </a:lnTo>
                <a:lnTo>
                  <a:pt x="91975" y="75"/>
                </a:lnTo>
                <a:cubicBezTo>
                  <a:pt x="91975" y="34"/>
                  <a:pt x="91943" y="0"/>
                  <a:pt x="91902" y="0"/>
                </a:cubicBezTo>
                <a:cubicBezTo>
                  <a:pt x="91860" y="0"/>
                  <a:pt x="91826" y="34"/>
                  <a:pt x="91826" y="75"/>
                </a:cubicBezTo>
                <a:lnTo>
                  <a:pt x="91826" y="3017"/>
                </a:lnTo>
                <a:lnTo>
                  <a:pt x="89438" y="3017"/>
                </a:lnTo>
                <a:lnTo>
                  <a:pt x="89438" y="75"/>
                </a:lnTo>
                <a:cubicBezTo>
                  <a:pt x="89438" y="34"/>
                  <a:pt x="89404" y="0"/>
                  <a:pt x="89363" y="0"/>
                </a:cubicBezTo>
                <a:cubicBezTo>
                  <a:pt x="89322" y="0"/>
                  <a:pt x="89289" y="34"/>
                  <a:pt x="89289" y="75"/>
                </a:cubicBezTo>
                <a:lnTo>
                  <a:pt x="89289" y="3017"/>
                </a:lnTo>
                <a:lnTo>
                  <a:pt x="86900" y="3017"/>
                </a:lnTo>
                <a:lnTo>
                  <a:pt x="86900" y="75"/>
                </a:lnTo>
                <a:cubicBezTo>
                  <a:pt x="86900" y="34"/>
                  <a:pt x="86867" y="0"/>
                  <a:pt x="86826" y="0"/>
                </a:cubicBezTo>
                <a:cubicBezTo>
                  <a:pt x="86785" y="0"/>
                  <a:pt x="86752" y="34"/>
                  <a:pt x="86752" y="75"/>
                </a:cubicBezTo>
                <a:lnTo>
                  <a:pt x="86752" y="3017"/>
                </a:lnTo>
                <a:lnTo>
                  <a:pt x="84363" y="3017"/>
                </a:lnTo>
                <a:lnTo>
                  <a:pt x="84363" y="75"/>
                </a:lnTo>
                <a:cubicBezTo>
                  <a:pt x="84363" y="34"/>
                  <a:pt x="84330" y="0"/>
                  <a:pt x="84289" y="0"/>
                </a:cubicBezTo>
                <a:cubicBezTo>
                  <a:pt x="84248" y="0"/>
                  <a:pt x="84215" y="34"/>
                  <a:pt x="84215" y="75"/>
                </a:cubicBezTo>
                <a:lnTo>
                  <a:pt x="84215" y="3017"/>
                </a:lnTo>
                <a:lnTo>
                  <a:pt x="81826" y="3017"/>
                </a:lnTo>
                <a:lnTo>
                  <a:pt x="81826" y="75"/>
                </a:lnTo>
                <a:cubicBezTo>
                  <a:pt x="81826" y="34"/>
                  <a:pt x="81792" y="0"/>
                  <a:pt x="81751" y="0"/>
                </a:cubicBezTo>
                <a:cubicBezTo>
                  <a:pt x="81710" y="0"/>
                  <a:pt x="81677" y="34"/>
                  <a:pt x="81677" y="75"/>
                </a:cubicBezTo>
                <a:lnTo>
                  <a:pt x="81677" y="3017"/>
                </a:lnTo>
                <a:lnTo>
                  <a:pt x="79288" y="3017"/>
                </a:lnTo>
                <a:lnTo>
                  <a:pt x="79288" y="75"/>
                </a:lnTo>
                <a:cubicBezTo>
                  <a:pt x="79288" y="34"/>
                  <a:pt x="79255" y="0"/>
                  <a:pt x="79214" y="0"/>
                </a:cubicBezTo>
                <a:cubicBezTo>
                  <a:pt x="79173" y="0"/>
                  <a:pt x="79139" y="34"/>
                  <a:pt x="79139" y="75"/>
                </a:cubicBezTo>
                <a:lnTo>
                  <a:pt x="79139" y="3017"/>
                </a:lnTo>
                <a:lnTo>
                  <a:pt x="76751" y="3017"/>
                </a:lnTo>
                <a:lnTo>
                  <a:pt x="76751" y="75"/>
                </a:lnTo>
                <a:cubicBezTo>
                  <a:pt x="76751" y="34"/>
                  <a:pt x="76718" y="0"/>
                  <a:pt x="76677" y="0"/>
                </a:cubicBezTo>
                <a:cubicBezTo>
                  <a:pt x="76636" y="0"/>
                  <a:pt x="76603" y="34"/>
                  <a:pt x="76603" y="75"/>
                </a:cubicBezTo>
                <a:lnTo>
                  <a:pt x="76603" y="3017"/>
                </a:lnTo>
                <a:lnTo>
                  <a:pt x="74214" y="3017"/>
                </a:lnTo>
                <a:lnTo>
                  <a:pt x="74214" y="75"/>
                </a:lnTo>
                <a:cubicBezTo>
                  <a:pt x="74214" y="34"/>
                  <a:pt x="74180" y="0"/>
                  <a:pt x="74139" y="0"/>
                </a:cubicBezTo>
                <a:cubicBezTo>
                  <a:pt x="74098" y="0"/>
                  <a:pt x="74065" y="34"/>
                  <a:pt x="74065" y="75"/>
                </a:cubicBezTo>
                <a:lnTo>
                  <a:pt x="74065" y="3017"/>
                </a:lnTo>
                <a:lnTo>
                  <a:pt x="71676" y="3017"/>
                </a:lnTo>
                <a:lnTo>
                  <a:pt x="71676" y="75"/>
                </a:lnTo>
                <a:cubicBezTo>
                  <a:pt x="71676" y="34"/>
                  <a:pt x="71642" y="0"/>
                  <a:pt x="71601" y="0"/>
                </a:cubicBezTo>
                <a:cubicBezTo>
                  <a:pt x="71560" y="0"/>
                  <a:pt x="71527" y="34"/>
                  <a:pt x="71527" y="75"/>
                </a:cubicBezTo>
                <a:lnTo>
                  <a:pt x="71527" y="3017"/>
                </a:lnTo>
                <a:lnTo>
                  <a:pt x="69139" y="3017"/>
                </a:lnTo>
                <a:lnTo>
                  <a:pt x="69139" y="75"/>
                </a:lnTo>
                <a:cubicBezTo>
                  <a:pt x="69139" y="34"/>
                  <a:pt x="69106" y="0"/>
                  <a:pt x="69064" y="0"/>
                </a:cubicBezTo>
                <a:cubicBezTo>
                  <a:pt x="69024" y="0"/>
                  <a:pt x="68990" y="34"/>
                  <a:pt x="68990" y="75"/>
                </a:cubicBezTo>
                <a:lnTo>
                  <a:pt x="68990" y="3017"/>
                </a:lnTo>
                <a:lnTo>
                  <a:pt x="66601" y="3017"/>
                </a:lnTo>
                <a:lnTo>
                  <a:pt x="66601" y="75"/>
                </a:lnTo>
                <a:cubicBezTo>
                  <a:pt x="66601" y="34"/>
                  <a:pt x="66568" y="0"/>
                  <a:pt x="66527" y="0"/>
                </a:cubicBezTo>
                <a:cubicBezTo>
                  <a:pt x="66486" y="0"/>
                  <a:pt x="66452" y="34"/>
                  <a:pt x="66452" y="75"/>
                </a:cubicBezTo>
                <a:lnTo>
                  <a:pt x="66452" y="3017"/>
                </a:lnTo>
                <a:lnTo>
                  <a:pt x="64064" y="3017"/>
                </a:lnTo>
                <a:lnTo>
                  <a:pt x="64064" y="75"/>
                </a:lnTo>
                <a:cubicBezTo>
                  <a:pt x="64064" y="34"/>
                  <a:pt x="64030" y="0"/>
                  <a:pt x="63989" y="0"/>
                </a:cubicBezTo>
                <a:cubicBezTo>
                  <a:pt x="63948" y="0"/>
                  <a:pt x="63915" y="34"/>
                  <a:pt x="63915" y="75"/>
                </a:cubicBezTo>
                <a:lnTo>
                  <a:pt x="63915" y="3017"/>
                </a:lnTo>
                <a:lnTo>
                  <a:pt x="61526" y="3017"/>
                </a:lnTo>
                <a:lnTo>
                  <a:pt x="61526" y="75"/>
                </a:lnTo>
                <a:cubicBezTo>
                  <a:pt x="61526" y="34"/>
                  <a:pt x="61493" y="0"/>
                  <a:pt x="61452" y="0"/>
                </a:cubicBezTo>
                <a:cubicBezTo>
                  <a:pt x="61411" y="0"/>
                  <a:pt x="61378" y="34"/>
                  <a:pt x="61378" y="75"/>
                </a:cubicBezTo>
                <a:lnTo>
                  <a:pt x="61378" y="3017"/>
                </a:lnTo>
                <a:lnTo>
                  <a:pt x="58989" y="3017"/>
                </a:lnTo>
                <a:lnTo>
                  <a:pt x="58989" y="75"/>
                </a:lnTo>
                <a:cubicBezTo>
                  <a:pt x="58989" y="34"/>
                  <a:pt x="58956" y="0"/>
                  <a:pt x="58915" y="0"/>
                </a:cubicBezTo>
                <a:lnTo>
                  <a:pt x="58915" y="0"/>
                </a:lnTo>
                <a:cubicBezTo>
                  <a:pt x="58874" y="0"/>
                  <a:pt x="58840" y="34"/>
                  <a:pt x="58840" y="75"/>
                </a:cubicBezTo>
                <a:lnTo>
                  <a:pt x="58840" y="3017"/>
                </a:lnTo>
                <a:lnTo>
                  <a:pt x="56452" y="3017"/>
                </a:lnTo>
                <a:lnTo>
                  <a:pt x="56452" y="75"/>
                </a:lnTo>
                <a:cubicBezTo>
                  <a:pt x="56452" y="34"/>
                  <a:pt x="56417" y="0"/>
                  <a:pt x="56377" y="0"/>
                </a:cubicBezTo>
                <a:cubicBezTo>
                  <a:pt x="56336" y="0"/>
                  <a:pt x="56303" y="34"/>
                  <a:pt x="56303" y="75"/>
                </a:cubicBezTo>
                <a:lnTo>
                  <a:pt x="56303" y="3017"/>
                </a:lnTo>
                <a:lnTo>
                  <a:pt x="53914" y="3017"/>
                </a:lnTo>
                <a:lnTo>
                  <a:pt x="53914" y="75"/>
                </a:lnTo>
                <a:cubicBezTo>
                  <a:pt x="53914" y="34"/>
                  <a:pt x="53881" y="0"/>
                  <a:pt x="53840" y="0"/>
                </a:cubicBezTo>
                <a:cubicBezTo>
                  <a:pt x="53799" y="0"/>
                  <a:pt x="53766" y="34"/>
                  <a:pt x="53766" y="75"/>
                </a:cubicBezTo>
                <a:lnTo>
                  <a:pt x="53766" y="3017"/>
                </a:lnTo>
                <a:lnTo>
                  <a:pt x="51376" y="3017"/>
                </a:lnTo>
                <a:lnTo>
                  <a:pt x="51376" y="75"/>
                </a:lnTo>
                <a:cubicBezTo>
                  <a:pt x="51376" y="34"/>
                  <a:pt x="51344" y="0"/>
                  <a:pt x="51303" y="0"/>
                </a:cubicBezTo>
                <a:cubicBezTo>
                  <a:pt x="51262" y="0"/>
                  <a:pt x="51228" y="34"/>
                  <a:pt x="51228" y="75"/>
                </a:cubicBezTo>
                <a:lnTo>
                  <a:pt x="51228" y="3017"/>
                </a:lnTo>
                <a:lnTo>
                  <a:pt x="48839" y="3017"/>
                </a:lnTo>
                <a:lnTo>
                  <a:pt x="48839" y="75"/>
                </a:lnTo>
                <a:cubicBezTo>
                  <a:pt x="48839" y="34"/>
                  <a:pt x="48806" y="0"/>
                  <a:pt x="48764" y="0"/>
                </a:cubicBezTo>
                <a:cubicBezTo>
                  <a:pt x="48723" y="0"/>
                  <a:pt x="48691" y="34"/>
                  <a:pt x="48691" y="75"/>
                </a:cubicBezTo>
                <a:lnTo>
                  <a:pt x="48691" y="3017"/>
                </a:lnTo>
                <a:lnTo>
                  <a:pt x="46302" y="3017"/>
                </a:lnTo>
                <a:lnTo>
                  <a:pt x="46302" y="75"/>
                </a:lnTo>
                <a:cubicBezTo>
                  <a:pt x="46302" y="34"/>
                  <a:pt x="46269" y="0"/>
                  <a:pt x="46227" y="0"/>
                </a:cubicBezTo>
                <a:cubicBezTo>
                  <a:pt x="46187" y="0"/>
                  <a:pt x="46153" y="34"/>
                  <a:pt x="46153" y="75"/>
                </a:cubicBezTo>
                <a:lnTo>
                  <a:pt x="46153" y="3017"/>
                </a:lnTo>
                <a:lnTo>
                  <a:pt x="43764" y="3017"/>
                </a:lnTo>
                <a:lnTo>
                  <a:pt x="43764" y="75"/>
                </a:lnTo>
                <a:cubicBezTo>
                  <a:pt x="43764" y="34"/>
                  <a:pt x="43732" y="0"/>
                  <a:pt x="43691" y="0"/>
                </a:cubicBezTo>
                <a:cubicBezTo>
                  <a:pt x="43650" y="0"/>
                  <a:pt x="43616" y="34"/>
                  <a:pt x="43616" y="75"/>
                </a:cubicBezTo>
                <a:lnTo>
                  <a:pt x="43616" y="3017"/>
                </a:lnTo>
                <a:lnTo>
                  <a:pt x="41227" y="3017"/>
                </a:lnTo>
                <a:lnTo>
                  <a:pt x="41227" y="75"/>
                </a:lnTo>
                <a:cubicBezTo>
                  <a:pt x="41227" y="34"/>
                  <a:pt x="41194" y="0"/>
                  <a:pt x="41153" y="0"/>
                </a:cubicBezTo>
                <a:cubicBezTo>
                  <a:pt x="41111" y="0"/>
                  <a:pt x="41078" y="34"/>
                  <a:pt x="41078" y="75"/>
                </a:cubicBezTo>
                <a:lnTo>
                  <a:pt x="41078" y="3017"/>
                </a:lnTo>
                <a:lnTo>
                  <a:pt x="38689" y="3017"/>
                </a:lnTo>
                <a:lnTo>
                  <a:pt x="38689" y="75"/>
                </a:lnTo>
                <a:cubicBezTo>
                  <a:pt x="38689" y="34"/>
                  <a:pt x="38656" y="0"/>
                  <a:pt x="38615" y="0"/>
                </a:cubicBezTo>
                <a:cubicBezTo>
                  <a:pt x="38574" y="0"/>
                  <a:pt x="38541" y="34"/>
                  <a:pt x="38541" y="75"/>
                </a:cubicBezTo>
                <a:lnTo>
                  <a:pt x="38541" y="3017"/>
                </a:lnTo>
                <a:lnTo>
                  <a:pt x="36152" y="3017"/>
                </a:lnTo>
                <a:lnTo>
                  <a:pt x="36152" y="75"/>
                </a:lnTo>
                <a:cubicBezTo>
                  <a:pt x="36152" y="34"/>
                  <a:pt x="36119" y="0"/>
                  <a:pt x="36078" y="0"/>
                </a:cubicBezTo>
                <a:cubicBezTo>
                  <a:pt x="36037" y="0"/>
                  <a:pt x="36004" y="34"/>
                  <a:pt x="36004" y="75"/>
                </a:cubicBezTo>
                <a:lnTo>
                  <a:pt x="36004" y="3017"/>
                </a:lnTo>
                <a:lnTo>
                  <a:pt x="33615" y="3017"/>
                </a:lnTo>
                <a:lnTo>
                  <a:pt x="33615" y="75"/>
                </a:lnTo>
                <a:cubicBezTo>
                  <a:pt x="33615" y="34"/>
                  <a:pt x="33582" y="0"/>
                  <a:pt x="33541" y="0"/>
                </a:cubicBezTo>
                <a:cubicBezTo>
                  <a:pt x="33500" y="0"/>
                  <a:pt x="33466" y="34"/>
                  <a:pt x="33466" y="75"/>
                </a:cubicBezTo>
                <a:lnTo>
                  <a:pt x="33466" y="3017"/>
                </a:lnTo>
                <a:lnTo>
                  <a:pt x="31077" y="3017"/>
                </a:lnTo>
                <a:lnTo>
                  <a:pt x="31077" y="75"/>
                </a:lnTo>
                <a:cubicBezTo>
                  <a:pt x="31077" y="34"/>
                  <a:pt x="31044" y="0"/>
                  <a:pt x="31003" y="0"/>
                </a:cubicBezTo>
                <a:cubicBezTo>
                  <a:pt x="30962" y="0"/>
                  <a:pt x="30928" y="34"/>
                  <a:pt x="30928" y="75"/>
                </a:cubicBezTo>
                <a:lnTo>
                  <a:pt x="30928" y="3017"/>
                </a:lnTo>
                <a:lnTo>
                  <a:pt x="28540" y="3017"/>
                </a:lnTo>
                <a:lnTo>
                  <a:pt x="28540" y="75"/>
                </a:lnTo>
                <a:cubicBezTo>
                  <a:pt x="28540" y="34"/>
                  <a:pt x="28507" y="0"/>
                  <a:pt x="28466" y="0"/>
                </a:cubicBezTo>
                <a:cubicBezTo>
                  <a:pt x="28425" y="0"/>
                  <a:pt x="28391" y="34"/>
                  <a:pt x="28391" y="75"/>
                </a:cubicBezTo>
                <a:lnTo>
                  <a:pt x="28391" y="3017"/>
                </a:lnTo>
                <a:lnTo>
                  <a:pt x="26002" y="3017"/>
                </a:lnTo>
                <a:lnTo>
                  <a:pt x="26002" y="75"/>
                </a:lnTo>
                <a:cubicBezTo>
                  <a:pt x="26002" y="34"/>
                  <a:pt x="25970" y="0"/>
                  <a:pt x="25929" y="0"/>
                </a:cubicBezTo>
                <a:cubicBezTo>
                  <a:pt x="25888" y="0"/>
                  <a:pt x="25854" y="34"/>
                  <a:pt x="25854" y="75"/>
                </a:cubicBezTo>
                <a:lnTo>
                  <a:pt x="25854" y="3017"/>
                </a:lnTo>
                <a:lnTo>
                  <a:pt x="23465" y="3017"/>
                </a:lnTo>
                <a:lnTo>
                  <a:pt x="23465" y="75"/>
                </a:lnTo>
                <a:cubicBezTo>
                  <a:pt x="23465" y="34"/>
                  <a:pt x="23431" y="0"/>
                  <a:pt x="23390" y="0"/>
                </a:cubicBezTo>
                <a:cubicBezTo>
                  <a:pt x="23349" y="0"/>
                  <a:pt x="23316" y="34"/>
                  <a:pt x="23316" y="75"/>
                </a:cubicBezTo>
                <a:lnTo>
                  <a:pt x="23316" y="3017"/>
                </a:lnTo>
                <a:lnTo>
                  <a:pt x="20928" y="3017"/>
                </a:lnTo>
                <a:lnTo>
                  <a:pt x="20928" y="75"/>
                </a:lnTo>
                <a:cubicBezTo>
                  <a:pt x="20928" y="34"/>
                  <a:pt x="20894" y="0"/>
                  <a:pt x="20854" y="0"/>
                </a:cubicBezTo>
                <a:cubicBezTo>
                  <a:pt x="20812" y="0"/>
                  <a:pt x="20779" y="34"/>
                  <a:pt x="20779" y="75"/>
                </a:cubicBezTo>
                <a:lnTo>
                  <a:pt x="20779" y="3017"/>
                </a:lnTo>
                <a:lnTo>
                  <a:pt x="18390" y="3017"/>
                </a:lnTo>
                <a:lnTo>
                  <a:pt x="18390" y="75"/>
                </a:lnTo>
                <a:cubicBezTo>
                  <a:pt x="18390" y="34"/>
                  <a:pt x="18357" y="0"/>
                  <a:pt x="18316" y="0"/>
                </a:cubicBezTo>
                <a:cubicBezTo>
                  <a:pt x="18275" y="0"/>
                  <a:pt x="18242" y="34"/>
                  <a:pt x="18242" y="75"/>
                </a:cubicBezTo>
                <a:lnTo>
                  <a:pt x="18242" y="3017"/>
                </a:lnTo>
                <a:lnTo>
                  <a:pt x="15853" y="3017"/>
                </a:lnTo>
                <a:lnTo>
                  <a:pt x="15853" y="75"/>
                </a:lnTo>
                <a:cubicBezTo>
                  <a:pt x="15853" y="34"/>
                  <a:pt x="15819" y="0"/>
                  <a:pt x="15778" y="0"/>
                </a:cubicBezTo>
                <a:cubicBezTo>
                  <a:pt x="15737" y="0"/>
                  <a:pt x="15704" y="34"/>
                  <a:pt x="15704" y="75"/>
                </a:cubicBezTo>
                <a:lnTo>
                  <a:pt x="15704" y="3017"/>
                </a:lnTo>
                <a:lnTo>
                  <a:pt x="13315" y="3017"/>
                </a:lnTo>
                <a:lnTo>
                  <a:pt x="13315" y="75"/>
                </a:lnTo>
                <a:cubicBezTo>
                  <a:pt x="13315" y="34"/>
                  <a:pt x="13282" y="0"/>
                  <a:pt x="13241" y="0"/>
                </a:cubicBezTo>
                <a:cubicBezTo>
                  <a:pt x="13200" y="0"/>
                  <a:pt x="13167" y="34"/>
                  <a:pt x="13167" y="75"/>
                </a:cubicBezTo>
                <a:lnTo>
                  <a:pt x="13167" y="3017"/>
                </a:lnTo>
                <a:lnTo>
                  <a:pt x="10778" y="3017"/>
                </a:lnTo>
                <a:lnTo>
                  <a:pt x="10778" y="75"/>
                </a:lnTo>
                <a:cubicBezTo>
                  <a:pt x="10778" y="34"/>
                  <a:pt x="10745" y="0"/>
                  <a:pt x="10704" y="0"/>
                </a:cubicBezTo>
                <a:cubicBezTo>
                  <a:pt x="10663" y="0"/>
                  <a:pt x="10630" y="34"/>
                  <a:pt x="10630" y="75"/>
                </a:cubicBezTo>
                <a:lnTo>
                  <a:pt x="10630" y="3017"/>
                </a:lnTo>
                <a:lnTo>
                  <a:pt x="8241" y="3017"/>
                </a:lnTo>
                <a:lnTo>
                  <a:pt x="8241" y="75"/>
                </a:lnTo>
                <a:cubicBezTo>
                  <a:pt x="8241" y="34"/>
                  <a:pt x="8207" y="0"/>
                  <a:pt x="8166" y="0"/>
                </a:cubicBezTo>
                <a:cubicBezTo>
                  <a:pt x="8125" y="0"/>
                  <a:pt x="8092" y="34"/>
                  <a:pt x="8092" y="75"/>
                </a:cubicBezTo>
                <a:lnTo>
                  <a:pt x="8092" y="3017"/>
                </a:lnTo>
                <a:lnTo>
                  <a:pt x="5703" y="3017"/>
                </a:lnTo>
                <a:lnTo>
                  <a:pt x="5703" y="75"/>
                </a:lnTo>
                <a:cubicBezTo>
                  <a:pt x="5703" y="34"/>
                  <a:pt x="5670" y="0"/>
                  <a:pt x="5629" y="0"/>
                </a:cubicBezTo>
                <a:cubicBezTo>
                  <a:pt x="5588" y="0"/>
                  <a:pt x="5554" y="34"/>
                  <a:pt x="5554" y="75"/>
                </a:cubicBezTo>
                <a:lnTo>
                  <a:pt x="5554" y="3017"/>
                </a:lnTo>
                <a:lnTo>
                  <a:pt x="3166" y="3017"/>
                </a:lnTo>
                <a:lnTo>
                  <a:pt x="3166" y="75"/>
                </a:lnTo>
                <a:cubicBezTo>
                  <a:pt x="3166" y="34"/>
                  <a:pt x="3133" y="0"/>
                  <a:pt x="3092" y="0"/>
                </a:cubicBezTo>
                <a:cubicBezTo>
                  <a:pt x="3051" y="0"/>
                  <a:pt x="3018" y="34"/>
                  <a:pt x="3018" y="75"/>
                </a:cubicBezTo>
                <a:lnTo>
                  <a:pt x="3018" y="3017"/>
                </a:lnTo>
                <a:lnTo>
                  <a:pt x="75" y="3017"/>
                </a:lnTo>
                <a:cubicBezTo>
                  <a:pt x="34" y="3017"/>
                  <a:pt x="1" y="3050"/>
                  <a:pt x="1" y="3091"/>
                </a:cubicBezTo>
                <a:cubicBezTo>
                  <a:pt x="1" y="3132"/>
                  <a:pt x="34" y="3165"/>
                  <a:pt x="75" y="3165"/>
                </a:cubicBezTo>
                <a:lnTo>
                  <a:pt x="3018" y="3165"/>
                </a:lnTo>
                <a:lnTo>
                  <a:pt x="3018" y="5554"/>
                </a:lnTo>
                <a:lnTo>
                  <a:pt x="75" y="5554"/>
                </a:lnTo>
                <a:cubicBezTo>
                  <a:pt x="34" y="5554"/>
                  <a:pt x="1" y="5587"/>
                  <a:pt x="1" y="5628"/>
                </a:cubicBezTo>
                <a:cubicBezTo>
                  <a:pt x="1" y="5670"/>
                  <a:pt x="34" y="5703"/>
                  <a:pt x="75" y="5703"/>
                </a:cubicBezTo>
                <a:lnTo>
                  <a:pt x="3018" y="5703"/>
                </a:lnTo>
                <a:lnTo>
                  <a:pt x="3018" y="8092"/>
                </a:lnTo>
                <a:lnTo>
                  <a:pt x="75" y="8092"/>
                </a:lnTo>
                <a:cubicBezTo>
                  <a:pt x="34" y="8092"/>
                  <a:pt x="1" y="8125"/>
                  <a:pt x="1" y="8166"/>
                </a:cubicBezTo>
                <a:cubicBezTo>
                  <a:pt x="1" y="8207"/>
                  <a:pt x="34" y="8240"/>
                  <a:pt x="75" y="8240"/>
                </a:cubicBezTo>
                <a:lnTo>
                  <a:pt x="3018" y="8240"/>
                </a:lnTo>
                <a:lnTo>
                  <a:pt x="3018" y="10629"/>
                </a:lnTo>
                <a:lnTo>
                  <a:pt x="75" y="10629"/>
                </a:lnTo>
                <a:cubicBezTo>
                  <a:pt x="34" y="10629"/>
                  <a:pt x="1" y="10662"/>
                  <a:pt x="1" y="10703"/>
                </a:cubicBezTo>
                <a:cubicBezTo>
                  <a:pt x="1" y="10744"/>
                  <a:pt x="34" y="10777"/>
                  <a:pt x="75" y="10777"/>
                </a:cubicBezTo>
                <a:lnTo>
                  <a:pt x="3018" y="10777"/>
                </a:lnTo>
                <a:lnTo>
                  <a:pt x="3018" y="13166"/>
                </a:lnTo>
                <a:lnTo>
                  <a:pt x="75" y="13166"/>
                </a:lnTo>
                <a:cubicBezTo>
                  <a:pt x="34" y="13166"/>
                  <a:pt x="1" y="13199"/>
                  <a:pt x="1" y="13240"/>
                </a:cubicBezTo>
                <a:cubicBezTo>
                  <a:pt x="1" y="13282"/>
                  <a:pt x="34" y="13316"/>
                  <a:pt x="75" y="13316"/>
                </a:cubicBezTo>
                <a:lnTo>
                  <a:pt x="3018" y="13316"/>
                </a:lnTo>
                <a:lnTo>
                  <a:pt x="3018" y="15704"/>
                </a:lnTo>
                <a:lnTo>
                  <a:pt x="75" y="15704"/>
                </a:lnTo>
                <a:cubicBezTo>
                  <a:pt x="34" y="15704"/>
                  <a:pt x="1" y="15737"/>
                  <a:pt x="1" y="15778"/>
                </a:cubicBezTo>
                <a:cubicBezTo>
                  <a:pt x="1" y="15819"/>
                  <a:pt x="34" y="15853"/>
                  <a:pt x="75" y="15853"/>
                </a:cubicBezTo>
                <a:lnTo>
                  <a:pt x="3018" y="15853"/>
                </a:lnTo>
                <a:lnTo>
                  <a:pt x="3018" y="18242"/>
                </a:lnTo>
                <a:lnTo>
                  <a:pt x="75" y="18242"/>
                </a:lnTo>
                <a:cubicBezTo>
                  <a:pt x="34" y="18242"/>
                  <a:pt x="1" y="18275"/>
                  <a:pt x="1" y="18316"/>
                </a:cubicBezTo>
                <a:cubicBezTo>
                  <a:pt x="1" y="18357"/>
                  <a:pt x="34" y="18389"/>
                  <a:pt x="75" y="18389"/>
                </a:cubicBezTo>
                <a:lnTo>
                  <a:pt x="3018" y="18389"/>
                </a:lnTo>
                <a:lnTo>
                  <a:pt x="3018" y="20778"/>
                </a:lnTo>
                <a:lnTo>
                  <a:pt x="75" y="20778"/>
                </a:lnTo>
                <a:cubicBezTo>
                  <a:pt x="34" y="20778"/>
                  <a:pt x="1" y="20812"/>
                  <a:pt x="1" y="20853"/>
                </a:cubicBezTo>
                <a:cubicBezTo>
                  <a:pt x="1" y="20894"/>
                  <a:pt x="34" y="20928"/>
                  <a:pt x="75" y="20928"/>
                </a:cubicBezTo>
                <a:lnTo>
                  <a:pt x="3018" y="20928"/>
                </a:lnTo>
                <a:lnTo>
                  <a:pt x="3018" y="23316"/>
                </a:lnTo>
                <a:lnTo>
                  <a:pt x="75" y="23316"/>
                </a:lnTo>
                <a:cubicBezTo>
                  <a:pt x="34" y="23316"/>
                  <a:pt x="1" y="23350"/>
                  <a:pt x="1" y="23391"/>
                </a:cubicBezTo>
                <a:cubicBezTo>
                  <a:pt x="1" y="23432"/>
                  <a:pt x="34" y="23465"/>
                  <a:pt x="75" y="23465"/>
                </a:cubicBezTo>
                <a:lnTo>
                  <a:pt x="3018" y="23465"/>
                </a:lnTo>
                <a:lnTo>
                  <a:pt x="3018" y="25854"/>
                </a:lnTo>
                <a:lnTo>
                  <a:pt x="75" y="25854"/>
                </a:lnTo>
                <a:cubicBezTo>
                  <a:pt x="34" y="25854"/>
                  <a:pt x="1" y="25887"/>
                  <a:pt x="1" y="25928"/>
                </a:cubicBezTo>
                <a:cubicBezTo>
                  <a:pt x="1" y="25969"/>
                  <a:pt x="34" y="26002"/>
                  <a:pt x="75" y="26002"/>
                </a:cubicBezTo>
                <a:lnTo>
                  <a:pt x="3018" y="26002"/>
                </a:lnTo>
                <a:lnTo>
                  <a:pt x="3018" y="28391"/>
                </a:lnTo>
                <a:lnTo>
                  <a:pt x="75" y="28391"/>
                </a:lnTo>
                <a:cubicBezTo>
                  <a:pt x="34" y="28391"/>
                  <a:pt x="1" y="28424"/>
                  <a:pt x="1" y="28465"/>
                </a:cubicBezTo>
                <a:cubicBezTo>
                  <a:pt x="1" y="28506"/>
                  <a:pt x="34" y="28540"/>
                  <a:pt x="75" y="28540"/>
                </a:cubicBezTo>
                <a:lnTo>
                  <a:pt x="3018" y="28540"/>
                </a:lnTo>
                <a:lnTo>
                  <a:pt x="3018" y="30928"/>
                </a:lnTo>
                <a:lnTo>
                  <a:pt x="75" y="30928"/>
                </a:lnTo>
                <a:cubicBezTo>
                  <a:pt x="34" y="30928"/>
                  <a:pt x="1" y="30962"/>
                  <a:pt x="1" y="31003"/>
                </a:cubicBezTo>
                <a:cubicBezTo>
                  <a:pt x="1" y="31044"/>
                  <a:pt x="34" y="31077"/>
                  <a:pt x="75" y="31077"/>
                </a:cubicBezTo>
                <a:lnTo>
                  <a:pt x="3018" y="31077"/>
                </a:lnTo>
                <a:lnTo>
                  <a:pt x="3018" y="33466"/>
                </a:lnTo>
                <a:lnTo>
                  <a:pt x="75" y="33466"/>
                </a:lnTo>
                <a:cubicBezTo>
                  <a:pt x="34" y="33466"/>
                  <a:pt x="1" y="33499"/>
                  <a:pt x="1" y="33540"/>
                </a:cubicBezTo>
                <a:cubicBezTo>
                  <a:pt x="1" y="33581"/>
                  <a:pt x="34" y="33614"/>
                  <a:pt x="75" y="33614"/>
                </a:cubicBezTo>
                <a:lnTo>
                  <a:pt x="3018" y="33614"/>
                </a:lnTo>
                <a:lnTo>
                  <a:pt x="3018" y="36003"/>
                </a:lnTo>
                <a:lnTo>
                  <a:pt x="75" y="36003"/>
                </a:lnTo>
                <a:cubicBezTo>
                  <a:pt x="34" y="36003"/>
                  <a:pt x="1" y="36037"/>
                  <a:pt x="1" y="36078"/>
                </a:cubicBezTo>
                <a:cubicBezTo>
                  <a:pt x="1" y="36119"/>
                  <a:pt x="34" y="36152"/>
                  <a:pt x="75" y="36152"/>
                </a:cubicBezTo>
                <a:lnTo>
                  <a:pt x="3018" y="36152"/>
                </a:lnTo>
                <a:lnTo>
                  <a:pt x="3018" y="38540"/>
                </a:lnTo>
                <a:lnTo>
                  <a:pt x="75" y="38540"/>
                </a:lnTo>
                <a:cubicBezTo>
                  <a:pt x="34" y="38540"/>
                  <a:pt x="1" y="38574"/>
                  <a:pt x="1" y="38615"/>
                </a:cubicBezTo>
                <a:cubicBezTo>
                  <a:pt x="1" y="38656"/>
                  <a:pt x="34" y="38690"/>
                  <a:pt x="75" y="38690"/>
                </a:cubicBezTo>
                <a:lnTo>
                  <a:pt x="3018" y="38690"/>
                </a:lnTo>
                <a:lnTo>
                  <a:pt x="3018" y="41079"/>
                </a:lnTo>
                <a:lnTo>
                  <a:pt x="75" y="41079"/>
                </a:lnTo>
                <a:cubicBezTo>
                  <a:pt x="34" y="41079"/>
                  <a:pt x="1" y="41111"/>
                  <a:pt x="1" y="41152"/>
                </a:cubicBezTo>
                <a:cubicBezTo>
                  <a:pt x="1" y="41193"/>
                  <a:pt x="34" y="41226"/>
                  <a:pt x="75" y="41226"/>
                </a:cubicBezTo>
                <a:lnTo>
                  <a:pt x="3018" y="41226"/>
                </a:lnTo>
                <a:lnTo>
                  <a:pt x="3018" y="43616"/>
                </a:lnTo>
                <a:lnTo>
                  <a:pt x="75" y="43616"/>
                </a:lnTo>
                <a:cubicBezTo>
                  <a:pt x="34" y="43616"/>
                  <a:pt x="1" y="43649"/>
                  <a:pt x="1" y="43690"/>
                </a:cubicBezTo>
                <a:cubicBezTo>
                  <a:pt x="1" y="43731"/>
                  <a:pt x="34" y="43764"/>
                  <a:pt x="75" y="43764"/>
                </a:cubicBezTo>
                <a:lnTo>
                  <a:pt x="3018" y="43764"/>
                </a:lnTo>
                <a:lnTo>
                  <a:pt x="3018" y="46152"/>
                </a:lnTo>
                <a:lnTo>
                  <a:pt x="75" y="46152"/>
                </a:lnTo>
                <a:cubicBezTo>
                  <a:pt x="34" y="46152"/>
                  <a:pt x="1" y="46187"/>
                  <a:pt x="1" y="46228"/>
                </a:cubicBezTo>
                <a:cubicBezTo>
                  <a:pt x="1" y="46269"/>
                  <a:pt x="34" y="46302"/>
                  <a:pt x="75" y="46302"/>
                </a:cubicBezTo>
                <a:lnTo>
                  <a:pt x="3018" y="46302"/>
                </a:lnTo>
                <a:lnTo>
                  <a:pt x="3018" y="48691"/>
                </a:lnTo>
                <a:lnTo>
                  <a:pt x="75" y="48691"/>
                </a:lnTo>
                <a:cubicBezTo>
                  <a:pt x="34" y="48691"/>
                  <a:pt x="1" y="48724"/>
                  <a:pt x="1" y="48764"/>
                </a:cubicBezTo>
                <a:cubicBezTo>
                  <a:pt x="1" y="48805"/>
                  <a:pt x="34" y="48839"/>
                  <a:pt x="75" y="48839"/>
                </a:cubicBezTo>
                <a:lnTo>
                  <a:pt x="3018" y="48839"/>
                </a:lnTo>
                <a:lnTo>
                  <a:pt x="3018" y="51228"/>
                </a:lnTo>
                <a:lnTo>
                  <a:pt x="75" y="51228"/>
                </a:lnTo>
                <a:cubicBezTo>
                  <a:pt x="34" y="51228"/>
                  <a:pt x="1" y="51261"/>
                  <a:pt x="1" y="51302"/>
                </a:cubicBezTo>
                <a:cubicBezTo>
                  <a:pt x="1" y="51343"/>
                  <a:pt x="34" y="51376"/>
                  <a:pt x="75" y="51376"/>
                </a:cubicBezTo>
                <a:lnTo>
                  <a:pt x="3018" y="51376"/>
                </a:lnTo>
                <a:lnTo>
                  <a:pt x="3018" y="53765"/>
                </a:lnTo>
                <a:lnTo>
                  <a:pt x="75" y="53765"/>
                </a:lnTo>
                <a:cubicBezTo>
                  <a:pt x="34" y="53765"/>
                  <a:pt x="1" y="53799"/>
                  <a:pt x="1" y="53840"/>
                </a:cubicBezTo>
                <a:cubicBezTo>
                  <a:pt x="1" y="53881"/>
                  <a:pt x="34" y="53914"/>
                  <a:pt x="75" y="53914"/>
                </a:cubicBezTo>
                <a:lnTo>
                  <a:pt x="3018" y="53914"/>
                </a:lnTo>
                <a:lnTo>
                  <a:pt x="3018" y="56303"/>
                </a:lnTo>
                <a:lnTo>
                  <a:pt x="75" y="56303"/>
                </a:lnTo>
                <a:cubicBezTo>
                  <a:pt x="34" y="56303"/>
                  <a:pt x="1" y="56336"/>
                  <a:pt x="1" y="56377"/>
                </a:cubicBezTo>
                <a:cubicBezTo>
                  <a:pt x="1" y="56418"/>
                  <a:pt x="34" y="56451"/>
                  <a:pt x="75" y="56451"/>
                </a:cubicBezTo>
                <a:lnTo>
                  <a:pt x="3018" y="56451"/>
                </a:lnTo>
                <a:lnTo>
                  <a:pt x="3018" y="58840"/>
                </a:lnTo>
                <a:lnTo>
                  <a:pt x="75" y="58840"/>
                </a:lnTo>
                <a:cubicBezTo>
                  <a:pt x="34" y="58840"/>
                  <a:pt x="1" y="58873"/>
                  <a:pt x="1" y="58914"/>
                </a:cubicBezTo>
                <a:cubicBezTo>
                  <a:pt x="1" y="58955"/>
                  <a:pt x="34" y="58988"/>
                  <a:pt x="75" y="58988"/>
                </a:cubicBezTo>
                <a:lnTo>
                  <a:pt x="3018" y="58988"/>
                </a:lnTo>
                <a:lnTo>
                  <a:pt x="3018" y="61558"/>
                </a:lnTo>
                <a:lnTo>
                  <a:pt x="3166" y="61558"/>
                </a:lnTo>
                <a:lnTo>
                  <a:pt x="3166" y="58988"/>
                </a:lnTo>
                <a:lnTo>
                  <a:pt x="5554" y="58988"/>
                </a:lnTo>
                <a:lnTo>
                  <a:pt x="5554" y="61558"/>
                </a:lnTo>
                <a:lnTo>
                  <a:pt x="5703" y="61558"/>
                </a:lnTo>
                <a:lnTo>
                  <a:pt x="5703" y="58988"/>
                </a:lnTo>
                <a:lnTo>
                  <a:pt x="8092" y="58988"/>
                </a:lnTo>
                <a:lnTo>
                  <a:pt x="8092" y="61558"/>
                </a:lnTo>
                <a:lnTo>
                  <a:pt x="8241" y="61558"/>
                </a:lnTo>
                <a:lnTo>
                  <a:pt x="8241" y="58988"/>
                </a:lnTo>
                <a:lnTo>
                  <a:pt x="10630" y="58988"/>
                </a:lnTo>
                <a:lnTo>
                  <a:pt x="10630" y="61558"/>
                </a:lnTo>
                <a:lnTo>
                  <a:pt x="10778" y="61558"/>
                </a:lnTo>
                <a:lnTo>
                  <a:pt x="10778" y="58988"/>
                </a:lnTo>
                <a:lnTo>
                  <a:pt x="13167" y="58988"/>
                </a:lnTo>
                <a:lnTo>
                  <a:pt x="13167" y="61558"/>
                </a:lnTo>
                <a:lnTo>
                  <a:pt x="13315" y="61558"/>
                </a:lnTo>
                <a:lnTo>
                  <a:pt x="13315" y="58988"/>
                </a:lnTo>
                <a:lnTo>
                  <a:pt x="15704" y="58988"/>
                </a:lnTo>
                <a:lnTo>
                  <a:pt x="15704" y="61558"/>
                </a:lnTo>
                <a:lnTo>
                  <a:pt x="15853" y="61558"/>
                </a:lnTo>
                <a:lnTo>
                  <a:pt x="15853" y="58988"/>
                </a:lnTo>
                <a:lnTo>
                  <a:pt x="18242" y="58988"/>
                </a:lnTo>
                <a:lnTo>
                  <a:pt x="18242" y="61558"/>
                </a:lnTo>
                <a:lnTo>
                  <a:pt x="18390" y="61558"/>
                </a:lnTo>
                <a:lnTo>
                  <a:pt x="18390" y="58988"/>
                </a:lnTo>
                <a:lnTo>
                  <a:pt x="20779" y="58988"/>
                </a:lnTo>
                <a:lnTo>
                  <a:pt x="20779" y="61558"/>
                </a:lnTo>
                <a:lnTo>
                  <a:pt x="20928" y="61558"/>
                </a:lnTo>
                <a:lnTo>
                  <a:pt x="20928" y="58988"/>
                </a:lnTo>
                <a:lnTo>
                  <a:pt x="23316" y="58988"/>
                </a:lnTo>
                <a:lnTo>
                  <a:pt x="23316" y="61558"/>
                </a:lnTo>
                <a:lnTo>
                  <a:pt x="23465" y="61558"/>
                </a:lnTo>
                <a:lnTo>
                  <a:pt x="23465" y="58988"/>
                </a:lnTo>
                <a:lnTo>
                  <a:pt x="25854" y="58988"/>
                </a:lnTo>
                <a:lnTo>
                  <a:pt x="25854" y="61558"/>
                </a:lnTo>
                <a:lnTo>
                  <a:pt x="26002" y="61558"/>
                </a:lnTo>
                <a:lnTo>
                  <a:pt x="26002" y="58988"/>
                </a:lnTo>
                <a:lnTo>
                  <a:pt x="28391" y="58988"/>
                </a:lnTo>
                <a:lnTo>
                  <a:pt x="28391" y="61558"/>
                </a:lnTo>
                <a:lnTo>
                  <a:pt x="28540" y="61558"/>
                </a:lnTo>
                <a:lnTo>
                  <a:pt x="28540" y="58988"/>
                </a:lnTo>
                <a:lnTo>
                  <a:pt x="30928" y="58988"/>
                </a:lnTo>
                <a:lnTo>
                  <a:pt x="30928" y="61558"/>
                </a:lnTo>
                <a:lnTo>
                  <a:pt x="31077" y="61558"/>
                </a:lnTo>
                <a:lnTo>
                  <a:pt x="31077" y="58988"/>
                </a:lnTo>
                <a:lnTo>
                  <a:pt x="33466" y="58988"/>
                </a:lnTo>
                <a:lnTo>
                  <a:pt x="33466" y="61558"/>
                </a:lnTo>
                <a:lnTo>
                  <a:pt x="33615" y="61558"/>
                </a:lnTo>
                <a:lnTo>
                  <a:pt x="33615" y="58988"/>
                </a:lnTo>
                <a:lnTo>
                  <a:pt x="36004" y="58988"/>
                </a:lnTo>
                <a:lnTo>
                  <a:pt x="36004" y="61558"/>
                </a:lnTo>
                <a:lnTo>
                  <a:pt x="36152" y="61558"/>
                </a:lnTo>
                <a:lnTo>
                  <a:pt x="36152" y="58988"/>
                </a:lnTo>
                <a:lnTo>
                  <a:pt x="38541" y="58988"/>
                </a:lnTo>
                <a:lnTo>
                  <a:pt x="38541" y="61558"/>
                </a:lnTo>
                <a:lnTo>
                  <a:pt x="38689" y="61558"/>
                </a:lnTo>
                <a:lnTo>
                  <a:pt x="38689" y="58988"/>
                </a:lnTo>
                <a:lnTo>
                  <a:pt x="41078" y="58988"/>
                </a:lnTo>
                <a:lnTo>
                  <a:pt x="41078" y="61558"/>
                </a:lnTo>
                <a:lnTo>
                  <a:pt x="41227" y="61558"/>
                </a:lnTo>
                <a:lnTo>
                  <a:pt x="41227" y="58988"/>
                </a:lnTo>
                <a:lnTo>
                  <a:pt x="43616" y="58988"/>
                </a:lnTo>
                <a:lnTo>
                  <a:pt x="43616" y="61558"/>
                </a:lnTo>
                <a:lnTo>
                  <a:pt x="43764" y="61558"/>
                </a:lnTo>
                <a:lnTo>
                  <a:pt x="43764" y="58988"/>
                </a:lnTo>
                <a:lnTo>
                  <a:pt x="46153" y="58988"/>
                </a:lnTo>
                <a:lnTo>
                  <a:pt x="46153" y="61558"/>
                </a:lnTo>
                <a:lnTo>
                  <a:pt x="46302" y="61558"/>
                </a:lnTo>
                <a:lnTo>
                  <a:pt x="46302" y="58988"/>
                </a:lnTo>
                <a:lnTo>
                  <a:pt x="48691" y="58988"/>
                </a:lnTo>
                <a:lnTo>
                  <a:pt x="48691" y="61558"/>
                </a:lnTo>
                <a:lnTo>
                  <a:pt x="48839" y="61558"/>
                </a:lnTo>
                <a:lnTo>
                  <a:pt x="48839" y="58988"/>
                </a:lnTo>
                <a:lnTo>
                  <a:pt x="51228" y="58988"/>
                </a:lnTo>
                <a:lnTo>
                  <a:pt x="51228" y="61558"/>
                </a:lnTo>
                <a:lnTo>
                  <a:pt x="51376" y="61558"/>
                </a:lnTo>
                <a:lnTo>
                  <a:pt x="51376" y="58988"/>
                </a:lnTo>
                <a:lnTo>
                  <a:pt x="53766" y="58988"/>
                </a:lnTo>
                <a:lnTo>
                  <a:pt x="53766" y="61558"/>
                </a:lnTo>
                <a:lnTo>
                  <a:pt x="53914" y="61558"/>
                </a:lnTo>
                <a:lnTo>
                  <a:pt x="53914" y="58988"/>
                </a:lnTo>
                <a:lnTo>
                  <a:pt x="56303" y="58988"/>
                </a:lnTo>
                <a:lnTo>
                  <a:pt x="56303" y="61558"/>
                </a:lnTo>
                <a:lnTo>
                  <a:pt x="56452" y="61558"/>
                </a:lnTo>
                <a:lnTo>
                  <a:pt x="56452" y="58988"/>
                </a:lnTo>
                <a:lnTo>
                  <a:pt x="58840" y="58988"/>
                </a:lnTo>
                <a:lnTo>
                  <a:pt x="58840" y="61558"/>
                </a:lnTo>
                <a:lnTo>
                  <a:pt x="58989" y="61558"/>
                </a:lnTo>
                <a:lnTo>
                  <a:pt x="58989" y="58988"/>
                </a:lnTo>
                <a:lnTo>
                  <a:pt x="61378" y="58988"/>
                </a:lnTo>
                <a:lnTo>
                  <a:pt x="61378" y="61558"/>
                </a:lnTo>
                <a:lnTo>
                  <a:pt x="61526" y="61558"/>
                </a:lnTo>
                <a:lnTo>
                  <a:pt x="61526" y="58988"/>
                </a:lnTo>
                <a:lnTo>
                  <a:pt x="63915" y="58988"/>
                </a:lnTo>
                <a:lnTo>
                  <a:pt x="63915" y="61558"/>
                </a:lnTo>
                <a:lnTo>
                  <a:pt x="64064" y="61558"/>
                </a:lnTo>
                <a:lnTo>
                  <a:pt x="64064" y="58988"/>
                </a:lnTo>
                <a:lnTo>
                  <a:pt x="66452" y="58988"/>
                </a:lnTo>
                <a:lnTo>
                  <a:pt x="66452" y="61558"/>
                </a:lnTo>
                <a:lnTo>
                  <a:pt x="66601" y="61558"/>
                </a:lnTo>
                <a:lnTo>
                  <a:pt x="66601" y="58988"/>
                </a:lnTo>
                <a:lnTo>
                  <a:pt x="68990" y="58988"/>
                </a:lnTo>
                <a:lnTo>
                  <a:pt x="68990" y="61558"/>
                </a:lnTo>
                <a:lnTo>
                  <a:pt x="69139" y="61558"/>
                </a:lnTo>
                <a:lnTo>
                  <a:pt x="69139" y="58988"/>
                </a:lnTo>
                <a:lnTo>
                  <a:pt x="71527" y="58988"/>
                </a:lnTo>
                <a:lnTo>
                  <a:pt x="71527" y="61558"/>
                </a:lnTo>
                <a:lnTo>
                  <a:pt x="71676" y="61558"/>
                </a:lnTo>
                <a:lnTo>
                  <a:pt x="71676" y="58988"/>
                </a:lnTo>
                <a:lnTo>
                  <a:pt x="74065" y="58988"/>
                </a:lnTo>
                <a:lnTo>
                  <a:pt x="74065" y="61558"/>
                </a:lnTo>
                <a:lnTo>
                  <a:pt x="74214" y="61558"/>
                </a:lnTo>
                <a:lnTo>
                  <a:pt x="74214" y="58988"/>
                </a:lnTo>
                <a:lnTo>
                  <a:pt x="76603" y="58988"/>
                </a:lnTo>
                <a:lnTo>
                  <a:pt x="76603" y="61558"/>
                </a:lnTo>
                <a:lnTo>
                  <a:pt x="76751" y="61558"/>
                </a:lnTo>
                <a:lnTo>
                  <a:pt x="76751" y="58988"/>
                </a:lnTo>
                <a:lnTo>
                  <a:pt x="79139" y="58988"/>
                </a:lnTo>
                <a:lnTo>
                  <a:pt x="79139" y="61558"/>
                </a:lnTo>
                <a:lnTo>
                  <a:pt x="79288" y="61558"/>
                </a:lnTo>
                <a:lnTo>
                  <a:pt x="79288" y="58988"/>
                </a:lnTo>
                <a:lnTo>
                  <a:pt x="81677" y="58988"/>
                </a:lnTo>
                <a:lnTo>
                  <a:pt x="81677" y="61558"/>
                </a:lnTo>
                <a:lnTo>
                  <a:pt x="81826" y="61558"/>
                </a:lnTo>
                <a:lnTo>
                  <a:pt x="81826" y="58988"/>
                </a:lnTo>
                <a:lnTo>
                  <a:pt x="84215" y="58988"/>
                </a:lnTo>
                <a:lnTo>
                  <a:pt x="84215" y="61558"/>
                </a:lnTo>
                <a:lnTo>
                  <a:pt x="84363" y="61558"/>
                </a:lnTo>
                <a:lnTo>
                  <a:pt x="84363" y="58988"/>
                </a:lnTo>
                <a:lnTo>
                  <a:pt x="86752" y="58988"/>
                </a:lnTo>
                <a:lnTo>
                  <a:pt x="86752" y="61558"/>
                </a:lnTo>
                <a:lnTo>
                  <a:pt x="86900" y="61558"/>
                </a:lnTo>
                <a:lnTo>
                  <a:pt x="86900" y="58988"/>
                </a:lnTo>
                <a:lnTo>
                  <a:pt x="89289" y="58988"/>
                </a:lnTo>
                <a:lnTo>
                  <a:pt x="89289" y="61558"/>
                </a:lnTo>
                <a:lnTo>
                  <a:pt x="89438" y="61558"/>
                </a:lnTo>
                <a:lnTo>
                  <a:pt x="89438" y="58988"/>
                </a:lnTo>
                <a:lnTo>
                  <a:pt x="91826" y="58988"/>
                </a:lnTo>
                <a:lnTo>
                  <a:pt x="91826" y="61558"/>
                </a:lnTo>
                <a:lnTo>
                  <a:pt x="91975" y="61558"/>
                </a:lnTo>
                <a:lnTo>
                  <a:pt x="91975" y="58988"/>
                </a:lnTo>
                <a:lnTo>
                  <a:pt x="94364" y="58988"/>
                </a:lnTo>
                <a:lnTo>
                  <a:pt x="94364" y="61558"/>
                </a:lnTo>
                <a:lnTo>
                  <a:pt x="94513" y="61558"/>
                </a:lnTo>
                <a:lnTo>
                  <a:pt x="94513" y="58988"/>
                </a:lnTo>
                <a:lnTo>
                  <a:pt x="96901" y="58988"/>
                </a:lnTo>
                <a:lnTo>
                  <a:pt x="96901" y="61558"/>
                </a:lnTo>
                <a:lnTo>
                  <a:pt x="97050" y="61558"/>
                </a:lnTo>
                <a:lnTo>
                  <a:pt x="97050" y="58988"/>
                </a:lnTo>
                <a:lnTo>
                  <a:pt x="99439" y="58988"/>
                </a:lnTo>
                <a:lnTo>
                  <a:pt x="99439" y="61558"/>
                </a:lnTo>
                <a:lnTo>
                  <a:pt x="99588" y="61558"/>
                </a:lnTo>
                <a:lnTo>
                  <a:pt x="99588" y="58988"/>
                </a:lnTo>
                <a:lnTo>
                  <a:pt x="101977" y="58988"/>
                </a:lnTo>
                <a:lnTo>
                  <a:pt x="101977" y="61558"/>
                </a:lnTo>
                <a:lnTo>
                  <a:pt x="102125" y="61558"/>
                </a:lnTo>
                <a:lnTo>
                  <a:pt x="102125" y="58988"/>
                </a:lnTo>
                <a:lnTo>
                  <a:pt x="104514" y="58988"/>
                </a:lnTo>
                <a:lnTo>
                  <a:pt x="104514" y="61558"/>
                </a:lnTo>
                <a:lnTo>
                  <a:pt x="104662" y="61558"/>
                </a:lnTo>
                <a:lnTo>
                  <a:pt x="104662" y="58988"/>
                </a:lnTo>
                <a:lnTo>
                  <a:pt x="107051" y="58988"/>
                </a:lnTo>
                <a:lnTo>
                  <a:pt x="107051" y="61558"/>
                </a:lnTo>
                <a:lnTo>
                  <a:pt x="107200" y="61558"/>
                </a:lnTo>
                <a:lnTo>
                  <a:pt x="107200" y="58988"/>
                </a:lnTo>
                <a:lnTo>
                  <a:pt x="109437" y="58988"/>
                </a:lnTo>
                <a:lnTo>
                  <a:pt x="109437" y="58840"/>
                </a:lnTo>
                <a:lnTo>
                  <a:pt x="107200" y="58840"/>
                </a:lnTo>
                <a:lnTo>
                  <a:pt x="107200" y="56451"/>
                </a:lnTo>
                <a:lnTo>
                  <a:pt x="109437" y="56451"/>
                </a:lnTo>
                <a:lnTo>
                  <a:pt x="109437" y="56303"/>
                </a:lnTo>
                <a:lnTo>
                  <a:pt x="107200" y="56303"/>
                </a:lnTo>
                <a:lnTo>
                  <a:pt x="107200" y="53914"/>
                </a:lnTo>
                <a:lnTo>
                  <a:pt x="109437" y="53914"/>
                </a:lnTo>
                <a:lnTo>
                  <a:pt x="109437" y="53765"/>
                </a:lnTo>
                <a:lnTo>
                  <a:pt x="107200" y="53765"/>
                </a:lnTo>
                <a:lnTo>
                  <a:pt x="107200" y="51376"/>
                </a:lnTo>
                <a:lnTo>
                  <a:pt x="109437" y="51376"/>
                </a:lnTo>
                <a:lnTo>
                  <a:pt x="109437" y="51228"/>
                </a:lnTo>
                <a:lnTo>
                  <a:pt x="107200" y="51228"/>
                </a:lnTo>
                <a:lnTo>
                  <a:pt x="107200" y="48839"/>
                </a:lnTo>
                <a:lnTo>
                  <a:pt x="109437" y="48839"/>
                </a:lnTo>
                <a:lnTo>
                  <a:pt x="109437" y="48691"/>
                </a:lnTo>
                <a:lnTo>
                  <a:pt x="107200" y="48691"/>
                </a:lnTo>
                <a:lnTo>
                  <a:pt x="107200" y="46302"/>
                </a:lnTo>
                <a:lnTo>
                  <a:pt x="109437" y="46302"/>
                </a:lnTo>
                <a:lnTo>
                  <a:pt x="109437" y="46152"/>
                </a:lnTo>
                <a:lnTo>
                  <a:pt x="107200" y="46152"/>
                </a:lnTo>
                <a:lnTo>
                  <a:pt x="107200" y="43764"/>
                </a:lnTo>
                <a:lnTo>
                  <a:pt x="109437" y="43764"/>
                </a:lnTo>
                <a:lnTo>
                  <a:pt x="109437" y="43616"/>
                </a:lnTo>
                <a:lnTo>
                  <a:pt x="107200" y="43616"/>
                </a:lnTo>
                <a:lnTo>
                  <a:pt x="107200" y="41226"/>
                </a:lnTo>
                <a:lnTo>
                  <a:pt x="109437" y="41226"/>
                </a:lnTo>
                <a:lnTo>
                  <a:pt x="109437" y="41079"/>
                </a:lnTo>
                <a:lnTo>
                  <a:pt x="107200" y="41079"/>
                </a:lnTo>
                <a:lnTo>
                  <a:pt x="107200" y="38690"/>
                </a:lnTo>
                <a:lnTo>
                  <a:pt x="109437" y="38690"/>
                </a:lnTo>
                <a:lnTo>
                  <a:pt x="109437" y="38540"/>
                </a:lnTo>
                <a:lnTo>
                  <a:pt x="107200" y="38540"/>
                </a:lnTo>
                <a:lnTo>
                  <a:pt x="107200" y="36152"/>
                </a:lnTo>
                <a:lnTo>
                  <a:pt x="109437" y="36152"/>
                </a:lnTo>
                <a:lnTo>
                  <a:pt x="109437" y="36003"/>
                </a:lnTo>
                <a:lnTo>
                  <a:pt x="107200" y="36003"/>
                </a:lnTo>
                <a:lnTo>
                  <a:pt x="107200" y="33614"/>
                </a:lnTo>
                <a:lnTo>
                  <a:pt x="109437" y="33614"/>
                </a:lnTo>
                <a:lnTo>
                  <a:pt x="109437" y="33466"/>
                </a:lnTo>
                <a:lnTo>
                  <a:pt x="107200" y="33466"/>
                </a:lnTo>
                <a:lnTo>
                  <a:pt x="107200" y="31077"/>
                </a:lnTo>
                <a:lnTo>
                  <a:pt x="109437" y="31077"/>
                </a:lnTo>
                <a:lnTo>
                  <a:pt x="109437" y="30928"/>
                </a:lnTo>
                <a:lnTo>
                  <a:pt x="107200" y="30928"/>
                </a:lnTo>
                <a:lnTo>
                  <a:pt x="107200" y="28540"/>
                </a:lnTo>
                <a:lnTo>
                  <a:pt x="109437" y="28540"/>
                </a:lnTo>
                <a:lnTo>
                  <a:pt x="109437" y="28391"/>
                </a:lnTo>
                <a:lnTo>
                  <a:pt x="107200" y="28391"/>
                </a:lnTo>
                <a:lnTo>
                  <a:pt x="107200" y="26002"/>
                </a:lnTo>
                <a:lnTo>
                  <a:pt x="109437" y="26002"/>
                </a:lnTo>
                <a:lnTo>
                  <a:pt x="109437" y="25854"/>
                </a:lnTo>
                <a:lnTo>
                  <a:pt x="107200" y="25854"/>
                </a:lnTo>
                <a:lnTo>
                  <a:pt x="107200" y="23465"/>
                </a:lnTo>
                <a:lnTo>
                  <a:pt x="109437" y="23465"/>
                </a:lnTo>
                <a:lnTo>
                  <a:pt x="109437" y="23316"/>
                </a:lnTo>
                <a:lnTo>
                  <a:pt x="107200" y="23316"/>
                </a:lnTo>
                <a:lnTo>
                  <a:pt x="107200" y="20928"/>
                </a:lnTo>
                <a:lnTo>
                  <a:pt x="109437" y="20928"/>
                </a:lnTo>
                <a:lnTo>
                  <a:pt x="109437" y="20778"/>
                </a:lnTo>
                <a:lnTo>
                  <a:pt x="107200" y="20778"/>
                </a:lnTo>
                <a:lnTo>
                  <a:pt x="107200" y="18389"/>
                </a:lnTo>
                <a:lnTo>
                  <a:pt x="109437" y="18389"/>
                </a:lnTo>
                <a:lnTo>
                  <a:pt x="109437" y="18242"/>
                </a:lnTo>
                <a:lnTo>
                  <a:pt x="107200" y="18242"/>
                </a:lnTo>
                <a:lnTo>
                  <a:pt x="107200" y="15853"/>
                </a:lnTo>
                <a:lnTo>
                  <a:pt x="109437" y="15853"/>
                </a:lnTo>
                <a:lnTo>
                  <a:pt x="109437" y="15704"/>
                </a:lnTo>
                <a:lnTo>
                  <a:pt x="107200" y="15704"/>
                </a:lnTo>
                <a:lnTo>
                  <a:pt x="107200" y="13316"/>
                </a:lnTo>
                <a:lnTo>
                  <a:pt x="109437" y="13316"/>
                </a:lnTo>
                <a:lnTo>
                  <a:pt x="109437" y="13166"/>
                </a:lnTo>
                <a:lnTo>
                  <a:pt x="107200" y="13166"/>
                </a:lnTo>
                <a:lnTo>
                  <a:pt x="107200" y="10777"/>
                </a:lnTo>
                <a:lnTo>
                  <a:pt x="109437" y="10777"/>
                </a:lnTo>
                <a:lnTo>
                  <a:pt x="109437" y="10629"/>
                </a:lnTo>
                <a:lnTo>
                  <a:pt x="107200" y="10629"/>
                </a:lnTo>
                <a:lnTo>
                  <a:pt x="107200" y="8240"/>
                </a:lnTo>
                <a:lnTo>
                  <a:pt x="109437" y="8240"/>
                </a:lnTo>
                <a:lnTo>
                  <a:pt x="109437" y="8092"/>
                </a:lnTo>
                <a:lnTo>
                  <a:pt x="107200" y="8092"/>
                </a:lnTo>
                <a:lnTo>
                  <a:pt x="107200" y="5703"/>
                </a:lnTo>
                <a:lnTo>
                  <a:pt x="109437" y="5703"/>
                </a:lnTo>
                <a:lnTo>
                  <a:pt x="109437" y="5554"/>
                </a:lnTo>
                <a:lnTo>
                  <a:pt x="107200" y="5554"/>
                </a:lnTo>
                <a:lnTo>
                  <a:pt x="107200" y="3165"/>
                </a:lnTo>
                <a:close/>
              </a:path>
            </a:pathLst>
          </a:custGeom>
          <a:solidFill>
            <a:srgbClr val="FFFFFF">
              <a:alpha val="6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06"/>
          <p:cNvGrpSpPr/>
          <p:nvPr/>
        </p:nvGrpSpPr>
        <p:grpSpPr>
          <a:xfrm>
            <a:off x="7470258" y="290808"/>
            <a:ext cx="1368797" cy="488384"/>
            <a:chOff x="2892547" y="2631926"/>
            <a:chExt cx="334612" cy="119392"/>
          </a:xfrm>
        </p:grpSpPr>
        <p:sp>
          <p:nvSpPr>
            <p:cNvPr id="86" name="Google Shape;86;p106"/>
            <p:cNvSpPr/>
            <p:nvPr/>
          </p:nvSpPr>
          <p:spPr>
            <a:xfrm>
              <a:off x="2893597" y="2631926"/>
              <a:ext cx="329609" cy="116026"/>
            </a:xfrm>
            <a:custGeom>
              <a:avLst/>
              <a:gdLst/>
              <a:ahLst/>
              <a:cxnLst/>
              <a:rect l="l" t="t" r="r" b="b"/>
              <a:pathLst>
                <a:path w="10673" h="3757" extrusionOk="0">
                  <a:moveTo>
                    <a:pt x="10672" y="2733"/>
                  </a:moveTo>
                  <a:cubicBezTo>
                    <a:pt x="9258" y="2751"/>
                    <a:pt x="8090" y="2819"/>
                    <a:pt x="8090" y="2819"/>
                  </a:cubicBezTo>
                  <a:cubicBezTo>
                    <a:pt x="8090" y="2819"/>
                    <a:pt x="8295" y="3723"/>
                    <a:pt x="7186" y="3739"/>
                  </a:cubicBezTo>
                  <a:cubicBezTo>
                    <a:pt x="6078" y="3757"/>
                    <a:pt x="6044" y="3007"/>
                    <a:pt x="6044" y="3007"/>
                  </a:cubicBezTo>
                  <a:cubicBezTo>
                    <a:pt x="6044" y="3007"/>
                    <a:pt x="5703" y="3365"/>
                    <a:pt x="5226" y="3263"/>
                  </a:cubicBezTo>
                  <a:cubicBezTo>
                    <a:pt x="4748" y="3160"/>
                    <a:pt x="4714" y="2751"/>
                    <a:pt x="4714" y="2751"/>
                  </a:cubicBezTo>
                  <a:lnTo>
                    <a:pt x="86" y="2751"/>
                  </a:lnTo>
                  <a:cubicBezTo>
                    <a:pt x="1" y="2751"/>
                    <a:pt x="724" y="2680"/>
                    <a:pt x="855" y="2592"/>
                  </a:cubicBezTo>
                  <a:cubicBezTo>
                    <a:pt x="989" y="2502"/>
                    <a:pt x="1072" y="2395"/>
                    <a:pt x="1286" y="2362"/>
                  </a:cubicBezTo>
                  <a:cubicBezTo>
                    <a:pt x="1580" y="2315"/>
                    <a:pt x="2034" y="2457"/>
                    <a:pt x="2278" y="2382"/>
                  </a:cubicBezTo>
                  <a:cubicBezTo>
                    <a:pt x="2819" y="2220"/>
                    <a:pt x="2693" y="1524"/>
                    <a:pt x="3879" y="1865"/>
                  </a:cubicBezTo>
                  <a:cubicBezTo>
                    <a:pt x="3879" y="1865"/>
                    <a:pt x="3418" y="893"/>
                    <a:pt x="3998" y="739"/>
                  </a:cubicBezTo>
                  <a:cubicBezTo>
                    <a:pt x="4578" y="586"/>
                    <a:pt x="5038" y="1217"/>
                    <a:pt x="5038" y="1217"/>
                  </a:cubicBezTo>
                  <a:cubicBezTo>
                    <a:pt x="5038" y="1217"/>
                    <a:pt x="4834" y="313"/>
                    <a:pt x="5925" y="279"/>
                  </a:cubicBezTo>
                  <a:cubicBezTo>
                    <a:pt x="7016" y="245"/>
                    <a:pt x="6641" y="1183"/>
                    <a:pt x="6641" y="1183"/>
                  </a:cubicBezTo>
                  <a:cubicBezTo>
                    <a:pt x="7231" y="1"/>
                    <a:pt x="8851" y="1019"/>
                    <a:pt x="7902" y="2291"/>
                  </a:cubicBezTo>
                  <a:cubicBezTo>
                    <a:pt x="7902" y="2291"/>
                    <a:pt x="8744" y="1552"/>
                    <a:pt x="9381" y="2318"/>
                  </a:cubicBezTo>
                  <a:cubicBezTo>
                    <a:pt x="9541" y="2510"/>
                    <a:pt x="10336" y="2244"/>
                    <a:pt x="10672" y="2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06"/>
            <p:cNvSpPr/>
            <p:nvPr/>
          </p:nvSpPr>
          <p:spPr>
            <a:xfrm>
              <a:off x="2892547" y="2636373"/>
              <a:ext cx="334612" cy="114945"/>
            </a:xfrm>
            <a:custGeom>
              <a:avLst/>
              <a:gdLst/>
              <a:ahLst/>
              <a:cxnLst/>
              <a:rect l="l" t="t" r="r" b="b"/>
              <a:pathLst>
                <a:path w="10835" h="3722" extrusionOk="0">
                  <a:moveTo>
                    <a:pt x="8118" y="2562"/>
                  </a:moveTo>
                  <a:cubicBezTo>
                    <a:pt x="8121" y="2562"/>
                    <a:pt x="9129" y="2504"/>
                    <a:pt x="10415" y="2482"/>
                  </a:cubicBezTo>
                  <a:cubicBezTo>
                    <a:pt x="10235" y="2390"/>
                    <a:pt x="10006" y="2381"/>
                    <a:pt x="9815" y="2374"/>
                  </a:cubicBezTo>
                  <a:cubicBezTo>
                    <a:pt x="9600" y="2365"/>
                    <a:pt x="9422" y="2358"/>
                    <a:pt x="9329" y="2245"/>
                  </a:cubicBezTo>
                  <a:cubicBezTo>
                    <a:pt x="8765" y="1569"/>
                    <a:pt x="8012" y="2230"/>
                    <a:pt x="8010" y="2232"/>
                  </a:cubicBezTo>
                  <a:lnTo>
                    <a:pt x="8010" y="2232"/>
                  </a:lnTo>
                  <a:cubicBezTo>
                    <a:pt x="7971" y="2266"/>
                    <a:pt x="7912" y="2269"/>
                    <a:pt x="7869" y="2237"/>
                  </a:cubicBezTo>
                  <a:cubicBezTo>
                    <a:pt x="7819" y="2200"/>
                    <a:pt x="7808" y="2129"/>
                    <a:pt x="7846" y="2080"/>
                  </a:cubicBezTo>
                  <a:cubicBezTo>
                    <a:pt x="8156" y="1663"/>
                    <a:pt x="8168" y="1283"/>
                    <a:pt x="8031" y="1017"/>
                  </a:cubicBezTo>
                  <a:cubicBezTo>
                    <a:pt x="7972" y="900"/>
                    <a:pt x="7884" y="806"/>
                    <a:pt x="7781" y="738"/>
                  </a:cubicBezTo>
                  <a:cubicBezTo>
                    <a:pt x="7678" y="672"/>
                    <a:pt x="7560" y="633"/>
                    <a:pt x="7441" y="628"/>
                  </a:cubicBezTo>
                  <a:cubicBezTo>
                    <a:pt x="7199" y="620"/>
                    <a:pt x="6945" y="753"/>
                    <a:pt x="6777" y="1085"/>
                  </a:cubicBezTo>
                  <a:cubicBezTo>
                    <a:pt x="6753" y="1139"/>
                    <a:pt x="6690" y="1165"/>
                    <a:pt x="6634" y="1144"/>
                  </a:cubicBezTo>
                  <a:cubicBezTo>
                    <a:pt x="6576" y="1121"/>
                    <a:pt x="6548" y="1055"/>
                    <a:pt x="6570" y="998"/>
                  </a:cubicBezTo>
                  <a:cubicBezTo>
                    <a:pt x="6570" y="996"/>
                    <a:pt x="6882" y="218"/>
                    <a:pt x="5962" y="247"/>
                  </a:cubicBezTo>
                  <a:cubicBezTo>
                    <a:pt x="5007" y="277"/>
                    <a:pt x="5182" y="1047"/>
                    <a:pt x="5182" y="1049"/>
                  </a:cubicBezTo>
                  <a:lnTo>
                    <a:pt x="5182" y="1049"/>
                  </a:lnTo>
                  <a:cubicBezTo>
                    <a:pt x="5191" y="1091"/>
                    <a:pt x="5176" y="1136"/>
                    <a:pt x="5139" y="1163"/>
                  </a:cubicBezTo>
                  <a:cubicBezTo>
                    <a:pt x="5090" y="1199"/>
                    <a:pt x="5019" y="1189"/>
                    <a:pt x="4982" y="1139"/>
                  </a:cubicBezTo>
                  <a:cubicBezTo>
                    <a:pt x="4980" y="1137"/>
                    <a:pt x="4567" y="570"/>
                    <a:pt x="4061" y="704"/>
                  </a:cubicBezTo>
                  <a:cubicBezTo>
                    <a:pt x="3613" y="822"/>
                    <a:pt x="4014" y="1670"/>
                    <a:pt x="4016" y="1673"/>
                  </a:cubicBezTo>
                  <a:lnTo>
                    <a:pt x="4015" y="1673"/>
                  </a:lnTo>
                  <a:cubicBezTo>
                    <a:pt x="4026" y="1696"/>
                    <a:pt x="4029" y="1724"/>
                    <a:pt x="4022" y="1751"/>
                  </a:cubicBezTo>
                  <a:cubicBezTo>
                    <a:pt x="4004" y="1811"/>
                    <a:pt x="3942" y="1846"/>
                    <a:pt x="3882" y="1829"/>
                  </a:cubicBezTo>
                  <a:cubicBezTo>
                    <a:pt x="3163" y="1622"/>
                    <a:pt x="2977" y="1825"/>
                    <a:pt x="2791" y="2028"/>
                  </a:cubicBezTo>
                  <a:cubicBezTo>
                    <a:pt x="2674" y="2156"/>
                    <a:pt x="2557" y="2283"/>
                    <a:pt x="2344" y="2347"/>
                  </a:cubicBezTo>
                  <a:cubicBezTo>
                    <a:pt x="2192" y="2392"/>
                    <a:pt x="1993" y="2369"/>
                    <a:pt x="1789" y="2347"/>
                  </a:cubicBezTo>
                  <a:cubicBezTo>
                    <a:pt x="1626" y="2328"/>
                    <a:pt x="1460" y="2309"/>
                    <a:pt x="1338" y="2328"/>
                  </a:cubicBezTo>
                  <a:cubicBezTo>
                    <a:pt x="1205" y="2348"/>
                    <a:pt x="1129" y="2408"/>
                    <a:pt x="1050" y="2469"/>
                  </a:cubicBezTo>
                  <a:cubicBezTo>
                    <a:pt x="1040" y="2478"/>
                    <a:pt x="1029" y="2486"/>
                    <a:pt x="1018" y="2494"/>
                  </a:cubicBezTo>
                  <a:lnTo>
                    <a:pt x="4748" y="2494"/>
                  </a:lnTo>
                  <a:lnTo>
                    <a:pt x="4748" y="2494"/>
                  </a:lnTo>
                  <a:cubicBezTo>
                    <a:pt x="4806" y="2494"/>
                    <a:pt x="4855" y="2538"/>
                    <a:pt x="4860" y="2596"/>
                  </a:cubicBezTo>
                  <a:cubicBezTo>
                    <a:pt x="4860" y="2597"/>
                    <a:pt x="4887" y="2923"/>
                    <a:pt x="5283" y="3009"/>
                  </a:cubicBezTo>
                  <a:cubicBezTo>
                    <a:pt x="5679" y="3093"/>
                    <a:pt x="5967" y="2815"/>
                    <a:pt x="5995" y="2787"/>
                  </a:cubicBezTo>
                  <a:cubicBezTo>
                    <a:pt x="6014" y="2766"/>
                    <a:pt x="6041" y="2752"/>
                    <a:pt x="6072" y="2750"/>
                  </a:cubicBezTo>
                  <a:cubicBezTo>
                    <a:pt x="6134" y="2747"/>
                    <a:pt x="6187" y="2794"/>
                    <a:pt x="6191" y="2856"/>
                  </a:cubicBezTo>
                  <a:cubicBezTo>
                    <a:pt x="6191" y="2858"/>
                    <a:pt x="6219" y="3498"/>
                    <a:pt x="7219" y="3484"/>
                  </a:cubicBezTo>
                  <a:cubicBezTo>
                    <a:pt x="8188" y="3469"/>
                    <a:pt x="8015" y="2700"/>
                    <a:pt x="8014" y="2699"/>
                  </a:cubicBezTo>
                  <a:lnTo>
                    <a:pt x="8014" y="2699"/>
                  </a:lnTo>
                  <a:cubicBezTo>
                    <a:pt x="8013" y="2693"/>
                    <a:pt x="8012" y="2687"/>
                    <a:pt x="8012" y="2681"/>
                  </a:cubicBezTo>
                  <a:cubicBezTo>
                    <a:pt x="8008" y="2619"/>
                    <a:pt x="8056" y="2566"/>
                    <a:pt x="8118" y="2562"/>
                  </a:cubicBezTo>
                  <a:close/>
                  <a:moveTo>
                    <a:pt x="10701" y="2702"/>
                  </a:moveTo>
                  <a:cubicBezTo>
                    <a:pt x="9562" y="2716"/>
                    <a:pt x="8581" y="2763"/>
                    <a:pt x="8250" y="2781"/>
                  </a:cubicBezTo>
                  <a:cubicBezTo>
                    <a:pt x="8266" y="3059"/>
                    <a:pt x="8195" y="3693"/>
                    <a:pt x="7222" y="3708"/>
                  </a:cubicBezTo>
                  <a:cubicBezTo>
                    <a:pt x="6378" y="3721"/>
                    <a:pt x="6101" y="3313"/>
                    <a:pt x="6010" y="3062"/>
                  </a:cubicBezTo>
                  <a:cubicBezTo>
                    <a:pt x="5850" y="3170"/>
                    <a:pt x="5574" y="3301"/>
                    <a:pt x="5236" y="3229"/>
                  </a:cubicBezTo>
                  <a:cubicBezTo>
                    <a:pt x="4838" y="3143"/>
                    <a:pt x="4703" y="2871"/>
                    <a:pt x="4658" y="2720"/>
                  </a:cubicBezTo>
                  <a:lnTo>
                    <a:pt x="120" y="2720"/>
                  </a:lnTo>
                  <a:cubicBezTo>
                    <a:pt x="38" y="2720"/>
                    <a:pt x="0" y="2681"/>
                    <a:pt x="0" y="2606"/>
                  </a:cubicBezTo>
                  <a:cubicBezTo>
                    <a:pt x="0" y="2507"/>
                    <a:pt x="79" y="2496"/>
                    <a:pt x="200" y="2479"/>
                  </a:cubicBezTo>
                  <a:cubicBezTo>
                    <a:pt x="381" y="2454"/>
                    <a:pt x="755" y="2403"/>
                    <a:pt x="827" y="2355"/>
                  </a:cubicBezTo>
                  <a:cubicBezTo>
                    <a:pt x="856" y="2335"/>
                    <a:pt x="885" y="2313"/>
                    <a:pt x="913" y="2291"/>
                  </a:cubicBezTo>
                  <a:cubicBezTo>
                    <a:pt x="1015" y="2212"/>
                    <a:pt x="1113" y="2136"/>
                    <a:pt x="1304" y="2106"/>
                  </a:cubicBezTo>
                  <a:cubicBezTo>
                    <a:pt x="1457" y="2082"/>
                    <a:pt x="1637" y="2102"/>
                    <a:pt x="1814" y="2122"/>
                  </a:cubicBezTo>
                  <a:cubicBezTo>
                    <a:pt x="1994" y="2143"/>
                    <a:pt x="2172" y="2163"/>
                    <a:pt x="2280" y="2131"/>
                  </a:cubicBezTo>
                  <a:cubicBezTo>
                    <a:pt x="2433" y="2085"/>
                    <a:pt x="2529" y="1980"/>
                    <a:pt x="2626" y="1875"/>
                  </a:cubicBezTo>
                  <a:cubicBezTo>
                    <a:pt x="2837" y="1645"/>
                    <a:pt x="3050" y="1413"/>
                    <a:pt x="3728" y="1557"/>
                  </a:cubicBezTo>
                  <a:cubicBezTo>
                    <a:pt x="3617" y="1231"/>
                    <a:pt x="3489" y="622"/>
                    <a:pt x="4003" y="486"/>
                  </a:cubicBezTo>
                  <a:cubicBezTo>
                    <a:pt x="4401" y="381"/>
                    <a:pt x="4744" y="595"/>
                    <a:pt x="4951" y="779"/>
                  </a:cubicBezTo>
                  <a:cubicBezTo>
                    <a:pt x="4986" y="472"/>
                    <a:pt x="5176" y="47"/>
                    <a:pt x="5956" y="22"/>
                  </a:cubicBezTo>
                  <a:cubicBezTo>
                    <a:pt x="6653" y="1"/>
                    <a:pt x="6831" y="325"/>
                    <a:pt x="6851" y="620"/>
                  </a:cubicBezTo>
                  <a:cubicBezTo>
                    <a:pt x="7032" y="462"/>
                    <a:pt x="7244" y="396"/>
                    <a:pt x="7449" y="404"/>
                  </a:cubicBezTo>
                  <a:cubicBezTo>
                    <a:pt x="7610" y="410"/>
                    <a:pt x="7767" y="462"/>
                    <a:pt x="7904" y="550"/>
                  </a:cubicBezTo>
                  <a:cubicBezTo>
                    <a:pt x="8039" y="638"/>
                    <a:pt x="8153" y="762"/>
                    <a:pt x="8232" y="913"/>
                  </a:cubicBezTo>
                  <a:cubicBezTo>
                    <a:pt x="8358" y="1159"/>
                    <a:pt x="8388" y="1475"/>
                    <a:pt x="8250" y="1822"/>
                  </a:cubicBezTo>
                  <a:cubicBezTo>
                    <a:pt x="8585" y="1674"/>
                    <a:pt x="9081" y="1596"/>
                    <a:pt x="9501" y="2101"/>
                  </a:cubicBezTo>
                  <a:cubicBezTo>
                    <a:pt x="9530" y="2137"/>
                    <a:pt x="9663" y="2142"/>
                    <a:pt x="9824" y="2149"/>
                  </a:cubicBezTo>
                  <a:cubicBezTo>
                    <a:pt x="10148" y="2162"/>
                    <a:pt x="10561" y="2178"/>
                    <a:pt x="10800" y="2527"/>
                  </a:cubicBezTo>
                  <a:cubicBezTo>
                    <a:pt x="10835" y="2578"/>
                    <a:pt x="10822" y="2648"/>
                    <a:pt x="10770" y="2683"/>
                  </a:cubicBezTo>
                  <a:cubicBezTo>
                    <a:pt x="10749" y="2697"/>
                    <a:pt x="10725" y="2703"/>
                    <a:pt x="10701" y="2702"/>
                  </a:cubicBezTo>
                  <a:close/>
                </a:path>
              </a:pathLst>
            </a:custGeom>
            <a:solidFill>
              <a:srgbClr val="2D4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06"/>
            <p:cNvSpPr/>
            <p:nvPr/>
          </p:nvSpPr>
          <p:spPr>
            <a:xfrm>
              <a:off x="2923985" y="2684796"/>
              <a:ext cx="290203" cy="59634"/>
            </a:xfrm>
            <a:custGeom>
              <a:avLst/>
              <a:gdLst/>
              <a:ahLst/>
              <a:cxnLst/>
              <a:rect l="l" t="t" r="r" b="b"/>
              <a:pathLst>
                <a:path w="9397" h="1931" extrusionOk="0">
                  <a:moveTo>
                    <a:pt x="8311" y="677"/>
                  </a:moveTo>
                  <a:cubicBezTo>
                    <a:pt x="7747" y="1"/>
                    <a:pt x="6994" y="662"/>
                    <a:pt x="6992" y="664"/>
                  </a:cubicBezTo>
                  <a:lnTo>
                    <a:pt x="6992" y="664"/>
                  </a:lnTo>
                  <a:cubicBezTo>
                    <a:pt x="6953" y="698"/>
                    <a:pt x="6894" y="701"/>
                    <a:pt x="6851" y="669"/>
                  </a:cubicBezTo>
                  <a:cubicBezTo>
                    <a:pt x="6830" y="653"/>
                    <a:pt x="6816" y="631"/>
                    <a:pt x="6810" y="607"/>
                  </a:cubicBezTo>
                  <a:cubicBezTo>
                    <a:pt x="6674" y="675"/>
                    <a:pt x="6587" y="604"/>
                    <a:pt x="6587" y="604"/>
                  </a:cubicBezTo>
                  <a:cubicBezTo>
                    <a:pt x="6587" y="604"/>
                    <a:pt x="6707" y="1150"/>
                    <a:pt x="6084" y="1311"/>
                  </a:cubicBezTo>
                  <a:cubicBezTo>
                    <a:pt x="5462" y="1474"/>
                    <a:pt x="5207" y="690"/>
                    <a:pt x="5207" y="690"/>
                  </a:cubicBezTo>
                  <a:cubicBezTo>
                    <a:pt x="5207" y="690"/>
                    <a:pt x="5155" y="842"/>
                    <a:pt x="4670" y="953"/>
                  </a:cubicBezTo>
                  <a:cubicBezTo>
                    <a:pt x="4183" y="1064"/>
                    <a:pt x="4004" y="570"/>
                    <a:pt x="4004" y="570"/>
                  </a:cubicBezTo>
                  <a:lnTo>
                    <a:pt x="1668" y="570"/>
                  </a:lnTo>
                  <a:cubicBezTo>
                    <a:pt x="1580" y="657"/>
                    <a:pt x="1477" y="733"/>
                    <a:pt x="1326" y="779"/>
                  </a:cubicBezTo>
                  <a:cubicBezTo>
                    <a:pt x="1220" y="811"/>
                    <a:pt x="1089" y="809"/>
                    <a:pt x="950" y="797"/>
                  </a:cubicBezTo>
                  <a:cubicBezTo>
                    <a:pt x="892" y="792"/>
                    <a:pt x="831" y="785"/>
                    <a:pt x="771" y="779"/>
                  </a:cubicBezTo>
                  <a:cubicBezTo>
                    <a:pt x="608" y="760"/>
                    <a:pt x="442" y="741"/>
                    <a:pt x="320" y="760"/>
                  </a:cubicBezTo>
                  <a:cubicBezTo>
                    <a:pt x="187" y="780"/>
                    <a:pt x="111" y="840"/>
                    <a:pt x="32" y="901"/>
                  </a:cubicBezTo>
                  <a:cubicBezTo>
                    <a:pt x="22" y="910"/>
                    <a:pt x="11" y="918"/>
                    <a:pt x="0" y="926"/>
                  </a:cubicBezTo>
                  <a:lnTo>
                    <a:pt x="895" y="926"/>
                  </a:lnTo>
                  <a:lnTo>
                    <a:pt x="3730" y="926"/>
                  </a:lnTo>
                  <a:lnTo>
                    <a:pt x="3730" y="926"/>
                  </a:lnTo>
                  <a:cubicBezTo>
                    <a:pt x="3788" y="926"/>
                    <a:pt x="3837" y="970"/>
                    <a:pt x="3842" y="1028"/>
                  </a:cubicBezTo>
                  <a:cubicBezTo>
                    <a:pt x="3842" y="1029"/>
                    <a:pt x="3869" y="1355"/>
                    <a:pt x="4265" y="1441"/>
                  </a:cubicBezTo>
                  <a:cubicBezTo>
                    <a:pt x="4661" y="1525"/>
                    <a:pt x="4949" y="1247"/>
                    <a:pt x="4977" y="1219"/>
                  </a:cubicBezTo>
                  <a:cubicBezTo>
                    <a:pt x="4996" y="1198"/>
                    <a:pt x="5023" y="1184"/>
                    <a:pt x="5054" y="1182"/>
                  </a:cubicBezTo>
                  <a:cubicBezTo>
                    <a:pt x="5116" y="1179"/>
                    <a:pt x="5169" y="1226"/>
                    <a:pt x="5173" y="1288"/>
                  </a:cubicBezTo>
                  <a:cubicBezTo>
                    <a:pt x="5173" y="1290"/>
                    <a:pt x="5201" y="1930"/>
                    <a:pt x="6201" y="1916"/>
                  </a:cubicBezTo>
                  <a:cubicBezTo>
                    <a:pt x="7170" y="1901"/>
                    <a:pt x="6997" y="1132"/>
                    <a:pt x="6996" y="1131"/>
                  </a:cubicBezTo>
                  <a:lnTo>
                    <a:pt x="6996" y="1131"/>
                  </a:lnTo>
                  <a:cubicBezTo>
                    <a:pt x="6995" y="1125"/>
                    <a:pt x="6994" y="1119"/>
                    <a:pt x="6994" y="1113"/>
                  </a:cubicBezTo>
                  <a:cubicBezTo>
                    <a:pt x="6990" y="1051"/>
                    <a:pt x="7038" y="998"/>
                    <a:pt x="7100" y="994"/>
                  </a:cubicBezTo>
                  <a:cubicBezTo>
                    <a:pt x="7103" y="994"/>
                    <a:pt x="8111" y="936"/>
                    <a:pt x="9397" y="914"/>
                  </a:cubicBezTo>
                  <a:cubicBezTo>
                    <a:pt x="9217" y="822"/>
                    <a:pt x="8989" y="813"/>
                    <a:pt x="8797" y="806"/>
                  </a:cubicBezTo>
                  <a:cubicBezTo>
                    <a:pt x="8582" y="797"/>
                    <a:pt x="8404" y="790"/>
                    <a:pt x="8311" y="6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06"/>
            <p:cNvSpPr/>
            <p:nvPr/>
          </p:nvSpPr>
          <p:spPr>
            <a:xfrm>
              <a:off x="3107793" y="2715492"/>
              <a:ext cx="30944" cy="20506"/>
            </a:xfrm>
            <a:custGeom>
              <a:avLst/>
              <a:gdLst/>
              <a:ahLst/>
              <a:cxnLst/>
              <a:rect l="l" t="t" r="r" b="b"/>
              <a:pathLst>
                <a:path w="1002" h="664" extrusionOk="0">
                  <a:moveTo>
                    <a:pt x="866" y="311"/>
                  </a:moveTo>
                  <a:cubicBezTo>
                    <a:pt x="848" y="344"/>
                    <a:pt x="829" y="371"/>
                    <a:pt x="804" y="401"/>
                  </a:cubicBezTo>
                  <a:cubicBezTo>
                    <a:pt x="714" y="502"/>
                    <a:pt x="624" y="558"/>
                    <a:pt x="498" y="606"/>
                  </a:cubicBezTo>
                  <a:cubicBezTo>
                    <a:pt x="392" y="643"/>
                    <a:pt x="295" y="663"/>
                    <a:pt x="184" y="658"/>
                  </a:cubicBezTo>
                  <a:cubicBezTo>
                    <a:pt x="143" y="656"/>
                    <a:pt x="105" y="653"/>
                    <a:pt x="67" y="638"/>
                  </a:cubicBezTo>
                  <a:cubicBezTo>
                    <a:pt x="52" y="633"/>
                    <a:pt x="39" y="627"/>
                    <a:pt x="26" y="618"/>
                  </a:cubicBezTo>
                  <a:cubicBezTo>
                    <a:pt x="20" y="613"/>
                    <a:pt x="0" y="597"/>
                    <a:pt x="8" y="587"/>
                  </a:cubicBezTo>
                  <a:cubicBezTo>
                    <a:pt x="13" y="584"/>
                    <a:pt x="32" y="589"/>
                    <a:pt x="39" y="591"/>
                  </a:cubicBezTo>
                  <a:cubicBezTo>
                    <a:pt x="51" y="592"/>
                    <a:pt x="63" y="592"/>
                    <a:pt x="75" y="593"/>
                  </a:cubicBezTo>
                  <a:cubicBezTo>
                    <a:pt x="111" y="593"/>
                    <a:pt x="144" y="591"/>
                    <a:pt x="180" y="586"/>
                  </a:cubicBezTo>
                  <a:cubicBezTo>
                    <a:pt x="281" y="570"/>
                    <a:pt x="361" y="545"/>
                    <a:pt x="453" y="502"/>
                  </a:cubicBezTo>
                  <a:cubicBezTo>
                    <a:pt x="555" y="453"/>
                    <a:pt x="628" y="402"/>
                    <a:pt x="700" y="316"/>
                  </a:cubicBezTo>
                  <a:cubicBezTo>
                    <a:pt x="718" y="292"/>
                    <a:pt x="733" y="270"/>
                    <a:pt x="748" y="245"/>
                  </a:cubicBezTo>
                  <a:cubicBezTo>
                    <a:pt x="814" y="107"/>
                    <a:pt x="789" y="6"/>
                    <a:pt x="870" y="16"/>
                  </a:cubicBezTo>
                  <a:cubicBezTo>
                    <a:pt x="1002" y="0"/>
                    <a:pt x="891" y="260"/>
                    <a:pt x="866" y="3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06"/>
            <p:cNvSpPr/>
            <p:nvPr/>
          </p:nvSpPr>
          <p:spPr>
            <a:xfrm>
              <a:off x="3106126" y="2661016"/>
              <a:ext cx="32056" cy="12569"/>
            </a:xfrm>
            <a:custGeom>
              <a:avLst/>
              <a:gdLst/>
              <a:ahLst/>
              <a:cxnLst/>
              <a:rect l="l" t="t" r="r" b="b"/>
              <a:pathLst>
                <a:path w="1038" h="407" extrusionOk="0">
                  <a:moveTo>
                    <a:pt x="163" y="126"/>
                  </a:moveTo>
                  <a:cubicBezTo>
                    <a:pt x="169" y="120"/>
                    <a:pt x="175" y="116"/>
                    <a:pt x="181" y="111"/>
                  </a:cubicBezTo>
                  <a:cubicBezTo>
                    <a:pt x="280" y="36"/>
                    <a:pt x="377" y="1"/>
                    <a:pt x="502" y="2"/>
                  </a:cubicBezTo>
                  <a:cubicBezTo>
                    <a:pt x="623" y="9"/>
                    <a:pt x="716" y="34"/>
                    <a:pt x="822" y="93"/>
                  </a:cubicBezTo>
                  <a:cubicBezTo>
                    <a:pt x="851" y="112"/>
                    <a:pt x="1037" y="243"/>
                    <a:pt x="1009" y="294"/>
                  </a:cubicBezTo>
                  <a:cubicBezTo>
                    <a:pt x="1006" y="295"/>
                    <a:pt x="817" y="186"/>
                    <a:pt x="784" y="172"/>
                  </a:cubicBezTo>
                  <a:cubicBezTo>
                    <a:pt x="686" y="136"/>
                    <a:pt x="606" y="121"/>
                    <a:pt x="502" y="124"/>
                  </a:cubicBezTo>
                  <a:cubicBezTo>
                    <a:pt x="410" y="130"/>
                    <a:pt x="338" y="161"/>
                    <a:pt x="266" y="217"/>
                  </a:cubicBezTo>
                  <a:cubicBezTo>
                    <a:pt x="265" y="217"/>
                    <a:pt x="254" y="227"/>
                    <a:pt x="252" y="229"/>
                  </a:cubicBezTo>
                  <a:cubicBezTo>
                    <a:pt x="225" y="253"/>
                    <a:pt x="205" y="275"/>
                    <a:pt x="185" y="305"/>
                  </a:cubicBezTo>
                  <a:cubicBezTo>
                    <a:pt x="136" y="391"/>
                    <a:pt x="164" y="403"/>
                    <a:pt x="97" y="398"/>
                  </a:cubicBezTo>
                  <a:cubicBezTo>
                    <a:pt x="1" y="407"/>
                    <a:pt x="40" y="311"/>
                    <a:pt x="71" y="240"/>
                  </a:cubicBezTo>
                  <a:cubicBezTo>
                    <a:pt x="95" y="194"/>
                    <a:pt x="123" y="161"/>
                    <a:pt x="163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06"/>
            <p:cNvSpPr/>
            <p:nvPr/>
          </p:nvSpPr>
          <p:spPr>
            <a:xfrm>
              <a:off x="3023424" y="2660831"/>
              <a:ext cx="19610" cy="17202"/>
            </a:xfrm>
            <a:custGeom>
              <a:avLst/>
              <a:gdLst/>
              <a:ahLst/>
              <a:cxnLst/>
              <a:rect l="l" t="t" r="r" b="b"/>
              <a:pathLst>
                <a:path w="635" h="557" extrusionOk="0">
                  <a:moveTo>
                    <a:pt x="423" y="442"/>
                  </a:moveTo>
                  <a:cubicBezTo>
                    <a:pt x="374" y="385"/>
                    <a:pt x="326" y="330"/>
                    <a:pt x="274" y="275"/>
                  </a:cubicBezTo>
                  <a:cubicBezTo>
                    <a:pt x="227" y="226"/>
                    <a:pt x="182" y="181"/>
                    <a:pt x="130" y="138"/>
                  </a:cubicBezTo>
                  <a:cubicBezTo>
                    <a:pt x="113" y="125"/>
                    <a:pt x="3" y="55"/>
                    <a:pt x="0" y="46"/>
                  </a:cubicBezTo>
                  <a:cubicBezTo>
                    <a:pt x="12" y="1"/>
                    <a:pt x="151" y="54"/>
                    <a:pt x="174" y="65"/>
                  </a:cubicBezTo>
                  <a:cubicBezTo>
                    <a:pt x="243" y="97"/>
                    <a:pt x="298" y="137"/>
                    <a:pt x="356" y="185"/>
                  </a:cubicBezTo>
                  <a:cubicBezTo>
                    <a:pt x="418" y="238"/>
                    <a:pt x="473" y="292"/>
                    <a:pt x="527" y="354"/>
                  </a:cubicBezTo>
                  <a:cubicBezTo>
                    <a:pt x="590" y="431"/>
                    <a:pt x="635" y="462"/>
                    <a:pt x="565" y="506"/>
                  </a:cubicBezTo>
                  <a:cubicBezTo>
                    <a:pt x="499" y="557"/>
                    <a:pt x="492" y="522"/>
                    <a:pt x="423" y="4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" name="Google Shape;92;p106"/>
          <p:cNvGrpSpPr/>
          <p:nvPr/>
        </p:nvGrpSpPr>
        <p:grpSpPr>
          <a:xfrm>
            <a:off x="8644130" y="2065592"/>
            <a:ext cx="194923" cy="194923"/>
            <a:chOff x="3414512" y="2592150"/>
            <a:chExt cx="58460" cy="58460"/>
          </a:xfrm>
        </p:grpSpPr>
        <p:sp>
          <p:nvSpPr>
            <p:cNvPr id="93" name="Google Shape;93;p106"/>
            <p:cNvSpPr/>
            <p:nvPr/>
          </p:nvSpPr>
          <p:spPr>
            <a:xfrm>
              <a:off x="3438075" y="2592150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8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06"/>
            <p:cNvSpPr/>
            <p:nvPr/>
          </p:nvSpPr>
          <p:spPr>
            <a:xfrm>
              <a:off x="3438075" y="2625564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7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06"/>
            <p:cNvSpPr/>
            <p:nvPr/>
          </p:nvSpPr>
          <p:spPr>
            <a:xfrm>
              <a:off x="3447895" y="2615713"/>
              <a:ext cx="25077" cy="11334"/>
            </a:xfrm>
            <a:custGeom>
              <a:avLst/>
              <a:gdLst/>
              <a:ahLst/>
              <a:cxnLst/>
              <a:rect l="l" t="t" r="r" b="b"/>
              <a:pathLst>
                <a:path w="812" h="367" extrusionOk="0">
                  <a:moveTo>
                    <a:pt x="628" y="1"/>
                  </a:moveTo>
                  <a:cubicBezTo>
                    <a:pt x="729" y="1"/>
                    <a:pt x="811" y="83"/>
                    <a:pt x="811" y="184"/>
                  </a:cubicBezTo>
                  <a:cubicBezTo>
                    <a:pt x="811" y="285"/>
                    <a:pt x="729" y="367"/>
                    <a:pt x="628" y="367"/>
                  </a:cubicBezTo>
                  <a:lnTo>
                    <a:pt x="184" y="367"/>
                  </a:lnTo>
                  <a:cubicBezTo>
                    <a:pt x="83" y="367"/>
                    <a:pt x="1" y="285"/>
                    <a:pt x="1" y="184"/>
                  </a:cubicBezTo>
                  <a:cubicBezTo>
                    <a:pt x="1" y="83"/>
                    <a:pt x="8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06"/>
            <p:cNvSpPr/>
            <p:nvPr/>
          </p:nvSpPr>
          <p:spPr>
            <a:xfrm>
              <a:off x="3414512" y="2615713"/>
              <a:ext cx="25046" cy="11334"/>
            </a:xfrm>
            <a:custGeom>
              <a:avLst/>
              <a:gdLst/>
              <a:ahLst/>
              <a:cxnLst/>
              <a:rect l="l" t="t" r="r" b="b"/>
              <a:pathLst>
                <a:path w="811" h="367" extrusionOk="0">
                  <a:moveTo>
                    <a:pt x="627" y="1"/>
                  </a:moveTo>
                  <a:cubicBezTo>
                    <a:pt x="728" y="1"/>
                    <a:pt x="810" y="83"/>
                    <a:pt x="810" y="184"/>
                  </a:cubicBezTo>
                  <a:cubicBezTo>
                    <a:pt x="810" y="285"/>
                    <a:pt x="728" y="367"/>
                    <a:pt x="627" y="367"/>
                  </a:cubicBezTo>
                  <a:lnTo>
                    <a:pt x="183" y="367"/>
                  </a:lnTo>
                  <a:cubicBezTo>
                    <a:pt x="82" y="367"/>
                    <a:pt x="0" y="285"/>
                    <a:pt x="0" y="184"/>
                  </a:cubicBezTo>
                  <a:cubicBezTo>
                    <a:pt x="0" y="83"/>
                    <a:pt x="82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97;p106"/>
          <p:cNvGrpSpPr/>
          <p:nvPr/>
        </p:nvGrpSpPr>
        <p:grpSpPr>
          <a:xfrm rot="8702290">
            <a:off x="6039977" y="4509603"/>
            <a:ext cx="393697" cy="320642"/>
            <a:chOff x="1172345" y="3856132"/>
            <a:chExt cx="228133" cy="185791"/>
          </a:xfrm>
        </p:grpSpPr>
        <p:sp>
          <p:nvSpPr>
            <p:cNvPr id="98" name="Google Shape;98;p106"/>
            <p:cNvSpPr/>
            <p:nvPr/>
          </p:nvSpPr>
          <p:spPr>
            <a:xfrm>
              <a:off x="1177601" y="3856132"/>
              <a:ext cx="198567" cy="185791"/>
            </a:xfrm>
            <a:custGeom>
              <a:avLst/>
              <a:gdLst/>
              <a:ahLst/>
              <a:cxnLst/>
              <a:rect l="l" t="t" r="r" b="b"/>
              <a:pathLst>
                <a:path w="2720" h="2545" extrusionOk="0">
                  <a:moveTo>
                    <a:pt x="2719" y="1312"/>
                  </a:moveTo>
                  <a:cubicBezTo>
                    <a:pt x="2334" y="2544"/>
                    <a:pt x="1067" y="2516"/>
                    <a:pt x="0" y="1337"/>
                  </a:cubicBezTo>
                  <a:cubicBezTo>
                    <a:pt x="725" y="1281"/>
                    <a:pt x="1121" y="1"/>
                    <a:pt x="2719" y="13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06"/>
            <p:cNvSpPr/>
            <p:nvPr/>
          </p:nvSpPr>
          <p:spPr>
            <a:xfrm>
              <a:off x="1181397" y="3951181"/>
              <a:ext cx="194771" cy="89282"/>
            </a:xfrm>
            <a:custGeom>
              <a:avLst/>
              <a:gdLst/>
              <a:ahLst/>
              <a:cxnLst/>
              <a:rect l="l" t="t" r="r" b="b"/>
              <a:pathLst>
                <a:path w="2668" h="1223" extrusionOk="0">
                  <a:moveTo>
                    <a:pt x="2667" y="10"/>
                  </a:moveTo>
                  <a:cubicBezTo>
                    <a:pt x="2288" y="1222"/>
                    <a:pt x="1056" y="1215"/>
                    <a:pt x="1" y="92"/>
                  </a:cubicBezTo>
                  <a:cubicBezTo>
                    <a:pt x="3" y="74"/>
                    <a:pt x="4" y="63"/>
                    <a:pt x="4" y="63"/>
                  </a:cubicBezTo>
                  <a:cubicBezTo>
                    <a:pt x="300" y="245"/>
                    <a:pt x="1341" y="432"/>
                    <a:pt x="1787" y="381"/>
                  </a:cubicBezTo>
                  <a:cubicBezTo>
                    <a:pt x="2096" y="345"/>
                    <a:pt x="2419" y="166"/>
                    <a:pt x="2655" y="1"/>
                  </a:cubicBezTo>
                  <a:cubicBezTo>
                    <a:pt x="2660" y="4"/>
                    <a:pt x="2663" y="7"/>
                    <a:pt x="2667" y="10"/>
                  </a:cubicBezTo>
                  <a:close/>
                </a:path>
              </a:pathLst>
            </a:custGeom>
            <a:solidFill>
              <a:srgbClr val="2D4E46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06"/>
            <p:cNvSpPr/>
            <p:nvPr/>
          </p:nvSpPr>
          <p:spPr>
            <a:xfrm>
              <a:off x="1172345" y="3878836"/>
              <a:ext cx="208860" cy="146078"/>
            </a:xfrm>
            <a:custGeom>
              <a:avLst/>
              <a:gdLst/>
              <a:ahLst/>
              <a:cxnLst/>
              <a:rect l="l" t="t" r="r" b="b"/>
              <a:pathLst>
                <a:path w="2861" h="2001" extrusionOk="0">
                  <a:moveTo>
                    <a:pt x="2446" y="1697"/>
                  </a:moveTo>
                  <a:cubicBezTo>
                    <a:pt x="2621" y="1538"/>
                    <a:pt x="2761" y="1313"/>
                    <a:pt x="2853" y="1021"/>
                  </a:cubicBezTo>
                  <a:lnTo>
                    <a:pt x="2853" y="1021"/>
                  </a:lnTo>
                  <a:cubicBezTo>
                    <a:pt x="2860" y="997"/>
                    <a:pt x="2853" y="969"/>
                    <a:pt x="2832" y="952"/>
                  </a:cubicBezTo>
                  <a:cubicBezTo>
                    <a:pt x="1673" y="1"/>
                    <a:pt x="1123" y="371"/>
                    <a:pt x="637" y="697"/>
                  </a:cubicBezTo>
                  <a:cubicBezTo>
                    <a:pt x="447" y="826"/>
                    <a:pt x="268" y="946"/>
                    <a:pt x="70" y="963"/>
                  </a:cubicBezTo>
                  <a:cubicBezTo>
                    <a:pt x="55" y="964"/>
                    <a:pt x="41" y="969"/>
                    <a:pt x="30" y="979"/>
                  </a:cubicBezTo>
                  <a:cubicBezTo>
                    <a:pt x="4" y="1003"/>
                    <a:pt x="1" y="1043"/>
                    <a:pt x="25" y="1069"/>
                  </a:cubicBezTo>
                  <a:cubicBezTo>
                    <a:pt x="417" y="1503"/>
                    <a:pt x="837" y="1784"/>
                    <a:pt x="1233" y="1908"/>
                  </a:cubicBezTo>
                  <a:cubicBezTo>
                    <a:pt x="1463" y="1981"/>
                    <a:pt x="1685" y="2000"/>
                    <a:pt x="1890" y="1965"/>
                  </a:cubicBezTo>
                  <a:cubicBezTo>
                    <a:pt x="2097" y="1931"/>
                    <a:pt x="2286" y="1841"/>
                    <a:pt x="2446" y="1697"/>
                  </a:cubicBezTo>
                  <a:close/>
                  <a:moveTo>
                    <a:pt x="2717" y="1024"/>
                  </a:moveTo>
                  <a:cubicBezTo>
                    <a:pt x="2633" y="1274"/>
                    <a:pt x="2510" y="1466"/>
                    <a:pt x="2359" y="1602"/>
                  </a:cubicBezTo>
                  <a:cubicBezTo>
                    <a:pt x="2219" y="1729"/>
                    <a:pt x="2052" y="1809"/>
                    <a:pt x="1869" y="1839"/>
                  </a:cubicBezTo>
                  <a:cubicBezTo>
                    <a:pt x="1684" y="1870"/>
                    <a:pt x="1483" y="1852"/>
                    <a:pt x="1271" y="1786"/>
                  </a:cubicBezTo>
                  <a:cubicBezTo>
                    <a:pt x="923" y="1677"/>
                    <a:pt x="553" y="1437"/>
                    <a:pt x="200" y="1070"/>
                  </a:cubicBezTo>
                  <a:cubicBezTo>
                    <a:pt x="381" y="1025"/>
                    <a:pt x="540" y="916"/>
                    <a:pt x="709" y="804"/>
                  </a:cubicBezTo>
                  <a:cubicBezTo>
                    <a:pt x="1153" y="505"/>
                    <a:pt x="1655" y="167"/>
                    <a:pt x="2717" y="1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06"/>
            <p:cNvSpPr/>
            <p:nvPr/>
          </p:nvSpPr>
          <p:spPr>
            <a:xfrm>
              <a:off x="1205488" y="3937895"/>
              <a:ext cx="40808" cy="58840"/>
            </a:xfrm>
            <a:custGeom>
              <a:avLst/>
              <a:gdLst/>
              <a:ahLst/>
              <a:cxnLst/>
              <a:rect l="l" t="t" r="r" b="b"/>
              <a:pathLst>
                <a:path w="559" h="806" extrusionOk="0">
                  <a:moveTo>
                    <a:pt x="67" y="9"/>
                  </a:moveTo>
                  <a:cubicBezTo>
                    <a:pt x="45" y="0"/>
                    <a:pt x="18" y="12"/>
                    <a:pt x="10" y="35"/>
                  </a:cubicBezTo>
                  <a:cubicBezTo>
                    <a:pt x="1" y="59"/>
                    <a:pt x="13" y="85"/>
                    <a:pt x="36" y="94"/>
                  </a:cubicBezTo>
                  <a:cubicBezTo>
                    <a:pt x="173" y="144"/>
                    <a:pt x="262" y="265"/>
                    <a:pt x="364" y="404"/>
                  </a:cubicBezTo>
                  <a:cubicBezTo>
                    <a:pt x="393" y="444"/>
                    <a:pt x="424" y="485"/>
                    <a:pt x="456" y="526"/>
                  </a:cubicBezTo>
                  <a:cubicBezTo>
                    <a:pt x="424" y="576"/>
                    <a:pt x="390" y="620"/>
                    <a:pt x="355" y="653"/>
                  </a:cubicBezTo>
                  <a:cubicBezTo>
                    <a:pt x="318" y="688"/>
                    <a:pt x="278" y="711"/>
                    <a:pt x="231" y="715"/>
                  </a:cubicBezTo>
                  <a:cubicBezTo>
                    <a:pt x="205" y="717"/>
                    <a:pt x="187" y="739"/>
                    <a:pt x="190" y="763"/>
                  </a:cubicBezTo>
                  <a:cubicBezTo>
                    <a:pt x="191" y="788"/>
                    <a:pt x="213" y="806"/>
                    <a:pt x="238" y="804"/>
                  </a:cubicBezTo>
                  <a:cubicBezTo>
                    <a:pt x="307" y="798"/>
                    <a:pt x="365" y="768"/>
                    <a:pt x="417" y="719"/>
                  </a:cubicBezTo>
                  <a:cubicBezTo>
                    <a:pt x="464" y="675"/>
                    <a:pt x="505" y="617"/>
                    <a:pt x="548" y="549"/>
                  </a:cubicBezTo>
                  <a:cubicBezTo>
                    <a:pt x="559" y="533"/>
                    <a:pt x="559" y="511"/>
                    <a:pt x="546" y="494"/>
                  </a:cubicBezTo>
                  <a:cubicBezTo>
                    <a:pt x="507" y="446"/>
                    <a:pt x="472" y="398"/>
                    <a:pt x="437" y="351"/>
                  </a:cubicBezTo>
                  <a:cubicBezTo>
                    <a:pt x="326" y="200"/>
                    <a:pt x="229" y="69"/>
                    <a:pt x="67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06"/>
            <p:cNvSpPr/>
            <p:nvPr/>
          </p:nvSpPr>
          <p:spPr>
            <a:xfrm>
              <a:off x="1172564" y="3929573"/>
              <a:ext cx="227914" cy="59059"/>
            </a:xfrm>
            <a:custGeom>
              <a:avLst/>
              <a:gdLst/>
              <a:ahLst/>
              <a:cxnLst/>
              <a:rect l="l" t="t" r="r" b="b"/>
              <a:pathLst>
                <a:path w="3122" h="809" extrusionOk="0">
                  <a:moveTo>
                    <a:pt x="3100" y="112"/>
                  </a:moveTo>
                  <a:cubicBezTo>
                    <a:pt x="3122" y="85"/>
                    <a:pt x="3118" y="45"/>
                    <a:pt x="3091" y="22"/>
                  </a:cubicBezTo>
                  <a:cubicBezTo>
                    <a:pt x="3063" y="1"/>
                    <a:pt x="3022" y="5"/>
                    <a:pt x="3001" y="32"/>
                  </a:cubicBezTo>
                  <a:cubicBezTo>
                    <a:pt x="2719" y="381"/>
                    <a:pt x="2298" y="543"/>
                    <a:pt x="1866" y="596"/>
                  </a:cubicBezTo>
                  <a:cubicBezTo>
                    <a:pt x="1203" y="678"/>
                    <a:pt x="518" y="507"/>
                    <a:pt x="255" y="365"/>
                  </a:cubicBezTo>
                  <a:cubicBezTo>
                    <a:pt x="225" y="349"/>
                    <a:pt x="199" y="335"/>
                    <a:pt x="177" y="322"/>
                  </a:cubicBezTo>
                  <a:cubicBezTo>
                    <a:pt x="151" y="307"/>
                    <a:pt x="128" y="294"/>
                    <a:pt x="107" y="281"/>
                  </a:cubicBezTo>
                  <a:cubicBezTo>
                    <a:pt x="76" y="263"/>
                    <a:pt x="37" y="272"/>
                    <a:pt x="19" y="303"/>
                  </a:cubicBezTo>
                  <a:cubicBezTo>
                    <a:pt x="1" y="333"/>
                    <a:pt x="10" y="373"/>
                    <a:pt x="41" y="390"/>
                  </a:cubicBezTo>
                  <a:cubicBezTo>
                    <a:pt x="63" y="404"/>
                    <a:pt x="88" y="419"/>
                    <a:pt x="113" y="433"/>
                  </a:cubicBezTo>
                  <a:cubicBezTo>
                    <a:pt x="140" y="448"/>
                    <a:pt x="166" y="463"/>
                    <a:pt x="193" y="477"/>
                  </a:cubicBezTo>
                  <a:cubicBezTo>
                    <a:pt x="472" y="627"/>
                    <a:pt x="1191" y="808"/>
                    <a:pt x="1881" y="724"/>
                  </a:cubicBezTo>
                  <a:cubicBezTo>
                    <a:pt x="2343" y="666"/>
                    <a:pt x="2794" y="491"/>
                    <a:pt x="3100" y="1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06"/>
            <p:cNvSpPr/>
            <p:nvPr/>
          </p:nvSpPr>
          <p:spPr>
            <a:xfrm>
              <a:off x="1232353" y="3920885"/>
              <a:ext cx="106000" cy="31683"/>
            </a:xfrm>
            <a:custGeom>
              <a:avLst/>
              <a:gdLst/>
              <a:ahLst/>
              <a:cxnLst/>
              <a:rect l="l" t="t" r="r" b="b"/>
              <a:pathLst>
                <a:path w="1452" h="434" extrusionOk="0">
                  <a:moveTo>
                    <a:pt x="1094" y="43"/>
                  </a:moveTo>
                  <a:cubicBezTo>
                    <a:pt x="952" y="8"/>
                    <a:pt x="835" y="1"/>
                    <a:pt x="690" y="13"/>
                  </a:cubicBezTo>
                  <a:cubicBezTo>
                    <a:pt x="454" y="43"/>
                    <a:pt x="198" y="122"/>
                    <a:pt x="44" y="317"/>
                  </a:cubicBezTo>
                  <a:cubicBezTo>
                    <a:pt x="39" y="326"/>
                    <a:pt x="34" y="333"/>
                    <a:pt x="28" y="341"/>
                  </a:cubicBezTo>
                  <a:cubicBezTo>
                    <a:pt x="24" y="345"/>
                    <a:pt x="21" y="349"/>
                    <a:pt x="18" y="354"/>
                  </a:cubicBezTo>
                  <a:cubicBezTo>
                    <a:pt x="14" y="359"/>
                    <a:pt x="5" y="366"/>
                    <a:pt x="3" y="371"/>
                  </a:cubicBezTo>
                  <a:cubicBezTo>
                    <a:pt x="1" y="383"/>
                    <a:pt x="17" y="388"/>
                    <a:pt x="25" y="389"/>
                  </a:cubicBezTo>
                  <a:cubicBezTo>
                    <a:pt x="35" y="391"/>
                    <a:pt x="42" y="391"/>
                    <a:pt x="50" y="389"/>
                  </a:cubicBezTo>
                  <a:cubicBezTo>
                    <a:pt x="65" y="388"/>
                    <a:pt x="76" y="383"/>
                    <a:pt x="90" y="379"/>
                  </a:cubicBezTo>
                  <a:cubicBezTo>
                    <a:pt x="325" y="298"/>
                    <a:pt x="441" y="260"/>
                    <a:pt x="699" y="260"/>
                  </a:cubicBezTo>
                  <a:cubicBezTo>
                    <a:pt x="816" y="264"/>
                    <a:pt x="912" y="277"/>
                    <a:pt x="1026" y="306"/>
                  </a:cubicBezTo>
                  <a:cubicBezTo>
                    <a:pt x="1224" y="362"/>
                    <a:pt x="1270" y="434"/>
                    <a:pt x="1340" y="300"/>
                  </a:cubicBezTo>
                  <a:cubicBezTo>
                    <a:pt x="1452" y="140"/>
                    <a:pt x="1260" y="94"/>
                    <a:pt x="1094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06"/>
            <p:cNvSpPr/>
            <p:nvPr/>
          </p:nvSpPr>
          <p:spPr>
            <a:xfrm>
              <a:off x="1227389" y="3923805"/>
              <a:ext cx="79208" cy="86508"/>
            </a:xfrm>
            <a:custGeom>
              <a:avLst/>
              <a:gdLst/>
              <a:ahLst/>
              <a:cxnLst/>
              <a:rect l="l" t="t" r="r" b="b"/>
              <a:pathLst>
                <a:path w="1085" h="1185" extrusionOk="0">
                  <a:moveTo>
                    <a:pt x="57" y="4"/>
                  </a:moveTo>
                  <a:cubicBezTo>
                    <a:pt x="33" y="0"/>
                    <a:pt x="10" y="16"/>
                    <a:pt x="5" y="40"/>
                  </a:cubicBezTo>
                  <a:cubicBezTo>
                    <a:pt x="0" y="65"/>
                    <a:pt x="17" y="88"/>
                    <a:pt x="41" y="93"/>
                  </a:cubicBezTo>
                  <a:cubicBezTo>
                    <a:pt x="86" y="101"/>
                    <a:pt x="136" y="114"/>
                    <a:pt x="186" y="134"/>
                  </a:cubicBezTo>
                  <a:cubicBezTo>
                    <a:pt x="238" y="154"/>
                    <a:pt x="291" y="182"/>
                    <a:pt x="345" y="218"/>
                  </a:cubicBezTo>
                  <a:cubicBezTo>
                    <a:pt x="475" y="307"/>
                    <a:pt x="583" y="421"/>
                    <a:pt x="678" y="523"/>
                  </a:cubicBezTo>
                  <a:cubicBezTo>
                    <a:pt x="781" y="631"/>
                    <a:pt x="871" y="727"/>
                    <a:pt x="967" y="770"/>
                  </a:cubicBezTo>
                  <a:cubicBezTo>
                    <a:pt x="904" y="860"/>
                    <a:pt x="802" y="945"/>
                    <a:pt x="674" y="1003"/>
                  </a:cubicBezTo>
                  <a:cubicBezTo>
                    <a:pt x="544" y="1062"/>
                    <a:pt x="391" y="1093"/>
                    <a:pt x="224" y="1074"/>
                  </a:cubicBezTo>
                  <a:cubicBezTo>
                    <a:pt x="199" y="1071"/>
                    <a:pt x="178" y="1089"/>
                    <a:pt x="175" y="1113"/>
                  </a:cubicBezTo>
                  <a:cubicBezTo>
                    <a:pt x="172" y="1138"/>
                    <a:pt x="190" y="1161"/>
                    <a:pt x="214" y="1163"/>
                  </a:cubicBezTo>
                  <a:cubicBezTo>
                    <a:pt x="398" y="1184"/>
                    <a:pt x="569" y="1150"/>
                    <a:pt x="711" y="1085"/>
                  </a:cubicBezTo>
                  <a:cubicBezTo>
                    <a:pt x="877" y="1009"/>
                    <a:pt x="1005" y="891"/>
                    <a:pt x="1073" y="770"/>
                  </a:cubicBezTo>
                  <a:cubicBezTo>
                    <a:pt x="1076" y="766"/>
                    <a:pt x="1078" y="761"/>
                    <a:pt x="1080" y="755"/>
                  </a:cubicBezTo>
                  <a:cubicBezTo>
                    <a:pt x="1085" y="731"/>
                    <a:pt x="1069" y="707"/>
                    <a:pt x="1045" y="702"/>
                  </a:cubicBezTo>
                  <a:cubicBezTo>
                    <a:pt x="952" y="683"/>
                    <a:pt x="856" y="581"/>
                    <a:pt x="743" y="461"/>
                  </a:cubicBezTo>
                  <a:cubicBezTo>
                    <a:pt x="645" y="356"/>
                    <a:pt x="534" y="239"/>
                    <a:pt x="395" y="144"/>
                  </a:cubicBezTo>
                  <a:cubicBezTo>
                    <a:pt x="336" y="103"/>
                    <a:pt x="276" y="73"/>
                    <a:pt x="220" y="50"/>
                  </a:cubicBezTo>
                  <a:cubicBezTo>
                    <a:pt x="163" y="28"/>
                    <a:pt x="108" y="13"/>
                    <a:pt x="57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06"/>
            <p:cNvSpPr/>
            <p:nvPr/>
          </p:nvSpPr>
          <p:spPr>
            <a:xfrm>
              <a:off x="1274257" y="3905409"/>
              <a:ext cx="78697" cy="116512"/>
            </a:xfrm>
            <a:custGeom>
              <a:avLst/>
              <a:gdLst/>
              <a:ahLst/>
              <a:cxnLst/>
              <a:rect l="l" t="t" r="r" b="b"/>
              <a:pathLst>
                <a:path w="1078" h="1596" extrusionOk="0">
                  <a:moveTo>
                    <a:pt x="77" y="15"/>
                  </a:moveTo>
                  <a:cubicBezTo>
                    <a:pt x="57" y="1"/>
                    <a:pt x="29" y="5"/>
                    <a:pt x="15" y="25"/>
                  </a:cubicBezTo>
                  <a:cubicBezTo>
                    <a:pt x="0" y="46"/>
                    <a:pt x="5" y="74"/>
                    <a:pt x="25" y="88"/>
                  </a:cubicBezTo>
                  <a:cubicBezTo>
                    <a:pt x="152" y="179"/>
                    <a:pt x="271" y="299"/>
                    <a:pt x="390" y="421"/>
                  </a:cubicBezTo>
                  <a:cubicBezTo>
                    <a:pt x="571" y="606"/>
                    <a:pt x="754" y="792"/>
                    <a:pt x="977" y="885"/>
                  </a:cubicBezTo>
                  <a:cubicBezTo>
                    <a:pt x="948" y="1003"/>
                    <a:pt x="883" y="1138"/>
                    <a:pt x="782" y="1255"/>
                  </a:cubicBezTo>
                  <a:cubicBezTo>
                    <a:pt x="690" y="1361"/>
                    <a:pt x="569" y="1453"/>
                    <a:pt x="419" y="1503"/>
                  </a:cubicBezTo>
                  <a:cubicBezTo>
                    <a:pt x="396" y="1511"/>
                    <a:pt x="383" y="1537"/>
                    <a:pt x="391" y="1560"/>
                  </a:cubicBezTo>
                  <a:cubicBezTo>
                    <a:pt x="399" y="1583"/>
                    <a:pt x="425" y="1596"/>
                    <a:pt x="448" y="1588"/>
                  </a:cubicBezTo>
                  <a:cubicBezTo>
                    <a:pt x="614" y="1532"/>
                    <a:pt x="748" y="1431"/>
                    <a:pt x="850" y="1314"/>
                  </a:cubicBezTo>
                  <a:cubicBezTo>
                    <a:pt x="972" y="1172"/>
                    <a:pt x="1047" y="1007"/>
                    <a:pt x="1073" y="866"/>
                  </a:cubicBezTo>
                  <a:cubicBezTo>
                    <a:pt x="1078" y="845"/>
                    <a:pt x="1065" y="823"/>
                    <a:pt x="1044" y="815"/>
                  </a:cubicBezTo>
                  <a:cubicBezTo>
                    <a:pt x="823" y="735"/>
                    <a:pt x="638" y="545"/>
                    <a:pt x="453" y="358"/>
                  </a:cubicBezTo>
                  <a:cubicBezTo>
                    <a:pt x="332" y="234"/>
                    <a:pt x="211" y="110"/>
                    <a:pt x="77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106"/>
          <p:cNvGrpSpPr/>
          <p:nvPr/>
        </p:nvGrpSpPr>
        <p:grpSpPr>
          <a:xfrm rot="-1003184">
            <a:off x="100265" y="1330459"/>
            <a:ext cx="495058" cy="403205"/>
            <a:chOff x="1172345" y="3856132"/>
            <a:chExt cx="228133" cy="185791"/>
          </a:xfrm>
        </p:grpSpPr>
        <p:sp>
          <p:nvSpPr>
            <p:cNvPr id="107" name="Google Shape;107;p106"/>
            <p:cNvSpPr/>
            <p:nvPr/>
          </p:nvSpPr>
          <p:spPr>
            <a:xfrm>
              <a:off x="1177601" y="3856132"/>
              <a:ext cx="198567" cy="185791"/>
            </a:xfrm>
            <a:custGeom>
              <a:avLst/>
              <a:gdLst/>
              <a:ahLst/>
              <a:cxnLst/>
              <a:rect l="l" t="t" r="r" b="b"/>
              <a:pathLst>
                <a:path w="2720" h="2545" extrusionOk="0">
                  <a:moveTo>
                    <a:pt x="2719" y="1312"/>
                  </a:moveTo>
                  <a:cubicBezTo>
                    <a:pt x="2334" y="2544"/>
                    <a:pt x="1067" y="2516"/>
                    <a:pt x="0" y="1337"/>
                  </a:cubicBezTo>
                  <a:cubicBezTo>
                    <a:pt x="725" y="1281"/>
                    <a:pt x="1121" y="1"/>
                    <a:pt x="2719" y="13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06"/>
            <p:cNvSpPr/>
            <p:nvPr/>
          </p:nvSpPr>
          <p:spPr>
            <a:xfrm>
              <a:off x="1181397" y="3951181"/>
              <a:ext cx="194771" cy="89282"/>
            </a:xfrm>
            <a:custGeom>
              <a:avLst/>
              <a:gdLst/>
              <a:ahLst/>
              <a:cxnLst/>
              <a:rect l="l" t="t" r="r" b="b"/>
              <a:pathLst>
                <a:path w="2668" h="1223" extrusionOk="0">
                  <a:moveTo>
                    <a:pt x="2667" y="10"/>
                  </a:moveTo>
                  <a:cubicBezTo>
                    <a:pt x="2288" y="1222"/>
                    <a:pt x="1056" y="1215"/>
                    <a:pt x="1" y="92"/>
                  </a:cubicBezTo>
                  <a:cubicBezTo>
                    <a:pt x="3" y="74"/>
                    <a:pt x="4" y="63"/>
                    <a:pt x="4" y="63"/>
                  </a:cubicBezTo>
                  <a:cubicBezTo>
                    <a:pt x="300" y="245"/>
                    <a:pt x="1341" y="432"/>
                    <a:pt x="1787" y="381"/>
                  </a:cubicBezTo>
                  <a:cubicBezTo>
                    <a:pt x="2096" y="345"/>
                    <a:pt x="2419" y="166"/>
                    <a:pt x="2655" y="1"/>
                  </a:cubicBezTo>
                  <a:cubicBezTo>
                    <a:pt x="2660" y="4"/>
                    <a:pt x="2663" y="7"/>
                    <a:pt x="2667" y="10"/>
                  </a:cubicBezTo>
                  <a:close/>
                </a:path>
              </a:pathLst>
            </a:custGeom>
            <a:solidFill>
              <a:srgbClr val="2D4E46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06"/>
            <p:cNvSpPr/>
            <p:nvPr/>
          </p:nvSpPr>
          <p:spPr>
            <a:xfrm>
              <a:off x="1172345" y="3878836"/>
              <a:ext cx="208860" cy="146078"/>
            </a:xfrm>
            <a:custGeom>
              <a:avLst/>
              <a:gdLst/>
              <a:ahLst/>
              <a:cxnLst/>
              <a:rect l="l" t="t" r="r" b="b"/>
              <a:pathLst>
                <a:path w="2861" h="2001" extrusionOk="0">
                  <a:moveTo>
                    <a:pt x="2446" y="1697"/>
                  </a:moveTo>
                  <a:cubicBezTo>
                    <a:pt x="2621" y="1538"/>
                    <a:pt x="2761" y="1313"/>
                    <a:pt x="2853" y="1021"/>
                  </a:cubicBezTo>
                  <a:lnTo>
                    <a:pt x="2853" y="1021"/>
                  </a:lnTo>
                  <a:cubicBezTo>
                    <a:pt x="2860" y="997"/>
                    <a:pt x="2853" y="969"/>
                    <a:pt x="2832" y="952"/>
                  </a:cubicBezTo>
                  <a:cubicBezTo>
                    <a:pt x="1673" y="1"/>
                    <a:pt x="1123" y="371"/>
                    <a:pt x="637" y="697"/>
                  </a:cubicBezTo>
                  <a:cubicBezTo>
                    <a:pt x="447" y="826"/>
                    <a:pt x="268" y="946"/>
                    <a:pt x="70" y="963"/>
                  </a:cubicBezTo>
                  <a:cubicBezTo>
                    <a:pt x="55" y="964"/>
                    <a:pt x="41" y="969"/>
                    <a:pt x="30" y="979"/>
                  </a:cubicBezTo>
                  <a:cubicBezTo>
                    <a:pt x="4" y="1003"/>
                    <a:pt x="1" y="1043"/>
                    <a:pt x="25" y="1069"/>
                  </a:cubicBezTo>
                  <a:cubicBezTo>
                    <a:pt x="417" y="1503"/>
                    <a:pt x="837" y="1784"/>
                    <a:pt x="1233" y="1908"/>
                  </a:cubicBezTo>
                  <a:cubicBezTo>
                    <a:pt x="1463" y="1981"/>
                    <a:pt x="1685" y="2000"/>
                    <a:pt x="1890" y="1965"/>
                  </a:cubicBezTo>
                  <a:cubicBezTo>
                    <a:pt x="2097" y="1931"/>
                    <a:pt x="2286" y="1841"/>
                    <a:pt x="2446" y="1697"/>
                  </a:cubicBezTo>
                  <a:close/>
                  <a:moveTo>
                    <a:pt x="2717" y="1024"/>
                  </a:moveTo>
                  <a:cubicBezTo>
                    <a:pt x="2633" y="1274"/>
                    <a:pt x="2510" y="1466"/>
                    <a:pt x="2359" y="1602"/>
                  </a:cubicBezTo>
                  <a:cubicBezTo>
                    <a:pt x="2219" y="1729"/>
                    <a:pt x="2052" y="1809"/>
                    <a:pt x="1869" y="1839"/>
                  </a:cubicBezTo>
                  <a:cubicBezTo>
                    <a:pt x="1684" y="1870"/>
                    <a:pt x="1483" y="1852"/>
                    <a:pt x="1271" y="1786"/>
                  </a:cubicBezTo>
                  <a:cubicBezTo>
                    <a:pt x="923" y="1677"/>
                    <a:pt x="553" y="1437"/>
                    <a:pt x="200" y="1070"/>
                  </a:cubicBezTo>
                  <a:cubicBezTo>
                    <a:pt x="381" y="1025"/>
                    <a:pt x="540" y="916"/>
                    <a:pt x="709" y="804"/>
                  </a:cubicBezTo>
                  <a:cubicBezTo>
                    <a:pt x="1153" y="505"/>
                    <a:pt x="1655" y="167"/>
                    <a:pt x="2717" y="1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06"/>
            <p:cNvSpPr/>
            <p:nvPr/>
          </p:nvSpPr>
          <p:spPr>
            <a:xfrm>
              <a:off x="1205488" y="3937895"/>
              <a:ext cx="40808" cy="58840"/>
            </a:xfrm>
            <a:custGeom>
              <a:avLst/>
              <a:gdLst/>
              <a:ahLst/>
              <a:cxnLst/>
              <a:rect l="l" t="t" r="r" b="b"/>
              <a:pathLst>
                <a:path w="559" h="806" extrusionOk="0">
                  <a:moveTo>
                    <a:pt x="67" y="9"/>
                  </a:moveTo>
                  <a:cubicBezTo>
                    <a:pt x="45" y="0"/>
                    <a:pt x="18" y="12"/>
                    <a:pt x="10" y="35"/>
                  </a:cubicBezTo>
                  <a:cubicBezTo>
                    <a:pt x="1" y="59"/>
                    <a:pt x="13" y="85"/>
                    <a:pt x="36" y="94"/>
                  </a:cubicBezTo>
                  <a:cubicBezTo>
                    <a:pt x="173" y="144"/>
                    <a:pt x="262" y="265"/>
                    <a:pt x="364" y="404"/>
                  </a:cubicBezTo>
                  <a:cubicBezTo>
                    <a:pt x="393" y="444"/>
                    <a:pt x="424" y="485"/>
                    <a:pt x="456" y="526"/>
                  </a:cubicBezTo>
                  <a:cubicBezTo>
                    <a:pt x="424" y="576"/>
                    <a:pt x="390" y="620"/>
                    <a:pt x="355" y="653"/>
                  </a:cubicBezTo>
                  <a:cubicBezTo>
                    <a:pt x="318" y="688"/>
                    <a:pt x="278" y="711"/>
                    <a:pt x="231" y="715"/>
                  </a:cubicBezTo>
                  <a:cubicBezTo>
                    <a:pt x="205" y="717"/>
                    <a:pt x="187" y="739"/>
                    <a:pt x="190" y="763"/>
                  </a:cubicBezTo>
                  <a:cubicBezTo>
                    <a:pt x="191" y="788"/>
                    <a:pt x="213" y="806"/>
                    <a:pt x="238" y="804"/>
                  </a:cubicBezTo>
                  <a:cubicBezTo>
                    <a:pt x="307" y="798"/>
                    <a:pt x="365" y="768"/>
                    <a:pt x="417" y="719"/>
                  </a:cubicBezTo>
                  <a:cubicBezTo>
                    <a:pt x="464" y="675"/>
                    <a:pt x="505" y="617"/>
                    <a:pt x="548" y="549"/>
                  </a:cubicBezTo>
                  <a:cubicBezTo>
                    <a:pt x="559" y="533"/>
                    <a:pt x="559" y="511"/>
                    <a:pt x="546" y="494"/>
                  </a:cubicBezTo>
                  <a:cubicBezTo>
                    <a:pt x="507" y="446"/>
                    <a:pt x="472" y="398"/>
                    <a:pt x="437" y="351"/>
                  </a:cubicBezTo>
                  <a:cubicBezTo>
                    <a:pt x="326" y="200"/>
                    <a:pt x="229" y="69"/>
                    <a:pt x="67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06"/>
            <p:cNvSpPr/>
            <p:nvPr/>
          </p:nvSpPr>
          <p:spPr>
            <a:xfrm>
              <a:off x="1172564" y="3929573"/>
              <a:ext cx="227914" cy="59059"/>
            </a:xfrm>
            <a:custGeom>
              <a:avLst/>
              <a:gdLst/>
              <a:ahLst/>
              <a:cxnLst/>
              <a:rect l="l" t="t" r="r" b="b"/>
              <a:pathLst>
                <a:path w="3122" h="809" extrusionOk="0">
                  <a:moveTo>
                    <a:pt x="3100" y="112"/>
                  </a:moveTo>
                  <a:cubicBezTo>
                    <a:pt x="3122" y="85"/>
                    <a:pt x="3118" y="45"/>
                    <a:pt x="3091" y="22"/>
                  </a:cubicBezTo>
                  <a:cubicBezTo>
                    <a:pt x="3063" y="1"/>
                    <a:pt x="3022" y="5"/>
                    <a:pt x="3001" y="32"/>
                  </a:cubicBezTo>
                  <a:cubicBezTo>
                    <a:pt x="2719" y="381"/>
                    <a:pt x="2298" y="543"/>
                    <a:pt x="1866" y="596"/>
                  </a:cubicBezTo>
                  <a:cubicBezTo>
                    <a:pt x="1203" y="678"/>
                    <a:pt x="518" y="507"/>
                    <a:pt x="255" y="365"/>
                  </a:cubicBezTo>
                  <a:cubicBezTo>
                    <a:pt x="225" y="349"/>
                    <a:pt x="199" y="335"/>
                    <a:pt x="177" y="322"/>
                  </a:cubicBezTo>
                  <a:cubicBezTo>
                    <a:pt x="151" y="307"/>
                    <a:pt x="128" y="294"/>
                    <a:pt x="107" y="281"/>
                  </a:cubicBezTo>
                  <a:cubicBezTo>
                    <a:pt x="76" y="263"/>
                    <a:pt x="37" y="272"/>
                    <a:pt x="19" y="303"/>
                  </a:cubicBezTo>
                  <a:cubicBezTo>
                    <a:pt x="1" y="333"/>
                    <a:pt x="10" y="373"/>
                    <a:pt x="41" y="390"/>
                  </a:cubicBezTo>
                  <a:cubicBezTo>
                    <a:pt x="63" y="404"/>
                    <a:pt x="88" y="419"/>
                    <a:pt x="113" y="433"/>
                  </a:cubicBezTo>
                  <a:cubicBezTo>
                    <a:pt x="140" y="448"/>
                    <a:pt x="166" y="463"/>
                    <a:pt x="193" y="477"/>
                  </a:cubicBezTo>
                  <a:cubicBezTo>
                    <a:pt x="472" y="627"/>
                    <a:pt x="1191" y="808"/>
                    <a:pt x="1881" y="724"/>
                  </a:cubicBezTo>
                  <a:cubicBezTo>
                    <a:pt x="2343" y="666"/>
                    <a:pt x="2794" y="491"/>
                    <a:pt x="3100" y="1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06"/>
            <p:cNvSpPr/>
            <p:nvPr/>
          </p:nvSpPr>
          <p:spPr>
            <a:xfrm>
              <a:off x="1232353" y="3920885"/>
              <a:ext cx="106000" cy="31683"/>
            </a:xfrm>
            <a:custGeom>
              <a:avLst/>
              <a:gdLst/>
              <a:ahLst/>
              <a:cxnLst/>
              <a:rect l="l" t="t" r="r" b="b"/>
              <a:pathLst>
                <a:path w="1452" h="434" extrusionOk="0">
                  <a:moveTo>
                    <a:pt x="1094" y="43"/>
                  </a:moveTo>
                  <a:cubicBezTo>
                    <a:pt x="952" y="8"/>
                    <a:pt x="835" y="1"/>
                    <a:pt x="690" y="13"/>
                  </a:cubicBezTo>
                  <a:cubicBezTo>
                    <a:pt x="454" y="43"/>
                    <a:pt x="198" y="122"/>
                    <a:pt x="44" y="317"/>
                  </a:cubicBezTo>
                  <a:cubicBezTo>
                    <a:pt x="39" y="326"/>
                    <a:pt x="34" y="333"/>
                    <a:pt x="28" y="341"/>
                  </a:cubicBezTo>
                  <a:cubicBezTo>
                    <a:pt x="24" y="345"/>
                    <a:pt x="21" y="349"/>
                    <a:pt x="18" y="354"/>
                  </a:cubicBezTo>
                  <a:cubicBezTo>
                    <a:pt x="14" y="359"/>
                    <a:pt x="5" y="366"/>
                    <a:pt x="3" y="371"/>
                  </a:cubicBezTo>
                  <a:cubicBezTo>
                    <a:pt x="1" y="383"/>
                    <a:pt x="17" y="388"/>
                    <a:pt x="25" y="389"/>
                  </a:cubicBezTo>
                  <a:cubicBezTo>
                    <a:pt x="35" y="391"/>
                    <a:pt x="42" y="391"/>
                    <a:pt x="50" y="389"/>
                  </a:cubicBezTo>
                  <a:cubicBezTo>
                    <a:pt x="65" y="388"/>
                    <a:pt x="76" y="383"/>
                    <a:pt x="90" y="379"/>
                  </a:cubicBezTo>
                  <a:cubicBezTo>
                    <a:pt x="325" y="298"/>
                    <a:pt x="441" y="260"/>
                    <a:pt x="699" y="260"/>
                  </a:cubicBezTo>
                  <a:cubicBezTo>
                    <a:pt x="816" y="264"/>
                    <a:pt x="912" y="277"/>
                    <a:pt x="1026" y="306"/>
                  </a:cubicBezTo>
                  <a:cubicBezTo>
                    <a:pt x="1224" y="362"/>
                    <a:pt x="1270" y="434"/>
                    <a:pt x="1340" y="300"/>
                  </a:cubicBezTo>
                  <a:cubicBezTo>
                    <a:pt x="1452" y="140"/>
                    <a:pt x="1260" y="94"/>
                    <a:pt x="1094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06"/>
            <p:cNvSpPr/>
            <p:nvPr/>
          </p:nvSpPr>
          <p:spPr>
            <a:xfrm>
              <a:off x="1227389" y="3923805"/>
              <a:ext cx="79208" cy="86508"/>
            </a:xfrm>
            <a:custGeom>
              <a:avLst/>
              <a:gdLst/>
              <a:ahLst/>
              <a:cxnLst/>
              <a:rect l="l" t="t" r="r" b="b"/>
              <a:pathLst>
                <a:path w="1085" h="1185" extrusionOk="0">
                  <a:moveTo>
                    <a:pt x="57" y="4"/>
                  </a:moveTo>
                  <a:cubicBezTo>
                    <a:pt x="33" y="0"/>
                    <a:pt x="10" y="16"/>
                    <a:pt x="5" y="40"/>
                  </a:cubicBezTo>
                  <a:cubicBezTo>
                    <a:pt x="0" y="65"/>
                    <a:pt x="17" y="88"/>
                    <a:pt x="41" y="93"/>
                  </a:cubicBezTo>
                  <a:cubicBezTo>
                    <a:pt x="86" y="101"/>
                    <a:pt x="136" y="114"/>
                    <a:pt x="186" y="134"/>
                  </a:cubicBezTo>
                  <a:cubicBezTo>
                    <a:pt x="238" y="154"/>
                    <a:pt x="291" y="182"/>
                    <a:pt x="345" y="218"/>
                  </a:cubicBezTo>
                  <a:cubicBezTo>
                    <a:pt x="475" y="307"/>
                    <a:pt x="583" y="421"/>
                    <a:pt x="678" y="523"/>
                  </a:cubicBezTo>
                  <a:cubicBezTo>
                    <a:pt x="781" y="631"/>
                    <a:pt x="871" y="727"/>
                    <a:pt x="967" y="770"/>
                  </a:cubicBezTo>
                  <a:cubicBezTo>
                    <a:pt x="904" y="860"/>
                    <a:pt x="802" y="945"/>
                    <a:pt x="674" y="1003"/>
                  </a:cubicBezTo>
                  <a:cubicBezTo>
                    <a:pt x="544" y="1062"/>
                    <a:pt x="391" y="1093"/>
                    <a:pt x="224" y="1074"/>
                  </a:cubicBezTo>
                  <a:cubicBezTo>
                    <a:pt x="199" y="1071"/>
                    <a:pt x="178" y="1089"/>
                    <a:pt x="175" y="1113"/>
                  </a:cubicBezTo>
                  <a:cubicBezTo>
                    <a:pt x="172" y="1138"/>
                    <a:pt x="190" y="1161"/>
                    <a:pt x="214" y="1163"/>
                  </a:cubicBezTo>
                  <a:cubicBezTo>
                    <a:pt x="398" y="1184"/>
                    <a:pt x="569" y="1150"/>
                    <a:pt x="711" y="1085"/>
                  </a:cubicBezTo>
                  <a:cubicBezTo>
                    <a:pt x="877" y="1009"/>
                    <a:pt x="1005" y="891"/>
                    <a:pt x="1073" y="770"/>
                  </a:cubicBezTo>
                  <a:cubicBezTo>
                    <a:pt x="1076" y="766"/>
                    <a:pt x="1078" y="761"/>
                    <a:pt x="1080" y="755"/>
                  </a:cubicBezTo>
                  <a:cubicBezTo>
                    <a:pt x="1085" y="731"/>
                    <a:pt x="1069" y="707"/>
                    <a:pt x="1045" y="702"/>
                  </a:cubicBezTo>
                  <a:cubicBezTo>
                    <a:pt x="952" y="683"/>
                    <a:pt x="856" y="581"/>
                    <a:pt x="743" y="461"/>
                  </a:cubicBezTo>
                  <a:cubicBezTo>
                    <a:pt x="645" y="356"/>
                    <a:pt x="534" y="239"/>
                    <a:pt x="395" y="144"/>
                  </a:cubicBezTo>
                  <a:cubicBezTo>
                    <a:pt x="336" y="103"/>
                    <a:pt x="276" y="73"/>
                    <a:pt x="220" y="50"/>
                  </a:cubicBezTo>
                  <a:cubicBezTo>
                    <a:pt x="163" y="28"/>
                    <a:pt x="108" y="13"/>
                    <a:pt x="57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06"/>
            <p:cNvSpPr/>
            <p:nvPr/>
          </p:nvSpPr>
          <p:spPr>
            <a:xfrm>
              <a:off x="1274257" y="3905409"/>
              <a:ext cx="78697" cy="116512"/>
            </a:xfrm>
            <a:custGeom>
              <a:avLst/>
              <a:gdLst/>
              <a:ahLst/>
              <a:cxnLst/>
              <a:rect l="l" t="t" r="r" b="b"/>
              <a:pathLst>
                <a:path w="1078" h="1596" extrusionOk="0">
                  <a:moveTo>
                    <a:pt x="77" y="15"/>
                  </a:moveTo>
                  <a:cubicBezTo>
                    <a:pt x="57" y="1"/>
                    <a:pt x="29" y="5"/>
                    <a:pt x="15" y="25"/>
                  </a:cubicBezTo>
                  <a:cubicBezTo>
                    <a:pt x="0" y="46"/>
                    <a:pt x="5" y="74"/>
                    <a:pt x="25" y="88"/>
                  </a:cubicBezTo>
                  <a:cubicBezTo>
                    <a:pt x="152" y="179"/>
                    <a:pt x="271" y="299"/>
                    <a:pt x="390" y="421"/>
                  </a:cubicBezTo>
                  <a:cubicBezTo>
                    <a:pt x="571" y="606"/>
                    <a:pt x="754" y="792"/>
                    <a:pt x="977" y="885"/>
                  </a:cubicBezTo>
                  <a:cubicBezTo>
                    <a:pt x="948" y="1003"/>
                    <a:pt x="883" y="1138"/>
                    <a:pt x="782" y="1255"/>
                  </a:cubicBezTo>
                  <a:cubicBezTo>
                    <a:pt x="690" y="1361"/>
                    <a:pt x="569" y="1453"/>
                    <a:pt x="419" y="1503"/>
                  </a:cubicBezTo>
                  <a:cubicBezTo>
                    <a:pt x="396" y="1511"/>
                    <a:pt x="383" y="1537"/>
                    <a:pt x="391" y="1560"/>
                  </a:cubicBezTo>
                  <a:cubicBezTo>
                    <a:pt x="399" y="1583"/>
                    <a:pt x="425" y="1596"/>
                    <a:pt x="448" y="1588"/>
                  </a:cubicBezTo>
                  <a:cubicBezTo>
                    <a:pt x="614" y="1532"/>
                    <a:pt x="748" y="1431"/>
                    <a:pt x="850" y="1314"/>
                  </a:cubicBezTo>
                  <a:cubicBezTo>
                    <a:pt x="972" y="1172"/>
                    <a:pt x="1047" y="1007"/>
                    <a:pt x="1073" y="866"/>
                  </a:cubicBezTo>
                  <a:cubicBezTo>
                    <a:pt x="1078" y="845"/>
                    <a:pt x="1065" y="823"/>
                    <a:pt x="1044" y="815"/>
                  </a:cubicBezTo>
                  <a:cubicBezTo>
                    <a:pt x="823" y="735"/>
                    <a:pt x="638" y="545"/>
                    <a:pt x="453" y="358"/>
                  </a:cubicBezTo>
                  <a:cubicBezTo>
                    <a:pt x="332" y="234"/>
                    <a:pt x="211" y="110"/>
                    <a:pt x="77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06"/>
          <p:cNvGrpSpPr/>
          <p:nvPr/>
        </p:nvGrpSpPr>
        <p:grpSpPr>
          <a:xfrm>
            <a:off x="364955" y="3985092"/>
            <a:ext cx="194923" cy="194923"/>
            <a:chOff x="3414512" y="2592150"/>
            <a:chExt cx="58460" cy="58460"/>
          </a:xfrm>
        </p:grpSpPr>
        <p:sp>
          <p:nvSpPr>
            <p:cNvPr id="116" name="Google Shape;116;p106"/>
            <p:cNvSpPr/>
            <p:nvPr/>
          </p:nvSpPr>
          <p:spPr>
            <a:xfrm>
              <a:off x="3438075" y="2592150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8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06"/>
            <p:cNvSpPr/>
            <p:nvPr/>
          </p:nvSpPr>
          <p:spPr>
            <a:xfrm>
              <a:off x="3438075" y="2625564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7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06"/>
            <p:cNvSpPr/>
            <p:nvPr/>
          </p:nvSpPr>
          <p:spPr>
            <a:xfrm>
              <a:off x="3447895" y="2615713"/>
              <a:ext cx="25077" cy="11334"/>
            </a:xfrm>
            <a:custGeom>
              <a:avLst/>
              <a:gdLst/>
              <a:ahLst/>
              <a:cxnLst/>
              <a:rect l="l" t="t" r="r" b="b"/>
              <a:pathLst>
                <a:path w="812" h="367" extrusionOk="0">
                  <a:moveTo>
                    <a:pt x="628" y="1"/>
                  </a:moveTo>
                  <a:cubicBezTo>
                    <a:pt x="729" y="1"/>
                    <a:pt x="811" y="83"/>
                    <a:pt x="811" y="184"/>
                  </a:cubicBezTo>
                  <a:cubicBezTo>
                    <a:pt x="811" y="285"/>
                    <a:pt x="729" y="367"/>
                    <a:pt x="628" y="367"/>
                  </a:cubicBezTo>
                  <a:lnTo>
                    <a:pt x="184" y="367"/>
                  </a:lnTo>
                  <a:cubicBezTo>
                    <a:pt x="83" y="367"/>
                    <a:pt x="1" y="285"/>
                    <a:pt x="1" y="184"/>
                  </a:cubicBezTo>
                  <a:cubicBezTo>
                    <a:pt x="1" y="83"/>
                    <a:pt x="8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06"/>
            <p:cNvSpPr/>
            <p:nvPr/>
          </p:nvSpPr>
          <p:spPr>
            <a:xfrm>
              <a:off x="3414512" y="2615713"/>
              <a:ext cx="25046" cy="11334"/>
            </a:xfrm>
            <a:custGeom>
              <a:avLst/>
              <a:gdLst/>
              <a:ahLst/>
              <a:cxnLst/>
              <a:rect l="l" t="t" r="r" b="b"/>
              <a:pathLst>
                <a:path w="811" h="367" extrusionOk="0">
                  <a:moveTo>
                    <a:pt x="627" y="1"/>
                  </a:moveTo>
                  <a:cubicBezTo>
                    <a:pt x="728" y="1"/>
                    <a:pt x="810" y="83"/>
                    <a:pt x="810" y="184"/>
                  </a:cubicBezTo>
                  <a:cubicBezTo>
                    <a:pt x="810" y="285"/>
                    <a:pt x="728" y="367"/>
                    <a:pt x="627" y="367"/>
                  </a:cubicBezTo>
                  <a:lnTo>
                    <a:pt x="183" y="367"/>
                  </a:lnTo>
                  <a:cubicBezTo>
                    <a:pt x="82" y="367"/>
                    <a:pt x="0" y="285"/>
                    <a:pt x="0" y="184"/>
                  </a:cubicBezTo>
                  <a:cubicBezTo>
                    <a:pt x="0" y="83"/>
                    <a:pt x="82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106"/>
          <p:cNvGrpSpPr/>
          <p:nvPr/>
        </p:nvGrpSpPr>
        <p:grpSpPr>
          <a:xfrm>
            <a:off x="1852055" y="156642"/>
            <a:ext cx="194923" cy="194923"/>
            <a:chOff x="3414512" y="2592150"/>
            <a:chExt cx="58460" cy="58460"/>
          </a:xfrm>
        </p:grpSpPr>
        <p:sp>
          <p:nvSpPr>
            <p:cNvPr id="121" name="Google Shape;121;p106"/>
            <p:cNvSpPr/>
            <p:nvPr/>
          </p:nvSpPr>
          <p:spPr>
            <a:xfrm>
              <a:off x="3438075" y="2592150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8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06"/>
            <p:cNvSpPr/>
            <p:nvPr/>
          </p:nvSpPr>
          <p:spPr>
            <a:xfrm>
              <a:off x="3438075" y="2625564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7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06"/>
            <p:cNvSpPr/>
            <p:nvPr/>
          </p:nvSpPr>
          <p:spPr>
            <a:xfrm>
              <a:off x="3447895" y="2615713"/>
              <a:ext cx="25077" cy="11334"/>
            </a:xfrm>
            <a:custGeom>
              <a:avLst/>
              <a:gdLst/>
              <a:ahLst/>
              <a:cxnLst/>
              <a:rect l="l" t="t" r="r" b="b"/>
              <a:pathLst>
                <a:path w="812" h="367" extrusionOk="0">
                  <a:moveTo>
                    <a:pt x="628" y="1"/>
                  </a:moveTo>
                  <a:cubicBezTo>
                    <a:pt x="729" y="1"/>
                    <a:pt x="811" y="83"/>
                    <a:pt x="811" y="184"/>
                  </a:cubicBezTo>
                  <a:cubicBezTo>
                    <a:pt x="811" y="285"/>
                    <a:pt x="729" y="367"/>
                    <a:pt x="628" y="367"/>
                  </a:cubicBezTo>
                  <a:lnTo>
                    <a:pt x="184" y="367"/>
                  </a:lnTo>
                  <a:cubicBezTo>
                    <a:pt x="83" y="367"/>
                    <a:pt x="1" y="285"/>
                    <a:pt x="1" y="184"/>
                  </a:cubicBezTo>
                  <a:cubicBezTo>
                    <a:pt x="1" y="83"/>
                    <a:pt x="8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06"/>
            <p:cNvSpPr/>
            <p:nvPr/>
          </p:nvSpPr>
          <p:spPr>
            <a:xfrm>
              <a:off x="3414512" y="2615713"/>
              <a:ext cx="25046" cy="11334"/>
            </a:xfrm>
            <a:custGeom>
              <a:avLst/>
              <a:gdLst/>
              <a:ahLst/>
              <a:cxnLst/>
              <a:rect l="l" t="t" r="r" b="b"/>
              <a:pathLst>
                <a:path w="811" h="367" extrusionOk="0">
                  <a:moveTo>
                    <a:pt x="627" y="1"/>
                  </a:moveTo>
                  <a:cubicBezTo>
                    <a:pt x="728" y="1"/>
                    <a:pt x="810" y="83"/>
                    <a:pt x="810" y="184"/>
                  </a:cubicBezTo>
                  <a:cubicBezTo>
                    <a:pt x="810" y="285"/>
                    <a:pt x="728" y="367"/>
                    <a:pt x="627" y="367"/>
                  </a:cubicBezTo>
                  <a:lnTo>
                    <a:pt x="183" y="367"/>
                  </a:lnTo>
                  <a:cubicBezTo>
                    <a:pt x="82" y="367"/>
                    <a:pt x="0" y="285"/>
                    <a:pt x="0" y="184"/>
                  </a:cubicBezTo>
                  <a:cubicBezTo>
                    <a:pt x="0" y="83"/>
                    <a:pt x="82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106"/>
          <p:cNvGrpSpPr/>
          <p:nvPr/>
        </p:nvGrpSpPr>
        <p:grpSpPr>
          <a:xfrm>
            <a:off x="3117680" y="4818299"/>
            <a:ext cx="194923" cy="194923"/>
            <a:chOff x="3414512" y="2592150"/>
            <a:chExt cx="58460" cy="58460"/>
          </a:xfrm>
        </p:grpSpPr>
        <p:sp>
          <p:nvSpPr>
            <p:cNvPr id="126" name="Google Shape;126;p106"/>
            <p:cNvSpPr/>
            <p:nvPr/>
          </p:nvSpPr>
          <p:spPr>
            <a:xfrm>
              <a:off x="3438075" y="2592150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8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06"/>
            <p:cNvSpPr/>
            <p:nvPr/>
          </p:nvSpPr>
          <p:spPr>
            <a:xfrm>
              <a:off x="3438075" y="2625564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7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06"/>
            <p:cNvSpPr/>
            <p:nvPr/>
          </p:nvSpPr>
          <p:spPr>
            <a:xfrm>
              <a:off x="3447895" y="2615713"/>
              <a:ext cx="25077" cy="11334"/>
            </a:xfrm>
            <a:custGeom>
              <a:avLst/>
              <a:gdLst/>
              <a:ahLst/>
              <a:cxnLst/>
              <a:rect l="l" t="t" r="r" b="b"/>
              <a:pathLst>
                <a:path w="812" h="367" extrusionOk="0">
                  <a:moveTo>
                    <a:pt x="628" y="1"/>
                  </a:moveTo>
                  <a:cubicBezTo>
                    <a:pt x="729" y="1"/>
                    <a:pt x="811" y="83"/>
                    <a:pt x="811" y="184"/>
                  </a:cubicBezTo>
                  <a:cubicBezTo>
                    <a:pt x="811" y="285"/>
                    <a:pt x="729" y="367"/>
                    <a:pt x="628" y="367"/>
                  </a:cubicBezTo>
                  <a:lnTo>
                    <a:pt x="184" y="367"/>
                  </a:lnTo>
                  <a:cubicBezTo>
                    <a:pt x="83" y="367"/>
                    <a:pt x="1" y="285"/>
                    <a:pt x="1" y="184"/>
                  </a:cubicBezTo>
                  <a:cubicBezTo>
                    <a:pt x="1" y="83"/>
                    <a:pt x="8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06"/>
            <p:cNvSpPr/>
            <p:nvPr/>
          </p:nvSpPr>
          <p:spPr>
            <a:xfrm>
              <a:off x="3414512" y="2615713"/>
              <a:ext cx="25046" cy="11334"/>
            </a:xfrm>
            <a:custGeom>
              <a:avLst/>
              <a:gdLst/>
              <a:ahLst/>
              <a:cxnLst/>
              <a:rect l="l" t="t" r="r" b="b"/>
              <a:pathLst>
                <a:path w="811" h="367" extrusionOk="0">
                  <a:moveTo>
                    <a:pt x="627" y="1"/>
                  </a:moveTo>
                  <a:cubicBezTo>
                    <a:pt x="728" y="1"/>
                    <a:pt x="810" y="83"/>
                    <a:pt x="810" y="184"/>
                  </a:cubicBezTo>
                  <a:cubicBezTo>
                    <a:pt x="810" y="285"/>
                    <a:pt x="728" y="367"/>
                    <a:pt x="627" y="367"/>
                  </a:cubicBezTo>
                  <a:lnTo>
                    <a:pt x="183" y="367"/>
                  </a:lnTo>
                  <a:cubicBezTo>
                    <a:pt x="82" y="367"/>
                    <a:pt x="0" y="285"/>
                    <a:pt x="0" y="184"/>
                  </a:cubicBezTo>
                  <a:cubicBezTo>
                    <a:pt x="0" y="83"/>
                    <a:pt x="82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7"/>
          <p:cNvSpPr/>
          <p:nvPr/>
        </p:nvSpPr>
        <p:spPr>
          <a:xfrm>
            <a:off x="0" y="0"/>
            <a:ext cx="9144009" cy="5143562"/>
          </a:xfrm>
          <a:custGeom>
            <a:avLst/>
            <a:gdLst/>
            <a:ahLst/>
            <a:cxnLst/>
            <a:rect l="l" t="t" r="r" b="b"/>
            <a:pathLst>
              <a:path w="109437" h="61559" extrusionOk="0">
                <a:moveTo>
                  <a:pt x="107051" y="5554"/>
                </a:moveTo>
                <a:lnTo>
                  <a:pt x="104662" y="5554"/>
                </a:lnTo>
                <a:lnTo>
                  <a:pt x="104662" y="3165"/>
                </a:lnTo>
                <a:lnTo>
                  <a:pt x="107051" y="3165"/>
                </a:lnTo>
                <a:close/>
                <a:moveTo>
                  <a:pt x="107051" y="8092"/>
                </a:moveTo>
                <a:lnTo>
                  <a:pt x="104662" y="8092"/>
                </a:lnTo>
                <a:lnTo>
                  <a:pt x="104662" y="5703"/>
                </a:lnTo>
                <a:lnTo>
                  <a:pt x="107051" y="5703"/>
                </a:lnTo>
                <a:close/>
                <a:moveTo>
                  <a:pt x="107051" y="10629"/>
                </a:moveTo>
                <a:lnTo>
                  <a:pt x="104662" y="10629"/>
                </a:lnTo>
                <a:lnTo>
                  <a:pt x="104662" y="8240"/>
                </a:lnTo>
                <a:lnTo>
                  <a:pt x="107051" y="8240"/>
                </a:lnTo>
                <a:close/>
                <a:moveTo>
                  <a:pt x="107051" y="13166"/>
                </a:moveTo>
                <a:lnTo>
                  <a:pt x="104662" y="13166"/>
                </a:lnTo>
                <a:lnTo>
                  <a:pt x="104662" y="10777"/>
                </a:lnTo>
                <a:lnTo>
                  <a:pt x="107051" y="10777"/>
                </a:lnTo>
                <a:close/>
                <a:moveTo>
                  <a:pt x="107051" y="15704"/>
                </a:moveTo>
                <a:lnTo>
                  <a:pt x="104662" y="15704"/>
                </a:lnTo>
                <a:lnTo>
                  <a:pt x="104662" y="13316"/>
                </a:lnTo>
                <a:lnTo>
                  <a:pt x="107051" y="13316"/>
                </a:lnTo>
                <a:close/>
                <a:moveTo>
                  <a:pt x="107051" y="18242"/>
                </a:moveTo>
                <a:lnTo>
                  <a:pt x="104662" y="18242"/>
                </a:lnTo>
                <a:lnTo>
                  <a:pt x="104662" y="15853"/>
                </a:lnTo>
                <a:lnTo>
                  <a:pt x="107051" y="15853"/>
                </a:lnTo>
                <a:close/>
                <a:moveTo>
                  <a:pt x="107051" y="20778"/>
                </a:moveTo>
                <a:lnTo>
                  <a:pt x="104662" y="20778"/>
                </a:lnTo>
                <a:lnTo>
                  <a:pt x="104662" y="18389"/>
                </a:lnTo>
                <a:lnTo>
                  <a:pt x="107051" y="18389"/>
                </a:lnTo>
                <a:close/>
                <a:moveTo>
                  <a:pt x="107051" y="23316"/>
                </a:moveTo>
                <a:lnTo>
                  <a:pt x="104662" y="23316"/>
                </a:lnTo>
                <a:lnTo>
                  <a:pt x="104662" y="20928"/>
                </a:lnTo>
                <a:lnTo>
                  <a:pt x="107051" y="20928"/>
                </a:lnTo>
                <a:close/>
                <a:moveTo>
                  <a:pt x="107051" y="25854"/>
                </a:moveTo>
                <a:lnTo>
                  <a:pt x="104662" y="25854"/>
                </a:lnTo>
                <a:lnTo>
                  <a:pt x="104662" y="23465"/>
                </a:lnTo>
                <a:lnTo>
                  <a:pt x="107051" y="23465"/>
                </a:lnTo>
                <a:close/>
                <a:moveTo>
                  <a:pt x="107051" y="28391"/>
                </a:moveTo>
                <a:lnTo>
                  <a:pt x="104662" y="28391"/>
                </a:lnTo>
                <a:lnTo>
                  <a:pt x="104662" y="26002"/>
                </a:lnTo>
                <a:lnTo>
                  <a:pt x="107051" y="26002"/>
                </a:lnTo>
                <a:close/>
                <a:moveTo>
                  <a:pt x="107051" y="30928"/>
                </a:moveTo>
                <a:lnTo>
                  <a:pt x="104662" y="30928"/>
                </a:lnTo>
                <a:lnTo>
                  <a:pt x="104662" y="28540"/>
                </a:lnTo>
                <a:lnTo>
                  <a:pt x="107051" y="28540"/>
                </a:lnTo>
                <a:close/>
                <a:moveTo>
                  <a:pt x="107051" y="33466"/>
                </a:moveTo>
                <a:lnTo>
                  <a:pt x="104662" y="33466"/>
                </a:lnTo>
                <a:lnTo>
                  <a:pt x="104662" y="31077"/>
                </a:lnTo>
                <a:lnTo>
                  <a:pt x="107051" y="31077"/>
                </a:lnTo>
                <a:close/>
                <a:moveTo>
                  <a:pt x="107051" y="36003"/>
                </a:moveTo>
                <a:lnTo>
                  <a:pt x="104662" y="36003"/>
                </a:lnTo>
                <a:lnTo>
                  <a:pt x="104662" y="33614"/>
                </a:lnTo>
                <a:lnTo>
                  <a:pt x="107051" y="33614"/>
                </a:lnTo>
                <a:close/>
                <a:moveTo>
                  <a:pt x="107051" y="38540"/>
                </a:moveTo>
                <a:lnTo>
                  <a:pt x="104662" y="38540"/>
                </a:lnTo>
                <a:lnTo>
                  <a:pt x="104662" y="36152"/>
                </a:lnTo>
                <a:lnTo>
                  <a:pt x="107051" y="36152"/>
                </a:lnTo>
                <a:close/>
                <a:moveTo>
                  <a:pt x="107051" y="41079"/>
                </a:moveTo>
                <a:lnTo>
                  <a:pt x="104662" y="41079"/>
                </a:lnTo>
                <a:lnTo>
                  <a:pt x="104662" y="38690"/>
                </a:lnTo>
                <a:lnTo>
                  <a:pt x="107051" y="38690"/>
                </a:lnTo>
                <a:close/>
                <a:moveTo>
                  <a:pt x="107051" y="43616"/>
                </a:moveTo>
                <a:lnTo>
                  <a:pt x="104662" y="43616"/>
                </a:lnTo>
                <a:lnTo>
                  <a:pt x="104662" y="41226"/>
                </a:lnTo>
                <a:lnTo>
                  <a:pt x="107051" y="41226"/>
                </a:lnTo>
                <a:close/>
                <a:moveTo>
                  <a:pt x="107051" y="46152"/>
                </a:moveTo>
                <a:lnTo>
                  <a:pt x="104662" y="46152"/>
                </a:lnTo>
                <a:lnTo>
                  <a:pt x="104662" y="43764"/>
                </a:lnTo>
                <a:lnTo>
                  <a:pt x="107051" y="43764"/>
                </a:lnTo>
                <a:close/>
                <a:moveTo>
                  <a:pt x="107051" y="48691"/>
                </a:moveTo>
                <a:lnTo>
                  <a:pt x="104662" y="48691"/>
                </a:lnTo>
                <a:lnTo>
                  <a:pt x="104662" y="46302"/>
                </a:lnTo>
                <a:lnTo>
                  <a:pt x="107051" y="46302"/>
                </a:lnTo>
                <a:close/>
                <a:moveTo>
                  <a:pt x="107051" y="51228"/>
                </a:moveTo>
                <a:lnTo>
                  <a:pt x="104662" y="51228"/>
                </a:lnTo>
                <a:lnTo>
                  <a:pt x="104662" y="48839"/>
                </a:lnTo>
                <a:lnTo>
                  <a:pt x="107051" y="48839"/>
                </a:lnTo>
                <a:close/>
                <a:moveTo>
                  <a:pt x="107051" y="53765"/>
                </a:moveTo>
                <a:lnTo>
                  <a:pt x="104662" y="53765"/>
                </a:lnTo>
                <a:lnTo>
                  <a:pt x="104662" y="51376"/>
                </a:lnTo>
                <a:lnTo>
                  <a:pt x="107051" y="51376"/>
                </a:lnTo>
                <a:close/>
                <a:moveTo>
                  <a:pt x="107051" y="56303"/>
                </a:moveTo>
                <a:lnTo>
                  <a:pt x="104662" y="56303"/>
                </a:lnTo>
                <a:lnTo>
                  <a:pt x="104662" y="53914"/>
                </a:lnTo>
                <a:lnTo>
                  <a:pt x="107051" y="53914"/>
                </a:lnTo>
                <a:close/>
                <a:moveTo>
                  <a:pt x="107051" y="58840"/>
                </a:moveTo>
                <a:lnTo>
                  <a:pt x="104662" y="58840"/>
                </a:lnTo>
                <a:lnTo>
                  <a:pt x="104662" y="56451"/>
                </a:lnTo>
                <a:lnTo>
                  <a:pt x="107051" y="56451"/>
                </a:lnTo>
                <a:close/>
                <a:moveTo>
                  <a:pt x="104514" y="5554"/>
                </a:moveTo>
                <a:lnTo>
                  <a:pt x="102125" y="5554"/>
                </a:lnTo>
                <a:lnTo>
                  <a:pt x="102125" y="3165"/>
                </a:lnTo>
                <a:lnTo>
                  <a:pt x="104514" y="3165"/>
                </a:lnTo>
                <a:close/>
                <a:moveTo>
                  <a:pt x="104514" y="8092"/>
                </a:moveTo>
                <a:lnTo>
                  <a:pt x="102125" y="8092"/>
                </a:lnTo>
                <a:lnTo>
                  <a:pt x="102125" y="5703"/>
                </a:lnTo>
                <a:lnTo>
                  <a:pt x="104514" y="5703"/>
                </a:lnTo>
                <a:close/>
                <a:moveTo>
                  <a:pt x="104514" y="10629"/>
                </a:moveTo>
                <a:lnTo>
                  <a:pt x="102125" y="10629"/>
                </a:lnTo>
                <a:lnTo>
                  <a:pt x="102125" y="8240"/>
                </a:lnTo>
                <a:lnTo>
                  <a:pt x="104514" y="8240"/>
                </a:lnTo>
                <a:close/>
                <a:moveTo>
                  <a:pt x="104514" y="13166"/>
                </a:moveTo>
                <a:lnTo>
                  <a:pt x="102125" y="13166"/>
                </a:lnTo>
                <a:lnTo>
                  <a:pt x="102125" y="10777"/>
                </a:lnTo>
                <a:lnTo>
                  <a:pt x="104514" y="10777"/>
                </a:lnTo>
                <a:close/>
                <a:moveTo>
                  <a:pt x="104514" y="15704"/>
                </a:moveTo>
                <a:lnTo>
                  <a:pt x="102125" y="15704"/>
                </a:lnTo>
                <a:lnTo>
                  <a:pt x="102125" y="13316"/>
                </a:lnTo>
                <a:lnTo>
                  <a:pt x="104514" y="13316"/>
                </a:lnTo>
                <a:close/>
                <a:moveTo>
                  <a:pt x="104514" y="18242"/>
                </a:moveTo>
                <a:lnTo>
                  <a:pt x="102125" y="18242"/>
                </a:lnTo>
                <a:lnTo>
                  <a:pt x="102125" y="15853"/>
                </a:lnTo>
                <a:lnTo>
                  <a:pt x="104514" y="15853"/>
                </a:lnTo>
                <a:close/>
                <a:moveTo>
                  <a:pt x="104514" y="20778"/>
                </a:moveTo>
                <a:lnTo>
                  <a:pt x="102125" y="20778"/>
                </a:lnTo>
                <a:lnTo>
                  <a:pt x="102125" y="18389"/>
                </a:lnTo>
                <a:lnTo>
                  <a:pt x="104514" y="18389"/>
                </a:lnTo>
                <a:close/>
                <a:moveTo>
                  <a:pt x="104514" y="23316"/>
                </a:moveTo>
                <a:lnTo>
                  <a:pt x="102125" y="23316"/>
                </a:lnTo>
                <a:lnTo>
                  <a:pt x="102125" y="20928"/>
                </a:lnTo>
                <a:lnTo>
                  <a:pt x="104514" y="20928"/>
                </a:lnTo>
                <a:close/>
                <a:moveTo>
                  <a:pt x="104514" y="25854"/>
                </a:moveTo>
                <a:lnTo>
                  <a:pt x="102125" y="25854"/>
                </a:lnTo>
                <a:lnTo>
                  <a:pt x="102125" y="23465"/>
                </a:lnTo>
                <a:lnTo>
                  <a:pt x="104514" y="23465"/>
                </a:lnTo>
                <a:close/>
                <a:moveTo>
                  <a:pt x="104514" y="28391"/>
                </a:moveTo>
                <a:lnTo>
                  <a:pt x="102125" y="28391"/>
                </a:lnTo>
                <a:lnTo>
                  <a:pt x="102125" y="26002"/>
                </a:lnTo>
                <a:lnTo>
                  <a:pt x="104514" y="26002"/>
                </a:lnTo>
                <a:close/>
                <a:moveTo>
                  <a:pt x="104514" y="30928"/>
                </a:moveTo>
                <a:lnTo>
                  <a:pt x="102125" y="30928"/>
                </a:lnTo>
                <a:lnTo>
                  <a:pt x="102125" y="28540"/>
                </a:lnTo>
                <a:lnTo>
                  <a:pt x="104514" y="28540"/>
                </a:lnTo>
                <a:close/>
                <a:moveTo>
                  <a:pt x="104514" y="33466"/>
                </a:moveTo>
                <a:lnTo>
                  <a:pt x="102125" y="33466"/>
                </a:lnTo>
                <a:lnTo>
                  <a:pt x="102125" y="31077"/>
                </a:lnTo>
                <a:lnTo>
                  <a:pt x="104514" y="31077"/>
                </a:lnTo>
                <a:close/>
                <a:moveTo>
                  <a:pt x="104514" y="36003"/>
                </a:moveTo>
                <a:lnTo>
                  <a:pt x="102125" y="36003"/>
                </a:lnTo>
                <a:lnTo>
                  <a:pt x="102125" y="33614"/>
                </a:lnTo>
                <a:lnTo>
                  <a:pt x="104514" y="33614"/>
                </a:lnTo>
                <a:close/>
                <a:moveTo>
                  <a:pt x="104514" y="38540"/>
                </a:moveTo>
                <a:lnTo>
                  <a:pt x="102125" y="38540"/>
                </a:lnTo>
                <a:lnTo>
                  <a:pt x="102125" y="36152"/>
                </a:lnTo>
                <a:lnTo>
                  <a:pt x="104514" y="36152"/>
                </a:lnTo>
                <a:close/>
                <a:moveTo>
                  <a:pt x="104514" y="41079"/>
                </a:moveTo>
                <a:lnTo>
                  <a:pt x="102125" y="41079"/>
                </a:lnTo>
                <a:lnTo>
                  <a:pt x="102125" y="38690"/>
                </a:lnTo>
                <a:lnTo>
                  <a:pt x="104514" y="38690"/>
                </a:lnTo>
                <a:close/>
                <a:moveTo>
                  <a:pt x="104514" y="43616"/>
                </a:moveTo>
                <a:lnTo>
                  <a:pt x="102125" y="43616"/>
                </a:lnTo>
                <a:lnTo>
                  <a:pt x="102125" y="41226"/>
                </a:lnTo>
                <a:lnTo>
                  <a:pt x="104514" y="41226"/>
                </a:lnTo>
                <a:close/>
                <a:moveTo>
                  <a:pt x="104514" y="46152"/>
                </a:moveTo>
                <a:lnTo>
                  <a:pt x="102125" y="46152"/>
                </a:lnTo>
                <a:lnTo>
                  <a:pt x="102125" y="43764"/>
                </a:lnTo>
                <a:lnTo>
                  <a:pt x="104514" y="43764"/>
                </a:lnTo>
                <a:close/>
                <a:moveTo>
                  <a:pt x="104514" y="48691"/>
                </a:moveTo>
                <a:lnTo>
                  <a:pt x="102125" y="48691"/>
                </a:lnTo>
                <a:lnTo>
                  <a:pt x="102125" y="46302"/>
                </a:lnTo>
                <a:lnTo>
                  <a:pt x="104514" y="46302"/>
                </a:lnTo>
                <a:close/>
                <a:moveTo>
                  <a:pt x="104514" y="51228"/>
                </a:moveTo>
                <a:lnTo>
                  <a:pt x="102125" y="51228"/>
                </a:lnTo>
                <a:lnTo>
                  <a:pt x="102125" y="48839"/>
                </a:lnTo>
                <a:lnTo>
                  <a:pt x="104514" y="48839"/>
                </a:lnTo>
                <a:close/>
                <a:moveTo>
                  <a:pt x="104514" y="53765"/>
                </a:moveTo>
                <a:lnTo>
                  <a:pt x="102125" y="53765"/>
                </a:lnTo>
                <a:lnTo>
                  <a:pt x="102125" y="51376"/>
                </a:lnTo>
                <a:lnTo>
                  <a:pt x="104514" y="51376"/>
                </a:lnTo>
                <a:close/>
                <a:moveTo>
                  <a:pt x="104514" y="56303"/>
                </a:moveTo>
                <a:lnTo>
                  <a:pt x="102125" y="56303"/>
                </a:lnTo>
                <a:lnTo>
                  <a:pt x="102125" y="53914"/>
                </a:lnTo>
                <a:lnTo>
                  <a:pt x="104514" y="53914"/>
                </a:lnTo>
                <a:close/>
                <a:moveTo>
                  <a:pt x="104514" y="58840"/>
                </a:moveTo>
                <a:lnTo>
                  <a:pt x="102125" y="58840"/>
                </a:lnTo>
                <a:lnTo>
                  <a:pt x="102125" y="56451"/>
                </a:lnTo>
                <a:lnTo>
                  <a:pt x="104514" y="56451"/>
                </a:lnTo>
                <a:close/>
                <a:moveTo>
                  <a:pt x="101977" y="5554"/>
                </a:moveTo>
                <a:lnTo>
                  <a:pt x="99588" y="5554"/>
                </a:lnTo>
                <a:lnTo>
                  <a:pt x="99588" y="3165"/>
                </a:lnTo>
                <a:lnTo>
                  <a:pt x="101977" y="3165"/>
                </a:lnTo>
                <a:close/>
                <a:moveTo>
                  <a:pt x="101977" y="8092"/>
                </a:moveTo>
                <a:lnTo>
                  <a:pt x="99588" y="8092"/>
                </a:lnTo>
                <a:lnTo>
                  <a:pt x="99588" y="5703"/>
                </a:lnTo>
                <a:lnTo>
                  <a:pt x="101977" y="5703"/>
                </a:lnTo>
                <a:close/>
                <a:moveTo>
                  <a:pt x="101977" y="10629"/>
                </a:moveTo>
                <a:lnTo>
                  <a:pt x="99588" y="10629"/>
                </a:lnTo>
                <a:lnTo>
                  <a:pt x="99588" y="8240"/>
                </a:lnTo>
                <a:lnTo>
                  <a:pt x="101977" y="8240"/>
                </a:lnTo>
                <a:close/>
                <a:moveTo>
                  <a:pt x="101977" y="13166"/>
                </a:moveTo>
                <a:lnTo>
                  <a:pt x="99588" y="13166"/>
                </a:lnTo>
                <a:lnTo>
                  <a:pt x="99588" y="10777"/>
                </a:lnTo>
                <a:lnTo>
                  <a:pt x="101977" y="10777"/>
                </a:lnTo>
                <a:close/>
                <a:moveTo>
                  <a:pt x="101977" y="15704"/>
                </a:moveTo>
                <a:lnTo>
                  <a:pt x="99588" y="15704"/>
                </a:lnTo>
                <a:lnTo>
                  <a:pt x="99588" y="13316"/>
                </a:lnTo>
                <a:lnTo>
                  <a:pt x="101977" y="13316"/>
                </a:lnTo>
                <a:close/>
                <a:moveTo>
                  <a:pt x="101977" y="18242"/>
                </a:moveTo>
                <a:lnTo>
                  <a:pt x="99588" y="18242"/>
                </a:lnTo>
                <a:lnTo>
                  <a:pt x="99588" y="15853"/>
                </a:lnTo>
                <a:lnTo>
                  <a:pt x="101977" y="15853"/>
                </a:lnTo>
                <a:close/>
                <a:moveTo>
                  <a:pt x="101977" y="20778"/>
                </a:moveTo>
                <a:lnTo>
                  <a:pt x="99588" y="20778"/>
                </a:lnTo>
                <a:lnTo>
                  <a:pt x="99588" y="18389"/>
                </a:lnTo>
                <a:lnTo>
                  <a:pt x="101977" y="18389"/>
                </a:lnTo>
                <a:close/>
                <a:moveTo>
                  <a:pt x="101977" y="23316"/>
                </a:moveTo>
                <a:lnTo>
                  <a:pt x="99588" y="23316"/>
                </a:lnTo>
                <a:lnTo>
                  <a:pt x="99588" y="20928"/>
                </a:lnTo>
                <a:lnTo>
                  <a:pt x="101977" y="20928"/>
                </a:lnTo>
                <a:close/>
                <a:moveTo>
                  <a:pt x="101977" y="25854"/>
                </a:moveTo>
                <a:lnTo>
                  <a:pt x="99588" y="25854"/>
                </a:lnTo>
                <a:lnTo>
                  <a:pt x="99588" y="23465"/>
                </a:lnTo>
                <a:lnTo>
                  <a:pt x="101977" y="23465"/>
                </a:lnTo>
                <a:close/>
                <a:moveTo>
                  <a:pt x="101977" y="28391"/>
                </a:moveTo>
                <a:lnTo>
                  <a:pt x="99588" y="28391"/>
                </a:lnTo>
                <a:lnTo>
                  <a:pt x="99588" y="26002"/>
                </a:lnTo>
                <a:lnTo>
                  <a:pt x="101977" y="26002"/>
                </a:lnTo>
                <a:close/>
                <a:moveTo>
                  <a:pt x="101977" y="30928"/>
                </a:moveTo>
                <a:lnTo>
                  <a:pt x="99588" y="30928"/>
                </a:lnTo>
                <a:lnTo>
                  <a:pt x="99588" y="28540"/>
                </a:lnTo>
                <a:lnTo>
                  <a:pt x="101977" y="28540"/>
                </a:lnTo>
                <a:close/>
                <a:moveTo>
                  <a:pt x="101977" y="33466"/>
                </a:moveTo>
                <a:lnTo>
                  <a:pt x="99588" y="33466"/>
                </a:lnTo>
                <a:lnTo>
                  <a:pt x="99588" y="31077"/>
                </a:lnTo>
                <a:lnTo>
                  <a:pt x="101977" y="31077"/>
                </a:lnTo>
                <a:close/>
                <a:moveTo>
                  <a:pt x="101977" y="36003"/>
                </a:moveTo>
                <a:lnTo>
                  <a:pt x="99588" y="36003"/>
                </a:lnTo>
                <a:lnTo>
                  <a:pt x="99588" y="33614"/>
                </a:lnTo>
                <a:lnTo>
                  <a:pt x="101977" y="33614"/>
                </a:lnTo>
                <a:close/>
                <a:moveTo>
                  <a:pt x="101977" y="38540"/>
                </a:moveTo>
                <a:lnTo>
                  <a:pt x="99588" y="38540"/>
                </a:lnTo>
                <a:lnTo>
                  <a:pt x="99588" y="36152"/>
                </a:lnTo>
                <a:lnTo>
                  <a:pt x="101977" y="36152"/>
                </a:lnTo>
                <a:close/>
                <a:moveTo>
                  <a:pt x="101977" y="41079"/>
                </a:moveTo>
                <a:lnTo>
                  <a:pt x="99588" y="41079"/>
                </a:lnTo>
                <a:lnTo>
                  <a:pt x="99588" y="38690"/>
                </a:lnTo>
                <a:lnTo>
                  <a:pt x="101977" y="38690"/>
                </a:lnTo>
                <a:close/>
                <a:moveTo>
                  <a:pt x="101977" y="43616"/>
                </a:moveTo>
                <a:lnTo>
                  <a:pt x="99588" y="43616"/>
                </a:lnTo>
                <a:lnTo>
                  <a:pt x="99588" y="41226"/>
                </a:lnTo>
                <a:lnTo>
                  <a:pt x="101977" y="41226"/>
                </a:lnTo>
                <a:close/>
                <a:moveTo>
                  <a:pt x="101977" y="46152"/>
                </a:moveTo>
                <a:lnTo>
                  <a:pt x="99588" y="46152"/>
                </a:lnTo>
                <a:lnTo>
                  <a:pt x="99588" y="43764"/>
                </a:lnTo>
                <a:lnTo>
                  <a:pt x="101977" y="43764"/>
                </a:lnTo>
                <a:close/>
                <a:moveTo>
                  <a:pt x="101977" y="48691"/>
                </a:moveTo>
                <a:lnTo>
                  <a:pt x="99588" y="48691"/>
                </a:lnTo>
                <a:lnTo>
                  <a:pt x="99588" y="46302"/>
                </a:lnTo>
                <a:lnTo>
                  <a:pt x="101977" y="46302"/>
                </a:lnTo>
                <a:close/>
                <a:moveTo>
                  <a:pt x="101977" y="51228"/>
                </a:moveTo>
                <a:lnTo>
                  <a:pt x="99588" y="51228"/>
                </a:lnTo>
                <a:lnTo>
                  <a:pt x="99588" y="48839"/>
                </a:lnTo>
                <a:lnTo>
                  <a:pt x="101977" y="48839"/>
                </a:lnTo>
                <a:close/>
                <a:moveTo>
                  <a:pt x="101977" y="53765"/>
                </a:moveTo>
                <a:lnTo>
                  <a:pt x="99588" y="53765"/>
                </a:lnTo>
                <a:lnTo>
                  <a:pt x="99588" y="51376"/>
                </a:lnTo>
                <a:lnTo>
                  <a:pt x="101977" y="51376"/>
                </a:lnTo>
                <a:close/>
                <a:moveTo>
                  <a:pt x="101977" y="56303"/>
                </a:moveTo>
                <a:lnTo>
                  <a:pt x="99588" y="56303"/>
                </a:lnTo>
                <a:lnTo>
                  <a:pt x="99588" y="53914"/>
                </a:lnTo>
                <a:lnTo>
                  <a:pt x="101977" y="53914"/>
                </a:lnTo>
                <a:close/>
                <a:moveTo>
                  <a:pt x="101977" y="58840"/>
                </a:moveTo>
                <a:lnTo>
                  <a:pt x="99588" y="58840"/>
                </a:lnTo>
                <a:lnTo>
                  <a:pt x="99588" y="56451"/>
                </a:lnTo>
                <a:lnTo>
                  <a:pt x="101977" y="56451"/>
                </a:lnTo>
                <a:close/>
                <a:moveTo>
                  <a:pt x="99439" y="5554"/>
                </a:moveTo>
                <a:lnTo>
                  <a:pt x="97050" y="5554"/>
                </a:lnTo>
                <a:lnTo>
                  <a:pt x="97050" y="3165"/>
                </a:lnTo>
                <a:lnTo>
                  <a:pt x="99439" y="3165"/>
                </a:lnTo>
                <a:close/>
                <a:moveTo>
                  <a:pt x="99439" y="8092"/>
                </a:moveTo>
                <a:lnTo>
                  <a:pt x="97050" y="8092"/>
                </a:lnTo>
                <a:lnTo>
                  <a:pt x="97050" y="5703"/>
                </a:lnTo>
                <a:lnTo>
                  <a:pt x="99439" y="5703"/>
                </a:lnTo>
                <a:close/>
                <a:moveTo>
                  <a:pt x="99439" y="10629"/>
                </a:moveTo>
                <a:lnTo>
                  <a:pt x="97050" y="10629"/>
                </a:lnTo>
                <a:lnTo>
                  <a:pt x="97050" y="8240"/>
                </a:lnTo>
                <a:lnTo>
                  <a:pt x="99439" y="8240"/>
                </a:lnTo>
                <a:close/>
                <a:moveTo>
                  <a:pt x="99439" y="13166"/>
                </a:moveTo>
                <a:lnTo>
                  <a:pt x="97050" y="13166"/>
                </a:lnTo>
                <a:lnTo>
                  <a:pt x="97050" y="10777"/>
                </a:lnTo>
                <a:lnTo>
                  <a:pt x="99439" y="10777"/>
                </a:lnTo>
                <a:close/>
                <a:moveTo>
                  <a:pt x="99439" y="15704"/>
                </a:moveTo>
                <a:lnTo>
                  <a:pt x="97050" y="15704"/>
                </a:lnTo>
                <a:lnTo>
                  <a:pt x="97050" y="13316"/>
                </a:lnTo>
                <a:lnTo>
                  <a:pt x="99439" y="13316"/>
                </a:lnTo>
                <a:close/>
                <a:moveTo>
                  <a:pt x="99439" y="18242"/>
                </a:moveTo>
                <a:lnTo>
                  <a:pt x="97050" y="18242"/>
                </a:lnTo>
                <a:lnTo>
                  <a:pt x="97050" y="15853"/>
                </a:lnTo>
                <a:lnTo>
                  <a:pt x="99439" y="15853"/>
                </a:lnTo>
                <a:close/>
                <a:moveTo>
                  <a:pt x="99439" y="20778"/>
                </a:moveTo>
                <a:lnTo>
                  <a:pt x="97050" y="20778"/>
                </a:lnTo>
                <a:lnTo>
                  <a:pt x="97050" y="18389"/>
                </a:lnTo>
                <a:lnTo>
                  <a:pt x="99439" y="18389"/>
                </a:lnTo>
                <a:close/>
                <a:moveTo>
                  <a:pt x="99439" y="23316"/>
                </a:moveTo>
                <a:lnTo>
                  <a:pt x="97050" y="23316"/>
                </a:lnTo>
                <a:lnTo>
                  <a:pt x="97050" y="20928"/>
                </a:lnTo>
                <a:lnTo>
                  <a:pt x="99439" y="20928"/>
                </a:lnTo>
                <a:close/>
                <a:moveTo>
                  <a:pt x="99439" y="25854"/>
                </a:moveTo>
                <a:lnTo>
                  <a:pt x="97050" y="25854"/>
                </a:lnTo>
                <a:lnTo>
                  <a:pt x="97050" y="23465"/>
                </a:lnTo>
                <a:lnTo>
                  <a:pt x="99439" y="23465"/>
                </a:lnTo>
                <a:close/>
                <a:moveTo>
                  <a:pt x="99439" y="28391"/>
                </a:moveTo>
                <a:lnTo>
                  <a:pt x="97050" y="28391"/>
                </a:lnTo>
                <a:lnTo>
                  <a:pt x="97050" y="26002"/>
                </a:lnTo>
                <a:lnTo>
                  <a:pt x="99439" y="26002"/>
                </a:lnTo>
                <a:close/>
                <a:moveTo>
                  <a:pt x="99439" y="30928"/>
                </a:moveTo>
                <a:lnTo>
                  <a:pt x="97050" y="30928"/>
                </a:lnTo>
                <a:lnTo>
                  <a:pt x="97050" y="28540"/>
                </a:lnTo>
                <a:lnTo>
                  <a:pt x="99439" y="28540"/>
                </a:lnTo>
                <a:close/>
                <a:moveTo>
                  <a:pt x="99439" y="33466"/>
                </a:moveTo>
                <a:lnTo>
                  <a:pt x="97050" y="33466"/>
                </a:lnTo>
                <a:lnTo>
                  <a:pt x="97050" y="31077"/>
                </a:lnTo>
                <a:lnTo>
                  <a:pt x="99439" y="31077"/>
                </a:lnTo>
                <a:close/>
                <a:moveTo>
                  <a:pt x="99439" y="36003"/>
                </a:moveTo>
                <a:lnTo>
                  <a:pt x="97050" y="36003"/>
                </a:lnTo>
                <a:lnTo>
                  <a:pt x="97050" y="33614"/>
                </a:lnTo>
                <a:lnTo>
                  <a:pt x="99439" y="33614"/>
                </a:lnTo>
                <a:close/>
                <a:moveTo>
                  <a:pt x="99439" y="38540"/>
                </a:moveTo>
                <a:lnTo>
                  <a:pt x="97050" y="38540"/>
                </a:lnTo>
                <a:lnTo>
                  <a:pt x="97050" y="36152"/>
                </a:lnTo>
                <a:lnTo>
                  <a:pt x="99439" y="36152"/>
                </a:lnTo>
                <a:close/>
                <a:moveTo>
                  <a:pt x="99439" y="41079"/>
                </a:moveTo>
                <a:lnTo>
                  <a:pt x="97050" y="41079"/>
                </a:lnTo>
                <a:lnTo>
                  <a:pt x="97050" y="38690"/>
                </a:lnTo>
                <a:lnTo>
                  <a:pt x="99439" y="38690"/>
                </a:lnTo>
                <a:close/>
                <a:moveTo>
                  <a:pt x="99439" y="43616"/>
                </a:moveTo>
                <a:lnTo>
                  <a:pt x="97050" y="43616"/>
                </a:lnTo>
                <a:lnTo>
                  <a:pt x="97050" y="41226"/>
                </a:lnTo>
                <a:lnTo>
                  <a:pt x="99439" y="41226"/>
                </a:lnTo>
                <a:close/>
                <a:moveTo>
                  <a:pt x="99439" y="46152"/>
                </a:moveTo>
                <a:lnTo>
                  <a:pt x="97050" y="46152"/>
                </a:lnTo>
                <a:lnTo>
                  <a:pt x="97050" y="43764"/>
                </a:lnTo>
                <a:lnTo>
                  <a:pt x="99439" y="43764"/>
                </a:lnTo>
                <a:close/>
                <a:moveTo>
                  <a:pt x="99439" y="48691"/>
                </a:moveTo>
                <a:lnTo>
                  <a:pt x="97050" y="48691"/>
                </a:lnTo>
                <a:lnTo>
                  <a:pt x="97050" y="46302"/>
                </a:lnTo>
                <a:lnTo>
                  <a:pt x="99439" y="46302"/>
                </a:lnTo>
                <a:close/>
                <a:moveTo>
                  <a:pt x="99439" y="51228"/>
                </a:moveTo>
                <a:lnTo>
                  <a:pt x="97050" y="51228"/>
                </a:lnTo>
                <a:lnTo>
                  <a:pt x="97050" y="48839"/>
                </a:lnTo>
                <a:lnTo>
                  <a:pt x="99439" y="48839"/>
                </a:lnTo>
                <a:close/>
                <a:moveTo>
                  <a:pt x="99439" y="53765"/>
                </a:moveTo>
                <a:lnTo>
                  <a:pt x="97050" y="53765"/>
                </a:lnTo>
                <a:lnTo>
                  <a:pt x="97050" y="51376"/>
                </a:lnTo>
                <a:lnTo>
                  <a:pt x="99439" y="51376"/>
                </a:lnTo>
                <a:close/>
                <a:moveTo>
                  <a:pt x="99439" y="56303"/>
                </a:moveTo>
                <a:lnTo>
                  <a:pt x="97050" y="56303"/>
                </a:lnTo>
                <a:lnTo>
                  <a:pt x="97050" y="53914"/>
                </a:lnTo>
                <a:lnTo>
                  <a:pt x="99439" y="53914"/>
                </a:lnTo>
                <a:close/>
                <a:moveTo>
                  <a:pt x="99439" y="58840"/>
                </a:moveTo>
                <a:lnTo>
                  <a:pt x="97050" y="58840"/>
                </a:lnTo>
                <a:lnTo>
                  <a:pt x="97050" y="56451"/>
                </a:lnTo>
                <a:lnTo>
                  <a:pt x="99439" y="56451"/>
                </a:lnTo>
                <a:close/>
                <a:moveTo>
                  <a:pt x="96901" y="5554"/>
                </a:moveTo>
                <a:lnTo>
                  <a:pt x="94513" y="5554"/>
                </a:lnTo>
                <a:lnTo>
                  <a:pt x="94513" y="3165"/>
                </a:lnTo>
                <a:lnTo>
                  <a:pt x="96901" y="3165"/>
                </a:lnTo>
                <a:close/>
                <a:moveTo>
                  <a:pt x="96901" y="8092"/>
                </a:moveTo>
                <a:lnTo>
                  <a:pt x="94513" y="8092"/>
                </a:lnTo>
                <a:lnTo>
                  <a:pt x="94513" y="5703"/>
                </a:lnTo>
                <a:lnTo>
                  <a:pt x="96901" y="5703"/>
                </a:lnTo>
                <a:close/>
                <a:moveTo>
                  <a:pt x="96901" y="10629"/>
                </a:moveTo>
                <a:lnTo>
                  <a:pt x="94513" y="10629"/>
                </a:lnTo>
                <a:lnTo>
                  <a:pt x="94513" y="8240"/>
                </a:lnTo>
                <a:lnTo>
                  <a:pt x="96901" y="8240"/>
                </a:lnTo>
                <a:close/>
                <a:moveTo>
                  <a:pt x="96901" y="13166"/>
                </a:moveTo>
                <a:lnTo>
                  <a:pt x="94513" y="13166"/>
                </a:lnTo>
                <a:lnTo>
                  <a:pt x="94513" y="10777"/>
                </a:lnTo>
                <a:lnTo>
                  <a:pt x="96901" y="10777"/>
                </a:lnTo>
                <a:close/>
                <a:moveTo>
                  <a:pt x="96901" y="15704"/>
                </a:moveTo>
                <a:lnTo>
                  <a:pt x="94513" y="15704"/>
                </a:lnTo>
                <a:lnTo>
                  <a:pt x="94513" y="13316"/>
                </a:lnTo>
                <a:lnTo>
                  <a:pt x="96901" y="13316"/>
                </a:lnTo>
                <a:close/>
                <a:moveTo>
                  <a:pt x="96901" y="18242"/>
                </a:moveTo>
                <a:lnTo>
                  <a:pt x="94513" y="18242"/>
                </a:lnTo>
                <a:lnTo>
                  <a:pt x="94513" y="15853"/>
                </a:lnTo>
                <a:lnTo>
                  <a:pt x="96901" y="15853"/>
                </a:lnTo>
                <a:close/>
                <a:moveTo>
                  <a:pt x="96901" y="20778"/>
                </a:moveTo>
                <a:lnTo>
                  <a:pt x="94513" y="20778"/>
                </a:lnTo>
                <a:lnTo>
                  <a:pt x="94513" y="18389"/>
                </a:lnTo>
                <a:lnTo>
                  <a:pt x="96901" y="18389"/>
                </a:lnTo>
                <a:close/>
                <a:moveTo>
                  <a:pt x="96901" y="23316"/>
                </a:moveTo>
                <a:lnTo>
                  <a:pt x="94513" y="23316"/>
                </a:lnTo>
                <a:lnTo>
                  <a:pt x="94513" y="20928"/>
                </a:lnTo>
                <a:lnTo>
                  <a:pt x="96901" y="20928"/>
                </a:lnTo>
                <a:close/>
                <a:moveTo>
                  <a:pt x="96901" y="25854"/>
                </a:moveTo>
                <a:lnTo>
                  <a:pt x="94513" y="25854"/>
                </a:lnTo>
                <a:lnTo>
                  <a:pt x="94513" y="23465"/>
                </a:lnTo>
                <a:lnTo>
                  <a:pt x="96901" y="23465"/>
                </a:lnTo>
                <a:close/>
                <a:moveTo>
                  <a:pt x="96901" y="28391"/>
                </a:moveTo>
                <a:lnTo>
                  <a:pt x="94513" y="28391"/>
                </a:lnTo>
                <a:lnTo>
                  <a:pt x="94513" y="26002"/>
                </a:lnTo>
                <a:lnTo>
                  <a:pt x="96901" y="26002"/>
                </a:lnTo>
                <a:close/>
                <a:moveTo>
                  <a:pt x="96901" y="30928"/>
                </a:moveTo>
                <a:lnTo>
                  <a:pt x="94513" y="30928"/>
                </a:lnTo>
                <a:lnTo>
                  <a:pt x="94513" y="28540"/>
                </a:lnTo>
                <a:lnTo>
                  <a:pt x="96901" y="28540"/>
                </a:lnTo>
                <a:close/>
                <a:moveTo>
                  <a:pt x="96901" y="33466"/>
                </a:moveTo>
                <a:lnTo>
                  <a:pt x="94513" y="33466"/>
                </a:lnTo>
                <a:lnTo>
                  <a:pt x="94513" y="31077"/>
                </a:lnTo>
                <a:lnTo>
                  <a:pt x="96901" y="31077"/>
                </a:lnTo>
                <a:close/>
                <a:moveTo>
                  <a:pt x="96901" y="36003"/>
                </a:moveTo>
                <a:lnTo>
                  <a:pt x="94513" y="36003"/>
                </a:lnTo>
                <a:lnTo>
                  <a:pt x="94513" y="33614"/>
                </a:lnTo>
                <a:lnTo>
                  <a:pt x="96901" y="33614"/>
                </a:lnTo>
                <a:close/>
                <a:moveTo>
                  <a:pt x="96901" y="38540"/>
                </a:moveTo>
                <a:lnTo>
                  <a:pt x="94513" y="38540"/>
                </a:lnTo>
                <a:lnTo>
                  <a:pt x="94513" y="36152"/>
                </a:lnTo>
                <a:lnTo>
                  <a:pt x="96901" y="36152"/>
                </a:lnTo>
                <a:close/>
                <a:moveTo>
                  <a:pt x="96901" y="41079"/>
                </a:moveTo>
                <a:lnTo>
                  <a:pt x="94513" y="41079"/>
                </a:lnTo>
                <a:lnTo>
                  <a:pt x="94513" y="38690"/>
                </a:lnTo>
                <a:lnTo>
                  <a:pt x="96901" y="38690"/>
                </a:lnTo>
                <a:close/>
                <a:moveTo>
                  <a:pt x="96901" y="43616"/>
                </a:moveTo>
                <a:lnTo>
                  <a:pt x="94513" y="43616"/>
                </a:lnTo>
                <a:lnTo>
                  <a:pt x="94513" y="41226"/>
                </a:lnTo>
                <a:lnTo>
                  <a:pt x="96901" y="41226"/>
                </a:lnTo>
                <a:close/>
                <a:moveTo>
                  <a:pt x="96901" y="46152"/>
                </a:moveTo>
                <a:lnTo>
                  <a:pt x="94513" y="46152"/>
                </a:lnTo>
                <a:lnTo>
                  <a:pt x="94513" y="43764"/>
                </a:lnTo>
                <a:lnTo>
                  <a:pt x="96901" y="43764"/>
                </a:lnTo>
                <a:close/>
                <a:moveTo>
                  <a:pt x="96901" y="48691"/>
                </a:moveTo>
                <a:lnTo>
                  <a:pt x="94513" y="48691"/>
                </a:lnTo>
                <a:lnTo>
                  <a:pt x="94513" y="46302"/>
                </a:lnTo>
                <a:lnTo>
                  <a:pt x="96901" y="46302"/>
                </a:lnTo>
                <a:close/>
                <a:moveTo>
                  <a:pt x="96901" y="51228"/>
                </a:moveTo>
                <a:lnTo>
                  <a:pt x="94513" y="51228"/>
                </a:lnTo>
                <a:lnTo>
                  <a:pt x="94513" y="48839"/>
                </a:lnTo>
                <a:lnTo>
                  <a:pt x="96901" y="48839"/>
                </a:lnTo>
                <a:close/>
                <a:moveTo>
                  <a:pt x="96901" y="53765"/>
                </a:moveTo>
                <a:lnTo>
                  <a:pt x="94513" y="53765"/>
                </a:lnTo>
                <a:lnTo>
                  <a:pt x="94513" y="51376"/>
                </a:lnTo>
                <a:lnTo>
                  <a:pt x="96901" y="51376"/>
                </a:lnTo>
                <a:close/>
                <a:moveTo>
                  <a:pt x="96901" y="56303"/>
                </a:moveTo>
                <a:lnTo>
                  <a:pt x="94513" y="56303"/>
                </a:lnTo>
                <a:lnTo>
                  <a:pt x="94513" y="53914"/>
                </a:lnTo>
                <a:lnTo>
                  <a:pt x="96901" y="53914"/>
                </a:lnTo>
                <a:close/>
                <a:moveTo>
                  <a:pt x="96901" y="58840"/>
                </a:moveTo>
                <a:lnTo>
                  <a:pt x="94513" y="58840"/>
                </a:lnTo>
                <a:lnTo>
                  <a:pt x="94513" y="56451"/>
                </a:lnTo>
                <a:lnTo>
                  <a:pt x="96901" y="56451"/>
                </a:lnTo>
                <a:close/>
                <a:moveTo>
                  <a:pt x="94364" y="5554"/>
                </a:moveTo>
                <a:lnTo>
                  <a:pt x="91975" y="5554"/>
                </a:lnTo>
                <a:lnTo>
                  <a:pt x="91975" y="3165"/>
                </a:lnTo>
                <a:lnTo>
                  <a:pt x="94364" y="3165"/>
                </a:lnTo>
                <a:close/>
                <a:moveTo>
                  <a:pt x="94364" y="8092"/>
                </a:moveTo>
                <a:lnTo>
                  <a:pt x="91975" y="8092"/>
                </a:lnTo>
                <a:lnTo>
                  <a:pt x="91975" y="5703"/>
                </a:lnTo>
                <a:lnTo>
                  <a:pt x="94364" y="5703"/>
                </a:lnTo>
                <a:close/>
                <a:moveTo>
                  <a:pt x="94364" y="10629"/>
                </a:moveTo>
                <a:lnTo>
                  <a:pt x="91975" y="10629"/>
                </a:lnTo>
                <a:lnTo>
                  <a:pt x="91975" y="8240"/>
                </a:lnTo>
                <a:lnTo>
                  <a:pt x="94364" y="8240"/>
                </a:lnTo>
                <a:close/>
                <a:moveTo>
                  <a:pt x="94364" y="13166"/>
                </a:moveTo>
                <a:lnTo>
                  <a:pt x="91975" y="13166"/>
                </a:lnTo>
                <a:lnTo>
                  <a:pt x="91975" y="10777"/>
                </a:lnTo>
                <a:lnTo>
                  <a:pt x="94364" y="10777"/>
                </a:lnTo>
                <a:close/>
                <a:moveTo>
                  <a:pt x="94364" y="15704"/>
                </a:moveTo>
                <a:lnTo>
                  <a:pt x="91975" y="15704"/>
                </a:lnTo>
                <a:lnTo>
                  <a:pt x="91975" y="13316"/>
                </a:lnTo>
                <a:lnTo>
                  <a:pt x="94364" y="13316"/>
                </a:lnTo>
                <a:close/>
                <a:moveTo>
                  <a:pt x="94364" y="18242"/>
                </a:moveTo>
                <a:lnTo>
                  <a:pt x="91975" y="18242"/>
                </a:lnTo>
                <a:lnTo>
                  <a:pt x="91975" y="15853"/>
                </a:lnTo>
                <a:lnTo>
                  <a:pt x="94364" y="15853"/>
                </a:lnTo>
                <a:close/>
                <a:moveTo>
                  <a:pt x="94364" y="20778"/>
                </a:moveTo>
                <a:lnTo>
                  <a:pt x="91975" y="20778"/>
                </a:lnTo>
                <a:lnTo>
                  <a:pt x="91975" y="18389"/>
                </a:lnTo>
                <a:lnTo>
                  <a:pt x="94364" y="18389"/>
                </a:lnTo>
                <a:close/>
                <a:moveTo>
                  <a:pt x="94364" y="23316"/>
                </a:moveTo>
                <a:lnTo>
                  <a:pt x="91975" y="23316"/>
                </a:lnTo>
                <a:lnTo>
                  <a:pt x="91975" y="20928"/>
                </a:lnTo>
                <a:lnTo>
                  <a:pt x="94364" y="20928"/>
                </a:lnTo>
                <a:close/>
                <a:moveTo>
                  <a:pt x="94364" y="25854"/>
                </a:moveTo>
                <a:lnTo>
                  <a:pt x="91975" y="25854"/>
                </a:lnTo>
                <a:lnTo>
                  <a:pt x="91975" y="23465"/>
                </a:lnTo>
                <a:lnTo>
                  <a:pt x="94364" y="23465"/>
                </a:lnTo>
                <a:close/>
                <a:moveTo>
                  <a:pt x="94364" y="28391"/>
                </a:moveTo>
                <a:lnTo>
                  <a:pt x="91975" y="28391"/>
                </a:lnTo>
                <a:lnTo>
                  <a:pt x="91975" y="26002"/>
                </a:lnTo>
                <a:lnTo>
                  <a:pt x="94364" y="26002"/>
                </a:lnTo>
                <a:close/>
                <a:moveTo>
                  <a:pt x="94364" y="30928"/>
                </a:moveTo>
                <a:lnTo>
                  <a:pt x="91975" y="30928"/>
                </a:lnTo>
                <a:lnTo>
                  <a:pt x="91975" y="28540"/>
                </a:lnTo>
                <a:lnTo>
                  <a:pt x="94364" y="28540"/>
                </a:lnTo>
                <a:close/>
                <a:moveTo>
                  <a:pt x="94364" y="33466"/>
                </a:moveTo>
                <a:lnTo>
                  <a:pt x="91975" y="33466"/>
                </a:lnTo>
                <a:lnTo>
                  <a:pt x="91975" y="31077"/>
                </a:lnTo>
                <a:lnTo>
                  <a:pt x="94364" y="31077"/>
                </a:lnTo>
                <a:close/>
                <a:moveTo>
                  <a:pt x="94364" y="36003"/>
                </a:moveTo>
                <a:lnTo>
                  <a:pt x="91975" y="36003"/>
                </a:lnTo>
                <a:lnTo>
                  <a:pt x="91975" y="33614"/>
                </a:lnTo>
                <a:lnTo>
                  <a:pt x="94364" y="33614"/>
                </a:lnTo>
                <a:close/>
                <a:moveTo>
                  <a:pt x="94364" y="38540"/>
                </a:moveTo>
                <a:lnTo>
                  <a:pt x="91975" y="38540"/>
                </a:lnTo>
                <a:lnTo>
                  <a:pt x="91975" y="36152"/>
                </a:lnTo>
                <a:lnTo>
                  <a:pt x="94364" y="36152"/>
                </a:lnTo>
                <a:close/>
                <a:moveTo>
                  <a:pt x="94364" y="41079"/>
                </a:moveTo>
                <a:lnTo>
                  <a:pt x="91975" y="41079"/>
                </a:lnTo>
                <a:lnTo>
                  <a:pt x="91975" y="38690"/>
                </a:lnTo>
                <a:lnTo>
                  <a:pt x="94364" y="38690"/>
                </a:lnTo>
                <a:close/>
                <a:moveTo>
                  <a:pt x="94364" y="43616"/>
                </a:moveTo>
                <a:lnTo>
                  <a:pt x="91975" y="43616"/>
                </a:lnTo>
                <a:lnTo>
                  <a:pt x="91975" y="41226"/>
                </a:lnTo>
                <a:lnTo>
                  <a:pt x="94364" y="41226"/>
                </a:lnTo>
                <a:close/>
                <a:moveTo>
                  <a:pt x="94364" y="46152"/>
                </a:moveTo>
                <a:lnTo>
                  <a:pt x="91975" y="46152"/>
                </a:lnTo>
                <a:lnTo>
                  <a:pt x="91975" y="43764"/>
                </a:lnTo>
                <a:lnTo>
                  <a:pt x="94364" y="43764"/>
                </a:lnTo>
                <a:close/>
                <a:moveTo>
                  <a:pt x="94364" y="48691"/>
                </a:moveTo>
                <a:lnTo>
                  <a:pt x="91975" y="48691"/>
                </a:lnTo>
                <a:lnTo>
                  <a:pt x="91975" y="46302"/>
                </a:lnTo>
                <a:lnTo>
                  <a:pt x="94364" y="46302"/>
                </a:lnTo>
                <a:close/>
                <a:moveTo>
                  <a:pt x="94364" y="51228"/>
                </a:moveTo>
                <a:lnTo>
                  <a:pt x="91975" y="51228"/>
                </a:lnTo>
                <a:lnTo>
                  <a:pt x="91975" y="48839"/>
                </a:lnTo>
                <a:lnTo>
                  <a:pt x="94364" y="48839"/>
                </a:lnTo>
                <a:close/>
                <a:moveTo>
                  <a:pt x="94364" y="53765"/>
                </a:moveTo>
                <a:lnTo>
                  <a:pt x="91975" y="53765"/>
                </a:lnTo>
                <a:lnTo>
                  <a:pt x="91975" y="51376"/>
                </a:lnTo>
                <a:lnTo>
                  <a:pt x="94364" y="51376"/>
                </a:lnTo>
                <a:close/>
                <a:moveTo>
                  <a:pt x="94364" y="56303"/>
                </a:moveTo>
                <a:lnTo>
                  <a:pt x="91975" y="56303"/>
                </a:lnTo>
                <a:lnTo>
                  <a:pt x="91975" y="53914"/>
                </a:lnTo>
                <a:lnTo>
                  <a:pt x="94364" y="53914"/>
                </a:lnTo>
                <a:close/>
                <a:moveTo>
                  <a:pt x="94364" y="58840"/>
                </a:moveTo>
                <a:lnTo>
                  <a:pt x="91975" y="58840"/>
                </a:lnTo>
                <a:lnTo>
                  <a:pt x="91975" y="56451"/>
                </a:lnTo>
                <a:lnTo>
                  <a:pt x="94364" y="56451"/>
                </a:lnTo>
                <a:close/>
                <a:moveTo>
                  <a:pt x="91826" y="5554"/>
                </a:moveTo>
                <a:lnTo>
                  <a:pt x="89438" y="5554"/>
                </a:lnTo>
                <a:lnTo>
                  <a:pt x="89438" y="3165"/>
                </a:lnTo>
                <a:lnTo>
                  <a:pt x="91826" y="3165"/>
                </a:lnTo>
                <a:close/>
                <a:moveTo>
                  <a:pt x="91826" y="8092"/>
                </a:moveTo>
                <a:lnTo>
                  <a:pt x="89438" y="8092"/>
                </a:lnTo>
                <a:lnTo>
                  <a:pt x="89438" y="5703"/>
                </a:lnTo>
                <a:lnTo>
                  <a:pt x="91826" y="5703"/>
                </a:lnTo>
                <a:close/>
                <a:moveTo>
                  <a:pt x="91826" y="10629"/>
                </a:moveTo>
                <a:lnTo>
                  <a:pt x="89438" y="10629"/>
                </a:lnTo>
                <a:lnTo>
                  <a:pt x="89438" y="8240"/>
                </a:lnTo>
                <a:lnTo>
                  <a:pt x="91826" y="8240"/>
                </a:lnTo>
                <a:close/>
                <a:moveTo>
                  <a:pt x="91826" y="13166"/>
                </a:moveTo>
                <a:lnTo>
                  <a:pt x="89438" y="13166"/>
                </a:lnTo>
                <a:lnTo>
                  <a:pt x="89438" y="10777"/>
                </a:lnTo>
                <a:lnTo>
                  <a:pt x="91826" y="10777"/>
                </a:lnTo>
                <a:close/>
                <a:moveTo>
                  <a:pt x="91826" y="15704"/>
                </a:moveTo>
                <a:lnTo>
                  <a:pt x="89438" y="15704"/>
                </a:lnTo>
                <a:lnTo>
                  <a:pt x="89438" y="13316"/>
                </a:lnTo>
                <a:lnTo>
                  <a:pt x="91826" y="13316"/>
                </a:lnTo>
                <a:close/>
                <a:moveTo>
                  <a:pt x="91826" y="18242"/>
                </a:moveTo>
                <a:lnTo>
                  <a:pt x="89438" y="18242"/>
                </a:lnTo>
                <a:lnTo>
                  <a:pt x="89438" y="15853"/>
                </a:lnTo>
                <a:lnTo>
                  <a:pt x="91826" y="15853"/>
                </a:lnTo>
                <a:close/>
                <a:moveTo>
                  <a:pt x="91826" y="20778"/>
                </a:moveTo>
                <a:lnTo>
                  <a:pt x="89438" y="20778"/>
                </a:lnTo>
                <a:lnTo>
                  <a:pt x="89438" y="18389"/>
                </a:lnTo>
                <a:lnTo>
                  <a:pt x="91826" y="18389"/>
                </a:lnTo>
                <a:close/>
                <a:moveTo>
                  <a:pt x="91826" y="23316"/>
                </a:moveTo>
                <a:lnTo>
                  <a:pt x="89438" y="23316"/>
                </a:lnTo>
                <a:lnTo>
                  <a:pt x="89438" y="20928"/>
                </a:lnTo>
                <a:lnTo>
                  <a:pt x="91826" y="20928"/>
                </a:lnTo>
                <a:close/>
                <a:moveTo>
                  <a:pt x="91826" y="25854"/>
                </a:moveTo>
                <a:lnTo>
                  <a:pt x="89438" y="25854"/>
                </a:lnTo>
                <a:lnTo>
                  <a:pt x="89438" y="23465"/>
                </a:lnTo>
                <a:lnTo>
                  <a:pt x="91826" y="23465"/>
                </a:lnTo>
                <a:close/>
                <a:moveTo>
                  <a:pt x="91826" y="28391"/>
                </a:moveTo>
                <a:lnTo>
                  <a:pt x="89438" y="28391"/>
                </a:lnTo>
                <a:lnTo>
                  <a:pt x="89438" y="26002"/>
                </a:lnTo>
                <a:lnTo>
                  <a:pt x="91826" y="26002"/>
                </a:lnTo>
                <a:close/>
                <a:moveTo>
                  <a:pt x="91826" y="30928"/>
                </a:moveTo>
                <a:lnTo>
                  <a:pt x="89438" y="30928"/>
                </a:lnTo>
                <a:lnTo>
                  <a:pt x="89438" y="28540"/>
                </a:lnTo>
                <a:lnTo>
                  <a:pt x="91826" y="28540"/>
                </a:lnTo>
                <a:close/>
                <a:moveTo>
                  <a:pt x="91826" y="33466"/>
                </a:moveTo>
                <a:lnTo>
                  <a:pt x="89438" y="33466"/>
                </a:lnTo>
                <a:lnTo>
                  <a:pt x="89438" y="31077"/>
                </a:lnTo>
                <a:lnTo>
                  <a:pt x="91826" y="31077"/>
                </a:lnTo>
                <a:close/>
                <a:moveTo>
                  <a:pt x="91826" y="36003"/>
                </a:moveTo>
                <a:lnTo>
                  <a:pt x="89438" y="36003"/>
                </a:lnTo>
                <a:lnTo>
                  <a:pt x="89438" y="33614"/>
                </a:lnTo>
                <a:lnTo>
                  <a:pt x="91826" y="33614"/>
                </a:lnTo>
                <a:close/>
                <a:moveTo>
                  <a:pt x="91826" y="38540"/>
                </a:moveTo>
                <a:lnTo>
                  <a:pt x="89438" y="38540"/>
                </a:lnTo>
                <a:lnTo>
                  <a:pt x="89438" y="36152"/>
                </a:lnTo>
                <a:lnTo>
                  <a:pt x="91826" y="36152"/>
                </a:lnTo>
                <a:close/>
                <a:moveTo>
                  <a:pt x="91826" y="41079"/>
                </a:moveTo>
                <a:lnTo>
                  <a:pt x="89438" y="41079"/>
                </a:lnTo>
                <a:lnTo>
                  <a:pt x="89438" y="38690"/>
                </a:lnTo>
                <a:lnTo>
                  <a:pt x="91826" y="38690"/>
                </a:lnTo>
                <a:close/>
                <a:moveTo>
                  <a:pt x="91826" y="43616"/>
                </a:moveTo>
                <a:lnTo>
                  <a:pt x="89438" y="43616"/>
                </a:lnTo>
                <a:lnTo>
                  <a:pt x="89438" y="41226"/>
                </a:lnTo>
                <a:lnTo>
                  <a:pt x="91826" y="41226"/>
                </a:lnTo>
                <a:close/>
                <a:moveTo>
                  <a:pt x="91826" y="46152"/>
                </a:moveTo>
                <a:lnTo>
                  <a:pt x="89438" y="46152"/>
                </a:lnTo>
                <a:lnTo>
                  <a:pt x="89438" y="43764"/>
                </a:lnTo>
                <a:lnTo>
                  <a:pt x="91826" y="43764"/>
                </a:lnTo>
                <a:close/>
                <a:moveTo>
                  <a:pt x="91826" y="48691"/>
                </a:moveTo>
                <a:lnTo>
                  <a:pt x="89438" y="48691"/>
                </a:lnTo>
                <a:lnTo>
                  <a:pt x="89438" y="46302"/>
                </a:lnTo>
                <a:lnTo>
                  <a:pt x="91826" y="46302"/>
                </a:lnTo>
                <a:close/>
                <a:moveTo>
                  <a:pt x="91826" y="51228"/>
                </a:moveTo>
                <a:lnTo>
                  <a:pt x="89438" y="51228"/>
                </a:lnTo>
                <a:lnTo>
                  <a:pt x="89438" y="48839"/>
                </a:lnTo>
                <a:lnTo>
                  <a:pt x="91826" y="48839"/>
                </a:lnTo>
                <a:close/>
                <a:moveTo>
                  <a:pt x="91826" y="53765"/>
                </a:moveTo>
                <a:lnTo>
                  <a:pt x="89438" y="53765"/>
                </a:lnTo>
                <a:lnTo>
                  <a:pt x="89438" y="51376"/>
                </a:lnTo>
                <a:lnTo>
                  <a:pt x="91826" y="51376"/>
                </a:lnTo>
                <a:close/>
                <a:moveTo>
                  <a:pt x="91826" y="56303"/>
                </a:moveTo>
                <a:lnTo>
                  <a:pt x="89438" y="56303"/>
                </a:lnTo>
                <a:lnTo>
                  <a:pt x="89438" y="53914"/>
                </a:lnTo>
                <a:lnTo>
                  <a:pt x="91826" y="53914"/>
                </a:lnTo>
                <a:close/>
                <a:moveTo>
                  <a:pt x="91826" y="58840"/>
                </a:moveTo>
                <a:lnTo>
                  <a:pt x="89438" y="58840"/>
                </a:lnTo>
                <a:lnTo>
                  <a:pt x="89438" y="56451"/>
                </a:lnTo>
                <a:lnTo>
                  <a:pt x="91826" y="56451"/>
                </a:lnTo>
                <a:close/>
                <a:moveTo>
                  <a:pt x="89289" y="5554"/>
                </a:moveTo>
                <a:lnTo>
                  <a:pt x="86900" y="5554"/>
                </a:lnTo>
                <a:lnTo>
                  <a:pt x="86900" y="3165"/>
                </a:lnTo>
                <a:lnTo>
                  <a:pt x="89289" y="3165"/>
                </a:lnTo>
                <a:close/>
                <a:moveTo>
                  <a:pt x="89289" y="8092"/>
                </a:moveTo>
                <a:lnTo>
                  <a:pt x="86900" y="8092"/>
                </a:lnTo>
                <a:lnTo>
                  <a:pt x="86900" y="5703"/>
                </a:lnTo>
                <a:lnTo>
                  <a:pt x="89289" y="5703"/>
                </a:lnTo>
                <a:close/>
                <a:moveTo>
                  <a:pt x="89289" y="10629"/>
                </a:moveTo>
                <a:lnTo>
                  <a:pt x="86900" y="10629"/>
                </a:lnTo>
                <a:lnTo>
                  <a:pt x="86900" y="8240"/>
                </a:lnTo>
                <a:lnTo>
                  <a:pt x="89289" y="8240"/>
                </a:lnTo>
                <a:close/>
                <a:moveTo>
                  <a:pt x="89289" y="13166"/>
                </a:moveTo>
                <a:lnTo>
                  <a:pt x="86900" y="13166"/>
                </a:lnTo>
                <a:lnTo>
                  <a:pt x="86900" y="10777"/>
                </a:lnTo>
                <a:lnTo>
                  <a:pt x="89289" y="10777"/>
                </a:lnTo>
                <a:close/>
                <a:moveTo>
                  <a:pt x="89289" y="15704"/>
                </a:moveTo>
                <a:lnTo>
                  <a:pt x="86900" y="15704"/>
                </a:lnTo>
                <a:lnTo>
                  <a:pt x="86900" y="13316"/>
                </a:lnTo>
                <a:lnTo>
                  <a:pt x="89289" y="13316"/>
                </a:lnTo>
                <a:close/>
                <a:moveTo>
                  <a:pt x="89289" y="18242"/>
                </a:moveTo>
                <a:lnTo>
                  <a:pt x="86900" y="18242"/>
                </a:lnTo>
                <a:lnTo>
                  <a:pt x="86900" y="15853"/>
                </a:lnTo>
                <a:lnTo>
                  <a:pt x="89289" y="15853"/>
                </a:lnTo>
                <a:close/>
                <a:moveTo>
                  <a:pt x="89289" y="20778"/>
                </a:moveTo>
                <a:lnTo>
                  <a:pt x="86900" y="20778"/>
                </a:lnTo>
                <a:lnTo>
                  <a:pt x="86900" y="18389"/>
                </a:lnTo>
                <a:lnTo>
                  <a:pt x="89289" y="18389"/>
                </a:lnTo>
                <a:close/>
                <a:moveTo>
                  <a:pt x="89289" y="23316"/>
                </a:moveTo>
                <a:lnTo>
                  <a:pt x="86900" y="23316"/>
                </a:lnTo>
                <a:lnTo>
                  <a:pt x="86900" y="20928"/>
                </a:lnTo>
                <a:lnTo>
                  <a:pt x="89289" y="20928"/>
                </a:lnTo>
                <a:close/>
                <a:moveTo>
                  <a:pt x="89289" y="25854"/>
                </a:moveTo>
                <a:lnTo>
                  <a:pt x="86900" y="25854"/>
                </a:lnTo>
                <a:lnTo>
                  <a:pt x="86900" y="23465"/>
                </a:lnTo>
                <a:lnTo>
                  <a:pt x="89289" y="23465"/>
                </a:lnTo>
                <a:close/>
                <a:moveTo>
                  <a:pt x="89289" y="28391"/>
                </a:moveTo>
                <a:lnTo>
                  <a:pt x="86900" y="28391"/>
                </a:lnTo>
                <a:lnTo>
                  <a:pt x="86900" y="26002"/>
                </a:lnTo>
                <a:lnTo>
                  <a:pt x="89289" y="26002"/>
                </a:lnTo>
                <a:close/>
                <a:moveTo>
                  <a:pt x="89289" y="30928"/>
                </a:moveTo>
                <a:lnTo>
                  <a:pt x="86900" y="30928"/>
                </a:lnTo>
                <a:lnTo>
                  <a:pt x="86900" y="28540"/>
                </a:lnTo>
                <a:lnTo>
                  <a:pt x="89289" y="28540"/>
                </a:lnTo>
                <a:close/>
                <a:moveTo>
                  <a:pt x="89289" y="33466"/>
                </a:moveTo>
                <a:lnTo>
                  <a:pt x="86900" y="33466"/>
                </a:lnTo>
                <a:lnTo>
                  <a:pt x="86900" y="31077"/>
                </a:lnTo>
                <a:lnTo>
                  <a:pt x="89289" y="31077"/>
                </a:lnTo>
                <a:close/>
                <a:moveTo>
                  <a:pt x="89289" y="36003"/>
                </a:moveTo>
                <a:lnTo>
                  <a:pt x="86900" y="36003"/>
                </a:lnTo>
                <a:lnTo>
                  <a:pt x="86900" y="33614"/>
                </a:lnTo>
                <a:lnTo>
                  <a:pt x="89289" y="33614"/>
                </a:lnTo>
                <a:close/>
                <a:moveTo>
                  <a:pt x="89289" y="38540"/>
                </a:moveTo>
                <a:lnTo>
                  <a:pt x="86900" y="38540"/>
                </a:lnTo>
                <a:lnTo>
                  <a:pt x="86900" y="36152"/>
                </a:lnTo>
                <a:lnTo>
                  <a:pt x="89289" y="36152"/>
                </a:lnTo>
                <a:close/>
                <a:moveTo>
                  <a:pt x="89289" y="41079"/>
                </a:moveTo>
                <a:lnTo>
                  <a:pt x="86900" y="41079"/>
                </a:lnTo>
                <a:lnTo>
                  <a:pt x="86900" y="38690"/>
                </a:lnTo>
                <a:lnTo>
                  <a:pt x="89289" y="38690"/>
                </a:lnTo>
                <a:close/>
                <a:moveTo>
                  <a:pt x="89289" y="43616"/>
                </a:moveTo>
                <a:lnTo>
                  <a:pt x="86900" y="43616"/>
                </a:lnTo>
                <a:lnTo>
                  <a:pt x="86900" y="41226"/>
                </a:lnTo>
                <a:lnTo>
                  <a:pt x="89289" y="41226"/>
                </a:lnTo>
                <a:close/>
                <a:moveTo>
                  <a:pt x="89289" y="46152"/>
                </a:moveTo>
                <a:lnTo>
                  <a:pt x="86900" y="46152"/>
                </a:lnTo>
                <a:lnTo>
                  <a:pt x="86900" y="43764"/>
                </a:lnTo>
                <a:lnTo>
                  <a:pt x="89289" y="43764"/>
                </a:lnTo>
                <a:close/>
                <a:moveTo>
                  <a:pt x="89289" y="48691"/>
                </a:moveTo>
                <a:lnTo>
                  <a:pt x="86900" y="48691"/>
                </a:lnTo>
                <a:lnTo>
                  <a:pt x="86900" y="46302"/>
                </a:lnTo>
                <a:lnTo>
                  <a:pt x="89289" y="46302"/>
                </a:lnTo>
                <a:close/>
                <a:moveTo>
                  <a:pt x="89289" y="51228"/>
                </a:moveTo>
                <a:lnTo>
                  <a:pt x="86900" y="51228"/>
                </a:lnTo>
                <a:lnTo>
                  <a:pt x="86900" y="48839"/>
                </a:lnTo>
                <a:lnTo>
                  <a:pt x="89289" y="48839"/>
                </a:lnTo>
                <a:close/>
                <a:moveTo>
                  <a:pt x="89289" y="53765"/>
                </a:moveTo>
                <a:lnTo>
                  <a:pt x="86900" y="53765"/>
                </a:lnTo>
                <a:lnTo>
                  <a:pt x="86900" y="51376"/>
                </a:lnTo>
                <a:lnTo>
                  <a:pt x="89289" y="51376"/>
                </a:lnTo>
                <a:close/>
                <a:moveTo>
                  <a:pt x="89289" y="56303"/>
                </a:moveTo>
                <a:lnTo>
                  <a:pt x="86900" y="56303"/>
                </a:lnTo>
                <a:lnTo>
                  <a:pt x="86900" y="53914"/>
                </a:lnTo>
                <a:lnTo>
                  <a:pt x="89289" y="53914"/>
                </a:lnTo>
                <a:close/>
                <a:moveTo>
                  <a:pt x="89289" y="58840"/>
                </a:moveTo>
                <a:lnTo>
                  <a:pt x="86900" y="58840"/>
                </a:lnTo>
                <a:lnTo>
                  <a:pt x="86900" y="56451"/>
                </a:lnTo>
                <a:lnTo>
                  <a:pt x="89289" y="56451"/>
                </a:lnTo>
                <a:close/>
                <a:moveTo>
                  <a:pt x="86752" y="5554"/>
                </a:moveTo>
                <a:lnTo>
                  <a:pt x="84363" y="5554"/>
                </a:lnTo>
                <a:lnTo>
                  <a:pt x="84363" y="3165"/>
                </a:lnTo>
                <a:lnTo>
                  <a:pt x="86752" y="3165"/>
                </a:lnTo>
                <a:close/>
                <a:moveTo>
                  <a:pt x="86752" y="8092"/>
                </a:moveTo>
                <a:lnTo>
                  <a:pt x="84363" y="8092"/>
                </a:lnTo>
                <a:lnTo>
                  <a:pt x="84363" y="5703"/>
                </a:lnTo>
                <a:lnTo>
                  <a:pt x="86752" y="5703"/>
                </a:lnTo>
                <a:close/>
                <a:moveTo>
                  <a:pt x="86752" y="10629"/>
                </a:moveTo>
                <a:lnTo>
                  <a:pt x="84363" y="10629"/>
                </a:lnTo>
                <a:lnTo>
                  <a:pt x="84363" y="8240"/>
                </a:lnTo>
                <a:lnTo>
                  <a:pt x="86752" y="8240"/>
                </a:lnTo>
                <a:close/>
                <a:moveTo>
                  <a:pt x="86752" y="13166"/>
                </a:moveTo>
                <a:lnTo>
                  <a:pt x="84363" y="13166"/>
                </a:lnTo>
                <a:lnTo>
                  <a:pt x="84363" y="10777"/>
                </a:lnTo>
                <a:lnTo>
                  <a:pt x="86752" y="10777"/>
                </a:lnTo>
                <a:close/>
                <a:moveTo>
                  <a:pt x="86752" y="15704"/>
                </a:moveTo>
                <a:lnTo>
                  <a:pt x="84363" y="15704"/>
                </a:lnTo>
                <a:lnTo>
                  <a:pt x="84363" y="13316"/>
                </a:lnTo>
                <a:lnTo>
                  <a:pt x="86752" y="13316"/>
                </a:lnTo>
                <a:close/>
                <a:moveTo>
                  <a:pt x="86752" y="18242"/>
                </a:moveTo>
                <a:lnTo>
                  <a:pt x="84363" y="18242"/>
                </a:lnTo>
                <a:lnTo>
                  <a:pt x="84363" y="15853"/>
                </a:lnTo>
                <a:lnTo>
                  <a:pt x="86752" y="15853"/>
                </a:lnTo>
                <a:close/>
                <a:moveTo>
                  <a:pt x="86752" y="20778"/>
                </a:moveTo>
                <a:lnTo>
                  <a:pt x="84363" y="20778"/>
                </a:lnTo>
                <a:lnTo>
                  <a:pt x="84363" y="18389"/>
                </a:lnTo>
                <a:lnTo>
                  <a:pt x="86752" y="18389"/>
                </a:lnTo>
                <a:close/>
                <a:moveTo>
                  <a:pt x="86752" y="23316"/>
                </a:moveTo>
                <a:lnTo>
                  <a:pt x="84363" y="23316"/>
                </a:lnTo>
                <a:lnTo>
                  <a:pt x="84363" y="20928"/>
                </a:lnTo>
                <a:lnTo>
                  <a:pt x="86752" y="20928"/>
                </a:lnTo>
                <a:close/>
                <a:moveTo>
                  <a:pt x="86752" y="25854"/>
                </a:moveTo>
                <a:lnTo>
                  <a:pt x="84363" y="25854"/>
                </a:lnTo>
                <a:lnTo>
                  <a:pt x="84363" y="23465"/>
                </a:lnTo>
                <a:lnTo>
                  <a:pt x="86752" y="23465"/>
                </a:lnTo>
                <a:close/>
                <a:moveTo>
                  <a:pt x="86752" y="28391"/>
                </a:moveTo>
                <a:lnTo>
                  <a:pt x="84363" y="28391"/>
                </a:lnTo>
                <a:lnTo>
                  <a:pt x="84363" y="26002"/>
                </a:lnTo>
                <a:lnTo>
                  <a:pt x="86752" y="26002"/>
                </a:lnTo>
                <a:close/>
                <a:moveTo>
                  <a:pt x="86752" y="30928"/>
                </a:moveTo>
                <a:lnTo>
                  <a:pt x="84363" y="30928"/>
                </a:lnTo>
                <a:lnTo>
                  <a:pt x="84363" y="28540"/>
                </a:lnTo>
                <a:lnTo>
                  <a:pt x="86752" y="28540"/>
                </a:lnTo>
                <a:close/>
                <a:moveTo>
                  <a:pt x="86752" y="33466"/>
                </a:moveTo>
                <a:lnTo>
                  <a:pt x="84363" y="33466"/>
                </a:lnTo>
                <a:lnTo>
                  <a:pt x="84363" y="31077"/>
                </a:lnTo>
                <a:lnTo>
                  <a:pt x="86752" y="31077"/>
                </a:lnTo>
                <a:close/>
                <a:moveTo>
                  <a:pt x="86752" y="36003"/>
                </a:moveTo>
                <a:lnTo>
                  <a:pt x="84363" y="36003"/>
                </a:lnTo>
                <a:lnTo>
                  <a:pt x="84363" y="33614"/>
                </a:lnTo>
                <a:lnTo>
                  <a:pt x="86752" y="33614"/>
                </a:lnTo>
                <a:close/>
                <a:moveTo>
                  <a:pt x="86752" y="38540"/>
                </a:moveTo>
                <a:lnTo>
                  <a:pt x="84363" y="38540"/>
                </a:lnTo>
                <a:lnTo>
                  <a:pt x="84363" y="36152"/>
                </a:lnTo>
                <a:lnTo>
                  <a:pt x="86752" y="36152"/>
                </a:lnTo>
                <a:close/>
                <a:moveTo>
                  <a:pt x="86752" y="41079"/>
                </a:moveTo>
                <a:lnTo>
                  <a:pt x="84363" y="41079"/>
                </a:lnTo>
                <a:lnTo>
                  <a:pt x="84363" y="38690"/>
                </a:lnTo>
                <a:lnTo>
                  <a:pt x="86752" y="38690"/>
                </a:lnTo>
                <a:close/>
                <a:moveTo>
                  <a:pt x="86752" y="43616"/>
                </a:moveTo>
                <a:lnTo>
                  <a:pt x="84363" y="43616"/>
                </a:lnTo>
                <a:lnTo>
                  <a:pt x="84363" y="41226"/>
                </a:lnTo>
                <a:lnTo>
                  <a:pt x="86752" y="41226"/>
                </a:lnTo>
                <a:close/>
                <a:moveTo>
                  <a:pt x="86752" y="46152"/>
                </a:moveTo>
                <a:lnTo>
                  <a:pt x="84363" y="46152"/>
                </a:lnTo>
                <a:lnTo>
                  <a:pt x="84363" y="43764"/>
                </a:lnTo>
                <a:lnTo>
                  <a:pt x="86752" y="43764"/>
                </a:lnTo>
                <a:close/>
                <a:moveTo>
                  <a:pt x="86752" y="48691"/>
                </a:moveTo>
                <a:lnTo>
                  <a:pt x="84363" y="48691"/>
                </a:lnTo>
                <a:lnTo>
                  <a:pt x="84363" y="46302"/>
                </a:lnTo>
                <a:lnTo>
                  <a:pt x="86752" y="46302"/>
                </a:lnTo>
                <a:close/>
                <a:moveTo>
                  <a:pt x="86752" y="51228"/>
                </a:moveTo>
                <a:lnTo>
                  <a:pt x="84363" y="51228"/>
                </a:lnTo>
                <a:lnTo>
                  <a:pt x="84363" y="48839"/>
                </a:lnTo>
                <a:lnTo>
                  <a:pt x="86752" y="48839"/>
                </a:lnTo>
                <a:close/>
                <a:moveTo>
                  <a:pt x="86752" y="53765"/>
                </a:moveTo>
                <a:lnTo>
                  <a:pt x="84363" y="53765"/>
                </a:lnTo>
                <a:lnTo>
                  <a:pt x="84363" y="51376"/>
                </a:lnTo>
                <a:lnTo>
                  <a:pt x="86752" y="51376"/>
                </a:lnTo>
                <a:close/>
                <a:moveTo>
                  <a:pt x="86752" y="56303"/>
                </a:moveTo>
                <a:lnTo>
                  <a:pt x="84363" y="56303"/>
                </a:lnTo>
                <a:lnTo>
                  <a:pt x="84363" y="53914"/>
                </a:lnTo>
                <a:lnTo>
                  <a:pt x="86752" y="53914"/>
                </a:lnTo>
                <a:close/>
                <a:moveTo>
                  <a:pt x="86752" y="58840"/>
                </a:moveTo>
                <a:lnTo>
                  <a:pt x="84363" y="58840"/>
                </a:lnTo>
                <a:lnTo>
                  <a:pt x="84363" y="56451"/>
                </a:lnTo>
                <a:lnTo>
                  <a:pt x="86752" y="56451"/>
                </a:lnTo>
                <a:close/>
                <a:moveTo>
                  <a:pt x="84215" y="5554"/>
                </a:moveTo>
                <a:lnTo>
                  <a:pt x="81826" y="5554"/>
                </a:lnTo>
                <a:lnTo>
                  <a:pt x="81826" y="3165"/>
                </a:lnTo>
                <a:lnTo>
                  <a:pt x="84215" y="3165"/>
                </a:lnTo>
                <a:close/>
                <a:moveTo>
                  <a:pt x="84215" y="8092"/>
                </a:moveTo>
                <a:lnTo>
                  <a:pt x="81826" y="8092"/>
                </a:lnTo>
                <a:lnTo>
                  <a:pt x="81826" y="5703"/>
                </a:lnTo>
                <a:lnTo>
                  <a:pt x="84215" y="5703"/>
                </a:lnTo>
                <a:close/>
                <a:moveTo>
                  <a:pt x="84215" y="10629"/>
                </a:moveTo>
                <a:lnTo>
                  <a:pt x="81826" y="10629"/>
                </a:lnTo>
                <a:lnTo>
                  <a:pt x="81826" y="8240"/>
                </a:lnTo>
                <a:lnTo>
                  <a:pt x="84215" y="8240"/>
                </a:lnTo>
                <a:close/>
                <a:moveTo>
                  <a:pt x="84215" y="13166"/>
                </a:moveTo>
                <a:lnTo>
                  <a:pt x="81826" y="13166"/>
                </a:lnTo>
                <a:lnTo>
                  <a:pt x="81826" y="10777"/>
                </a:lnTo>
                <a:lnTo>
                  <a:pt x="84215" y="10777"/>
                </a:lnTo>
                <a:close/>
                <a:moveTo>
                  <a:pt x="84215" y="15704"/>
                </a:moveTo>
                <a:lnTo>
                  <a:pt x="81826" y="15704"/>
                </a:lnTo>
                <a:lnTo>
                  <a:pt x="81826" y="13316"/>
                </a:lnTo>
                <a:lnTo>
                  <a:pt x="84215" y="13316"/>
                </a:lnTo>
                <a:close/>
                <a:moveTo>
                  <a:pt x="84215" y="18242"/>
                </a:moveTo>
                <a:lnTo>
                  <a:pt x="81826" y="18242"/>
                </a:lnTo>
                <a:lnTo>
                  <a:pt x="81826" y="15853"/>
                </a:lnTo>
                <a:lnTo>
                  <a:pt x="84215" y="15853"/>
                </a:lnTo>
                <a:close/>
                <a:moveTo>
                  <a:pt x="84215" y="20778"/>
                </a:moveTo>
                <a:lnTo>
                  <a:pt x="81826" y="20778"/>
                </a:lnTo>
                <a:lnTo>
                  <a:pt x="81826" y="18389"/>
                </a:lnTo>
                <a:lnTo>
                  <a:pt x="84215" y="18389"/>
                </a:lnTo>
                <a:close/>
                <a:moveTo>
                  <a:pt x="84215" y="23316"/>
                </a:moveTo>
                <a:lnTo>
                  <a:pt x="81826" y="23316"/>
                </a:lnTo>
                <a:lnTo>
                  <a:pt x="81826" y="20928"/>
                </a:lnTo>
                <a:lnTo>
                  <a:pt x="84215" y="20928"/>
                </a:lnTo>
                <a:close/>
                <a:moveTo>
                  <a:pt x="84215" y="25854"/>
                </a:moveTo>
                <a:lnTo>
                  <a:pt x="81826" y="25854"/>
                </a:lnTo>
                <a:lnTo>
                  <a:pt x="81826" y="23465"/>
                </a:lnTo>
                <a:lnTo>
                  <a:pt x="84215" y="23465"/>
                </a:lnTo>
                <a:close/>
                <a:moveTo>
                  <a:pt x="84215" y="28391"/>
                </a:moveTo>
                <a:lnTo>
                  <a:pt x="81826" y="28391"/>
                </a:lnTo>
                <a:lnTo>
                  <a:pt x="81826" y="26002"/>
                </a:lnTo>
                <a:lnTo>
                  <a:pt x="84215" y="26002"/>
                </a:lnTo>
                <a:close/>
                <a:moveTo>
                  <a:pt x="84215" y="30928"/>
                </a:moveTo>
                <a:lnTo>
                  <a:pt x="81826" y="30928"/>
                </a:lnTo>
                <a:lnTo>
                  <a:pt x="81826" y="28540"/>
                </a:lnTo>
                <a:lnTo>
                  <a:pt x="84215" y="28540"/>
                </a:lnTo>
                <a:close/>
                <a:moveTo>
                  <a:pt x="84215" y="33466"/>
                </a:moveTo>
                <a:lnTo>
                  <a:pt x="81826" y="33466"/>
                </a:lnTo>
                <a:lnTo>
                  <a:pt x="81826" y="31077"/>
                </a:lnTo>
                <a:lnTo>
                  <a:pt x="84215" y="31077"/>
                </a:lnTo>
                <a:close/>
                <a:moveTo>
                  <a:pt x="84215" y="36003"/>
                </a:moveTo>
                <a:lnTo>
                  <a:pt x="81826" y="36003"/>
                </a:lnTo>
                <a:lnTo>
                  <a:pt x="81826" y="33614"/>
                </a:lnTo>
                <a:lnTo>
                  <a:pt x="84215" y="33614"/>
                </a:lnTo>
                <a:close/>
                <a:moveTo>
                  <a:pt x="84215" y="38540"/>
                </a:moveTo>
                <a:lnTo>
                  <a:pt x="81826" y="38540"/>
                </a:lnTo>
                <a:lnTo>
                  <a:pt x="81826" y="36152"/>
                </a:lnTo>
                <a:lnTo>
                  <a:pt x="84215" y="36152"/>
                </a:lnTo>
                <a:close/>
                <a:moveTo>
                  <a:pt x="84215" y="41079"/>
                </a:moveTo>
                <a:lnTo>
                  <a:pt x="81826" y="41079"/>
                </a:lnTo>
                <a:lnTo>
                  <a:pt x="81826" y="38690"/>
                </a:lnTo>
                <a:lnTo>
                  <a:pt x="84215" y="38690"/>
                </a:lnTo>
                <a:close/>
                <a:moveTo>
                  <a:pt x="84215" y="43616"/>
                </a:moveTo>
                <a:lnTo>
                  <a:pt x="81826" y="43616"/>
                </a:lnTo>
                <a:lnTo>
                  <a:pt x="81826" y="41226"/>
                </a:lnTo>
                <a:lnTo>
                  <a:pt x="84215" y="41226"/>
                </a:lnTo>
                <a:close/>
                <a:moveTo>
                  <a:pt x="84215" y="46152"/>
                </a:moveTo>
                <a:lnTo>
                  <a:pt x="81826" y="46152"/>
                </a:lnTo>
                <a:lnTo>
                  <a:pt x="81826" y="43764"/>
                </a:lnTo>
                <a:lnTo>
                  <a:pt x="84215" y="43764"/>
                </a:lnTo>
                <a:close/>
                <a:moveTo>
                  <a:pt x="84215" y="48691"/>
                </a:moveTo>
                <a:lnTo>
                  <a:pt x="81826" y="48691"/>
                </a:lnTo>
                <a:lnTo>
                  <a:pt x="81826" y="46302"/>
                </a:lnTo>
                <a:lnTo>
                  <a:pt x="84215" y="46302"/>
                </a:lnTo>
                <a:close/>
                <a:moveTo>
                  <a:pt x="84215" y="51228"/>
                </a:moveTo>
                <a:lnTo>
                  <a:pt x="81826" y="51228"/>
                </a:lnTo>
                <a:lnTo>
                  <a:pt x="81826" y="48839"/>
                </a:lnTo>
                <a:lnTo>
                  <a:pt x="84215" y="48839"/>
                </a:lnTo>
                <a:close/>
                <a:moveTo>
                  <a:pt x="84215" y="53765"/>
                </a:moveTo>
                <a:lnTo>
                  <a:pt x="81826" y="53765"/>
                </a:lnTo>
                <a:lnTo>
                  <a:pt x="81826" y="51376"/>
                </a:lnTo>
                <a:lnTo>
                  <a:pt x="84215" y="51376"/>
                </a:lnTo>
                <a:close/>
                <a:moveTo>
                  <a:pt x="84215" y="56303"/>
                </a:moveTo>
                <a:lnTo>
                  <a:pt x="81826" y="56303"/>
                </a:lnTo>
                <a:lnTo>
                  <a:pt x="81826" y="53914"/>
                </a:lnTo>
                <a:lnTo>
                  <a:pt x="84215" y="53914"/>
                </a:lnTo>
                <a:close/>
                <a:moveTo>
                  <a:pt x="84215" y="58840"/>
                </a:moveTo>
                <a:lnTo>
                  <a:pt x="81826" y="58840"/>
                </a:lnTo>
                <a:lnTo>
                  <a:pt x="81826" y="56451"/>
                </a:lnTo>
                <a:lnTo>
                  <a:pt x="84215" y="56451"/>
                </a:lnTo>
                <a:close/>
                <a:moveTo>
                  <a:pt x="81677" y="5554"/>
                </a:moveTo>
                <a:lnTo>
                  <a:pt x="79288" y="5554"/>
                </a:lnTo>
                <a:lnTo>
                  <a:pt x="79288" y="3165"/>
                </a:lnTo>
                <a:lnTo>
                  <a:pt x="81677" y="3165"/>
                </a:lnTo>
                <a:close/>
                <a:moveTo>
                  <a:pt x="81677" y="8092"/>
                </a:moveTo>
                <a:lnTo>
                  <a:pt x="79288" y="8092"/>
                </a:lnTo>
                <a:lnTo>
                  <a:pt x="79288" y="5703"/>
                </a:lnTo>
                <a:lnTo>
                  <a:pt x="81677" y="5703"/>
                </a:lnTo>
                <a:close/>
                <a:moveTo>
                  <a:pt x="81677" y="10629"/>
                </a:moveTo>
                <a:lnTo>
                  <a:pt x="79288" y="10629"/>
                </a:lnTo>
                <a:lnTo>
                  <a:pt x="79288" y="8240"/>
                </a:lnTo>
                <a:lnTo>
                  <a:pt x="81677" y="8240"/>
                </a:lnTo>
                <a:close/>
                <a:moveTo>
                  <a:pt x="81677" y="13166"/>
                </a:moveTo>
                <a:lnTo>
                  <a:pt x="79288" y="13166"/>
                </a:lnTo>
                <a:lnTo>
                  <a:pt x="79288" y="10777"/>
                </a:lnTo>
                <a:lnTo>
                  <a:pt x="81677" y="10777"/>
                </a:lnTo>
                <a:close/>
                <a:moveTo>
                  <a:pt x="81677" y="15704"/>
                </a:moveTo>
                <a:lnTo>
                  <a:pt x="79288" y="15704"/>
                </a:lnTo>
                <a:lnTo>
                  <a:pt x="79288" y="13316"/>
                </a:lnTo>
                <a:lnTo>
                  <a:pt x="81677" y="13316"/>
                </a:lnTo>
                <a:close/>
                <a:moveTo>
                  <a:pt x="81677" y="18242"/>
                </a:moveTo>
                <a:lnTo>
                  <a:pt x="79288" y="18242"/>
                </a:lnTo>
                <a:lnTo>
                  <a:pt x="79288" y="15853"/>
                </a:lnTo>
                <a:lnTo>
                  <a:pt x="81677" y="15853"/>
                </a:lnTo>
                <a:close/>
                <a:moveTo>
                  <a:pt x="81677" y="20778"/>
                </a:moveTo>
                <a:lnTo>
                  <a:pt x="79288" y="20778"/>
                </a:lnTo>
                <a:lnTo>
                  <a:pt x="79288" y="18389"/>
                </a:lnTo>
                <a:lnTo>
                  <a:pt x="81677" y="18389"/>
                </a:lnTo>
                <a:close/>
                <a:moveTo>
                  <a:pt x="81677" y="23316"/>
                </a:moveTo>
                <a:lnTo>
                  <a:pt x="79288" y="23316"/>
                </a:lnTo>
                <a:lnTo>
                  <a:pt x="79288" y="20928"/>
                </a:lnTo>
                <a:lnTo>
                  <a:pt x="81677" y="20928"/>
                </a:lnTo>
                <a:close/>
                <a:moveTo>
                  <a:pt x="81677" y="25854"/>
                </a:moveTo>
                <a:lnTo>
                  <a:pt x="79288" y="25854"/>
                </a:lnTo>
                <a:lnTo>
                  <a:pt x="79288" y="23465"/>
                </a:lnTo>
                <a:lnTo>
                  <a:pt x="81677" y="23465"/>
                </a:lnTo>
                <a:close/>
                <a:moveTo>
                  <a:pt x="81677" y="28391"/>
                </a:moveTo>
                <a:lnTo>
                  <a:pt x="79288" y="28391"/>
                </a:lnTo>
                <a:lnTo>
                  <a:pt x="79288" y="26002"/>
                </a:lnTo>
                <a:lnTo>
                  <a:pt x="81677" y="26002"/>
                </a:lnTo>
                <a:close/>
                <a:moveTo>
                  <a:pt x="81677" y="30928"/>
                </a:moveTo>
                <a:lnTo>
                  <a:pt x="79288" y="30928"/>
                </a:lnTo>
                <a:lnTo>
                  <a:pt x="79288" y="28540"/>
                </a:lnTo>
                <a:lnTo>
                  <a:pt x="81677" y="28540"/>
                </a:lnTo>
                <a:close/>
                <a:moveTo>
                  <a:pt x="81677" y="33466"/>
                </a:moveTo>
                <a:lnTo>
                  <a:pt x="79288" y="33466"/>
                </a:lnTo>
                <a:lnTo>
                  <a:pt x="79288" y="31077"/>
                </a:lnTo>
                <a:lnTo>
                  <a:pt x="81677" y="31077"/>
                </a:lnTo>
                <a:close/>
                <a:moveTo>
                  <a:pt x="81677" y="36003"/>
                </a:moveTo>
                <a:lnTo>
                  <a:pt x="79288" y="36003"/>
                </a:lnTo>
                <a:lnTo>
                  <a:pt x="79288" y="33614"/>
                </a:lnTo>
                <a:lnTo>
                  <a:pt x="81677" y="33614"/>
                </a:lnTo>
                <a:close/>
                <a:moveTo>
                  <a:pt x="81677" y="38540"/>
                </a:moveTo>
                <a:lnTo>
                  <a:pt x="79288" y="38540"/>
                </a:lnTo>
                <a:lnTo>
                  <a:pt x="79288" y="36152"/>
                </a:lnTo>
                <a:lnTo>
                  <a:pt x="81677" y="36152"/>
                </a:lnTo>
                <a:close/>
                <a:moveTo>
                  <a:pt x="81677" y="41079"/>
                </a:moveTo>
                <a:lnTo>
                  <a:pt x="79288" y="41079"/>
                </a:lnTo>
                <a:lnTo>
                  <a:pt x="79288" y="38690"/>
                </a:lnTo>
                <a:lnTo>
                  <a:pt x="81677" y="38690"/>
                </a:lnTo>
                <a:close/>
                <a:moveTo>
                  <a:pt x="81677" y="43616"/>
                </a:moveTo>
                <a:lnTo>
                  <a:pt x="79288" y="43616"/>
                </a:lnTo>
                <a:lnTo>
                  <a:pt x="79288" y="41226"/>
                </a:lnTo>
                <a:lnTo>
                  <a:pt x="81677" y="41226"/>
                </a:lnTo>
                <a:close/>
                <a:moveTo>
                  <a:pt x="81677" y="46152"/>
                </a:moveTo>
                <a:lnTo>
                  <a:pt x="79288" y="46152"/>
                </a:lnTo>
                <a:lnTo>
                  <a:pt x="79288" y="43764"/>
                </a:lnTo>
                <a:lnTo>
                  <a:pt x="81677" y="43764"/>
                </a:lnTo>
                <a:close/>
                <a:moveTo>
                  <a:pt x="81677" y="48691"/>
                </a:moveTo>
                <a:lnTo>
                  <a:pt x="79288" y="48691"/>
                </a:lnTo>
                <a:lnTo>
                  <a:pt x="79288" y="46302"/>
                </a:lnTo>
                <a:lnTo>
                  <a:pt x="81677" y="46302"/>
                </a:lnTo>
                <a:close/>
                <a:moveTo>
                  <a:pt x="81677" y="51228"/>
                </a:moveTo>
                <a:lnTo>
                  <a:pt x="79288" y="51228"/>
                </a:lnTo>
                <a:lnTo>
                  <a:pt x="79288" y="48839"/>
                </a:lnTo>
                <a:lnTo>
                  <a:pt x="81677" y="48839"/>
                </a:lnTo>
                <a:close/>
                <a:moveTo>
                  <a:pt x="81677" y="53765"/>
                </a:moveTo>
                <a:lnTo>
                  <a:pt x="79288" y="53765"/>
                </a:lnTo>
                <a:lnTo>
                  <a:pt x="79288" y="51376"/>
                </a:lnTo>
                <a:lnTo>
                  <a:pt x="81677" y="51376"/>
                </a:lnTo>
                <a:close/>
                <a:moveTo>
                  <a:pt x="81677" y="56303"/>
                </a:moveTo>
                <a:lnTo>
                  <a:pt x="79288" y="56303"/>
                </a:lnTo>
                <a:lnTo>
                  <a:pt x="79288" y="53914"/>
                </a:lnTo>
                <a:lnTo>
                  <a:pt x="81677" y="53914"/>
                </a:lnTo>
                <a:close/>
                <a:moveTo>
                  <a:pt x="81677" y="58840"/>
                </a:moveTo>
                <a:lnTo>
                  <a:pt x="79288" y="58840"/>
                </a:lnTo>
                <a:lnTo>
                  <a:pt x="79288" y="56451"/>
                </a:lnTo>
                <a:lnTo>
                  <a:pt x="81677" y="56451"/>
                </a:lnTo>
                <a:close/>
                <a:moveTo>
                  <a:pt x="79139" y="5554"/>
                </a:moveTo>
                <a:lnTo>
                  <a:pt x="76751" y="5554"/>
                </a:lnTo>
                <a:lnTo>
                  <a:pt x="76751" y="3165"/>
                </a:lnTo>
                <a:lnTo>
                  <a:pt x="79139" y="3165"/>
                </a:lnTo>
                <a:close/>
                <a:moveTo>
                  <a:pt x="79139" y="8092"/>
                </a:moveTo>
                <a:lnTo>
                  <a:pt x="76751" y="8092"/>
                </a:lnTo>
                <a:lnTo>
                  <a:pt x="76751" y="5703"/>
                </a:lnTo>
                <a:lnTo>
                  <a:pt x="79139" y="5703"/>
                </a:lnTo>
                <a:close/>
                <a:moveTo>
                  <a:pt x="79139" y="10629"/>
                </a:moveTo>
                <a:lnTo>
                  <a:pt x="76751" y="10629"/>
                </a:lnTo>
                <a:lnTo>
                  <a:pt x="76751" y="8240"/>
                </a:lnTo>
                <a:lnTo>
                  <a:pt x="79139" y="8240"/>
                </a:lnTo>
                <a:close/>
                <a:moveTo>
                  <a:pt x="79139" y="13166"/>
                </a:moveTo>
                <a:lnTo>
                  <a:pt x="76751" y="13166"/>
                </a:lnTo>
                <a:lnTo>
                  <a:pt x="76751" y="10777"/>
                </a:lnTo>
                <a:lnTo>
                  <a:pt x="79139" y="10777"/>
                </a:lnTo>
                <a:close/>
                <a:moveTo>
                  <a:pt x="79139" y="15704"/>
                </a:moveTo>
                <a:lnTo>
                  <a:pt x="76751" y="15704"/>
                </a:lnTo>
                <a:lnTo>
                  <a:pt x="76751" y="13316"/>
                </a:lnTo>
                <a:lnTo>
                  <a:pt x="79139" y="13316"/>
                </a:lnTo>
                <a:close/>
                <a:moveTo>
                  <a:pt x="79139" y="18242"/>
                </a:moveTo>
                <a:lnTo>
                  <a:pt x="76751" y="18242"/>
                </a:lnTo>
                <a:lnTo>
                  <a:pt x="76751" y="15853"/>
                </a:lnTo>
                <a:lnTo>
                  <a:pt x="79139" y="15853"/>
                </a:lnTo>
                <a:close/>
                <a:moveTo>
                  <a:pt x="79139" y="20778"/>
                </a:moveTo>
                <a:lnTo>
                  <a:pt x="76751" y="20778"/>
                </a:lnTo>
                <a:lnTo>
                  <a:pt x="76751" y="18389"/>
                </a:lnTo>
                <a:lnTo>
                  <a:pt x="79139" y="18389"/>
                </a:lnTo>
                <a:close/>
                <a:moveTo>
                  <a:pt x="79139" y="23316"/>
                </a:moveTo>
                <a:lnTo>
                  <a:pt x="76751" y="23316"/>
                </a:lnTo>
                <a:lnTo>
                  <a:pt x="76751" y="20928"/>
                </a:lnTo>
                <a:lnTo>
                  <a:pt x="79139" y="20928"/>
                </a:lnTo>
                <a:close/>
                <a:moveTo>
                  <a:pt x="79139" y="25854"/>
                </a:moveTo>
                <a:lnTo>
                  <a:pt x="76751" y="25854"/>
                </a:lnTo>
                <a:lnTo>
                  <a:pt x="76751" y="23465"/>
                </a:lnTo>
                <a:lnTo>
                  <a:pt x="79139" y="23465"/>
                </a:lnTo>
                <a:close/>
                <a:moveTo>
                  <a:pt x="79139" y="28391"/>
                </a:moveTo>
                <a:lnTo>
                  <a:pt x="76751" y="28391"/>
                </a:lnTo>
                <a:lnTo>
                  <a:pt x="76751" y="26002"/>
                </a:lnTo>
                <a:lnTo>
                  <a:pt x="79139" y="26002"/>
                </a:lnTo>
                <a:close/>
                <a:moveTo>
                  <a:pt x="79139" y="30928"/>
                </a:moveTo>
                <a:lnTo>
                  <a:pt x="76751" y="30928"/>
                </a:lnTo>
                <a:lnTo>
                  <a:pt x="76751" y="28540"/>
                </a:lnTo>
                <a:lnTo>
                  <a:pt x="79139" y="28540"/>
                </a:lnTo>
                <a:close/>
                <a:moveTo>
                  <a:pt x="79139" y="33466"/>
                </a:moveTo>
                <a:lnTo>
                  <a:pt x="76751" y="33466"/>
                </a:lnTo>
                <a:lnTo>
                  <a:pt x="76751" y="31077"/>
                </a:lnTo>
                <a:lnTo>
                  <a:pt x="79139" y="31077"/>
                </a:lnTo>
                <a:close/>
                <a:moveTo>
                  <a:pt x="79139" y="36003"/>
                </a:moveTo>
                <a:lnTo>
                  <a:pt x="76751" y="36003"/>
                </a:lnTo>
                <a:lnTo>
                  <a:pt x="76751" y="33614"/>
                </a:lnTo>
                <a:lnTo>
                  <a:pt x="79139" y="33614"/>
                </a:lnTo>
                <a:close/>
                <a:moveTo>
                  <a:pt x="79139" y="38540"/>
                </a:moveTo>
                <a:lnTo>
                  <a:pt x="76751" y="38540"/>
                </a:lnTo>
                <a:lnTo>
                  <a:pt x="76751" y="36152"/>
                </a:lnTo>
                <a:lnTo>
                  <a:pt x="79139" y="36152"/>
                </a:lnTo>
                <a:close/>
                <a:moveTo>
                  <a:pt x="79139" y="41079"/>
                </a:moveTo>
                <a:lnTo>
                  <a:pt x="76751" y="41079"/>
                </a:lnTo>
                <a:lnTo>
                  <a:pt x="76751" y="38690"/>
                </a:lnTo>
                <a:lnTo>
                  <a:pt x="79139" y="38690"/>
                </a:lnTo>
                <a:close/>
                <a:moveTo>
                  <a:pt x="79139" y="43616"/>
                </a:moveTo>
                <a:lnTo>
                  <a:pt x="76751" y="43616"/>
                </a:lnTo>
                <a:lnTo>
                  <a:pt x="76751" y="41226"/>
                </a:lnTo>
                <a:lnTo>
                  <a:pt x="79139" y="41226"/>
                </a:lnTo>
                <a:close/>
                <a:moveTo>
                  <a:pt x="79139" y="46152"/>
                </a:moveTo>
                <a:lnTo>
                  <a:pt x="76751" y="46152"/>
                </a:lnTo>
                <a:lnTo>
                  <a:pt x="76751" y="43764"/>
                </a:lnTo>
                <a:lnTo>
                  <a:pt x="79139" y="43764"/>
                </a:lnTo>
                <a:close/>
                <a:moveTo>
                  <a:pt x="79139" y="48691"/>
                </a:moveTo>
                <a:lnTo>
                  <a:pt x="76751" y="48691"/>
                </a:lnTo>
                <a:lnTo>
                  <a:pt x="76751" y="46302"/>
                </a:lnTo>
                <a:lnTo>
                  <a:pt x="79139" y="46302"/>
                </a:lnTo>
                <a:close/>
                <a:moveTo>
                  <a:pt x="79139" y="51228"/>
                </a:moveTo>
                <a:lnTo>
                  <a:pt x="76751" y="51228"/>
                </a:lnTo>
                <a:lnTo>
                  <a:pt x="76751" y="48839"/>
                </a:lnTo>
                <a:lnTo>
                  <a:pt x="79139" y="48839"/>
                </a:lnTo>
                <a:close/>
                <a:moveTo>
                  <a:pt x="79139" y="53765"/>
                </a:moveTo>
                <a:lnTo>
                  <a:pt x="76751" y="53765"/>
                </a:lnTo>
                <a:lnTo>
                  <a:pt x="76751" y="51376"/>
                </a:lnTo>
                <a:lnTo>
                  <a:pt x="79139" y="51376"/>
                </a:lnTo>
                <a:close/>
                <a:moveTo>
                  <a:pt x="79139" y="56303"/>
                </a:moveTo>
                <a:lnTo>
                  <a:pt x="76751" y="56303"/>
                </a:lnTo>
                <a:lnTo>
                  <a:pt x="76751" y="53914"/>
                </a:lnTo>
                <a:lnTo>
                  <a:pt x="79139" y="53914"/>
                </a:lnTo>
                <a:close/>
                <a:moveTo>
                  <a:pt x="79139" y="58840"/>
                </a:moveTo>
                <a:lnTo>
                  <a:pt x="76751" y="58840"/>
                </a:lnTo>
                <a:lnTo>
                  <a:pt x="76751" y="56451"/>
                </a:lnTo>
                <a:lnTo>
                  <a:pt x="79139" y="56451"/>
                </a:lnTo>
                <a:close/>
                <a:moveTo>
                  <a:pt x="76603" y="5554"/>
                </a:moveTo>
                <a:lnTo>
                  <a:pt x="74214" y="5554"/>
                </a:lnTo>
                <a:lnTo>
                  <a:pt x="74214" y="3165"/>
                </a:lnTo>
                <a:lnTo>
                  <a:pt x="76603" y="3165"/>
                </a:lnTo>
                <a:close/>
                <a:moveTo>
                  <a:pt x="76603" y="8092"/>
                </a:moveTo>
                <a:lnTo>
                  <a:pt x="74214" y="8092"/>
                </a:lnTo>
                <a:lnTo>
                  <a:pt x="74214" y="5703"/>
                </a:lnTo>
                <a:lnTo>
                  <a:pt x="76603" y="5703"/>
                </a:lnTo>
                <a:close/>
                <a:moveTo>
                  <a:pt x="76603" y="10629"/>
                </a:moveTo>
                <a:lnTo>
                  <a:pt x="74214" y="10629"/>
                </a:lnTo>
                <a:lnTo>
                  <a:pt x="74214" y="8240"/>
                </a:lnTo>
                <a:lnTo>
                  <a:pt x="76603" y="8240"/>
                </a:lnTo>
                <a:close/>
                <a:moveTo>
                  <a:pt x="76603" y="13166"/>
                </a:moveTo>
                <a:lnTo>
                  <a:pt x="74214" y="13166"/>
                </a:lnTo>
                <a:lnTo>
                  <a:pt x="74214" y="10777"/>
                </a:lnTo>
                <a:lnTo>
                  <a:pt x="76603" y="10777"/>
                </a:lnTo>
                <a:close/>
                <a:moveTo>
                  <a:pt x="76603" y="15704"/>
                </a:moveTo>
                <a:lnTo>
                  <a:pt x="74214" y="15704"/>
                </a:lnTo>
                <a:lnTo>
                  <a:pt x="74214" y="13316"/>
                </a:lnTo>
                <a:lnTo>
                  <a:pt x="76603" y="13316"/>
                </a:lnTo>
                <a:close/>
                <a:moveTo>
                  <a:pt x="76603" y="18242"/>
                </a:moveTo>
                <a:lnTo>
                  <a:pt x="74214" y="18242"/>
                </a:lnTo>
                <a:lnTo>
                  <a:pt x="74214" y="15853"/>
                </a:lnTo>
                <a:lnTo>
                  <a:pt x="76603" y="15853"/>
                </a:lnTo>
                <a:close/>
                <a:moveTo>
                  <a:pt x="76603" y="20778"/>
                </a:moveTo>
                <a:lnTo>
                  <a:pt x="74214" y="20778"/>
                </a:lnTo>
                <a:lnTo>
                  <a:pt x="74214" y="18389"/>
                </a:lnTo>
                <a:lnTo>
                  <a:pt x="76603" y="18389"/>
                </a:lnTo>
                <a:close/>
                <a:moveTo>
                  <a:pt x="76603" y="23316"/>
                </a:moveTo>
                <a:lnTo>
                  <a:pt x="74214" y="23316"/>
                </a:lnTo>
                <a:lnTo>
                  <a:pt x="74214" y="20928"/>
                </a:lnTo>
                <a:lnTo>
                  <a:pt x="76603" y="20928"/>
                </a:lnTo>
                <a:close/>
                <a:moveTo>
                  <a:pt x="76603" y="25854"/>
                </a:moveTo>
                <a:lnTo>
                  <a:pt x="74214" y="25854"/>
                </a:lnTo>
                <a:lnTo>
                  <a:pt x="74214" y="23465"/>
                </a:lnTo>
                <a:lnTo>
                  <a:pt x="76603" y="23465"/>
                </a:lnTo>
                <a:close/>
                <a:moveTo>
                  <a:pt x="76603" y="28391"/>
                </a:moveTo>
                <a:lnTo>
                  <a:pt x="74214" y="28391"/>
                </a:lnTo>
                <a:lnTo>
                  <a:pt x="74214" y="26002"/>
                </a:lnTo>
                <a:lnTo>
                  <a:pt x="76603" y="26002"/>
                </a:lnTo>
                <a:close/>
                <a:moveTo>
                  <a:pt x="76603" y="30928"/>
                </a:moveTo>
                <a:lnTo>
                  <a:pt x="74214" y="30928"/>
                </a:lnTo>
                <a:lnTo>
                  <a:pt x="74214" y="28540"/>
                </a:lnTo>
                <a:lnTo>
                  <a:pt x="76603" y="28540"/>
                </a:lnTo>
                <a:close/>
                <a:moveTo>
                  <a:pt x="76603" y="33466"/>
                </a:moveTo>
                <a:lnTo>
                  <a:pt x="74214" y="33466"/>
                </a:lnTo>
                <a:lnTo>
                  <a:pt x="74214" y="31077"/>
                </a:lnTo>
                <a:lnTo>
                  <a:pt x="76603" y="31077"/>
                </a:lnTo>
                <a:close/>
                <a:moveTo>
                  <a:pt x="76603" y="36003"/>
                </a:moveTo>
                <a:lnTo>
                  <a:pt x="74214" y="36003"/>
                </a:lnTo>
                <a:lnTo>
                  <a:pt x="74214" y="33614"/>
                </a:lnTo>
                <a:lnTo>
                  <a:pt x="76603" y="33614"/>
                </a:lnTo>
                <a:close/>
                <a:moveTo>
                  <a:pt x="76603" y="38540"/>
                </a:moveTo>
                <a:lnTo>
                  <a:pt x="74214" y="38540"/>
                </a:lnTo>
                <a:lnTo>
                  <a:pt x="74214" y="36152"/>
                </a:lnTo>
                <a:lnTo>
                  <a:pt x="76603" y="36152"/>
                </a:lnTo>
                <a:close/>
                <a:moveTo>
                  <a:pt x="76603" y="41079"/>
                </a:moveTo>
                <a:lnTo>
                  <a:pt x="74214" y="41079"/>
                </a:lnTo>
                <a:lnTo>
                  <a:pt x="74214" y="38690"/>
                </a:lnTo>
                <a:lnTo>
                  <a:pt x="76603" y="38690"/>
                </a:lnTo>
                <a:close/>
                <a:moveTo>
                  <a:pt x="76603" y="43616"/>
                </a:moveTo>
                <a:lnTo>
                  <a:pt x="74214" y="43616"/>
                </a:lnTo>
                <a:lnTo>
                  <a:pt x="74214" y="41226"/>
                </a:lnTo>
                <a:lnTo>
                  <a:pt x="76603" y="41226"/>
                </a:lnTo>
                <a:close/>
                <a:moveTo>
                  <a:pt x="76603" y="46152"/>
                </a:moveTo>
                <a:lnTo>
                  <a:pt x="74214" y="46152"/>
                </a:lnTo>
                <a:lnTo>
                  <a:pt x="74214" y="43764"/>
                </a:lnTo>
                <a:lnTo>
                  <a:pt x="76603" y="43764"/>
                </a:lnTo>
                <a:close/>
                <a:moveTo>
                  <a:pt x="76603" y="48691"/>
                </a:moveTo>
                <a:lnTo>
                  <a:pt x="74214" y="48691"/>
                </a:lnTo>
                <a:lnTo>
                  <a:pt x="74214" y="46302"/>
                </a:lnTo>
                <a:lnTo>
                  <a:pt x="76603" y="46302"/>
                </a:lnTo>
                <a:close/>
                <a:moveTo>
                  <a:pt x="76603" y="51228"/>
                </a:moveTo>
                <a:lnTo>
                  <a:pt x="74214" y="51228"/>
                </a:lnTo>
                <a:lnTo>
                  <a:pt x="74214" y="48839"/>
                </a:lnTo>
                <a:lnTo>
                  <a:pt x="76603" y="48839"/>
                </a:lnTo>
                <a:close/>
                <a:moveTo>
                  <a:pt x="76603" y="53765"/>
                </a:moveTo>
                <a:lnTo>
                  <a:pt x="74214" y="53765"/>
                </a:lnTo>
                <a:lnTo>
                  <a:pt x="74214" y="51376"/>
                </a:lnTo>
                <a:lnTo>
                  <a:pt x="76603" y="51376"/>
                </a:lnTo>
                <a:close/>
                <a:moveTo>
                  <a:pt x="76603" y="56303"/>
                </a:moveTo>
                <a:lnTo>
                  <a:pt x="74214" y="56303"/>
                </a:lnTo>
                <a:lnTo>
                  <a:pt x="74214" y="53914"/>
                </a:lnTo>
                <a:lnTo>
                  <a:pt x="76603" y="53914"/>
                </a:lnTo>
                <a:close/>
                <a:moveTo>
                  <a:pt x="76603" y="58840"/>
                </a:moveTo>
                <a:lnTo>
                  <a:pt x="74214" y="58840"/>
                </a:lnTo>
                <a:lnTo>
                  <a:pt x="74214" y="56451"/>
                </a:lnTo>
                <a:lnTo>
                  <a:pt x="76603" y="56451"/>
                </a:lnTo>
                <a:close/>
                <a:moveTo>
                  <a:pt x="74065" y="5554"/>
                </a:moveTo>
                <a:lnTo>
                  <a:pt x="71676" y="5554"/>
                </a:lnTo>
                <a:lnTo>
                  <a:pt x="71676" y="3165"/>
                </a:lnTo>
                <a:lnTo>
                  <a:pt x="74065" y="3165"/>
                </a:lnTo>
                <a:close/>
                <a:moveTo>
                  <a:pt x="74065" y="8092"/>
                </a:moveTo>
                <a:lnTo>
                  <a:pt x="71676" y="8092"/>
                </a:lnTo>
                <a:lnTo>
                  <a:pt x="71676" y="5703"/>
                </a:lnTo>
                <a:lnTo>
                  <a:pt x="74065" y="5703"/>
                </a:lnTo>
                <a:close/>
                <a:moveTo>
                  <a:pt x="74065" y="10629"/>
                </a:moveTo>
                <a:lnTo>
                  <a:pt x="71676" y="10629"/>
                </a:lnTo>
                <a:lnTo>
                  <a:pt x="71676" y="8240"/>
                </a:lnTo>
                <a:lnTo>
                  <a:pt x="74065" y="8240"/>
                </a:lnTo>
                <a:close/>
                <a:moveTo>
                  <a:pt x="74065" y="13166"/>
                </a:moveTo>
                <a:lnTo>
                  <a:pt x="71676" y="13166"/>
                </a:lnTo>
                <a:lnTo>
                  <a:pt x="71676" y="10777"/>
                </a:lnTo>
                <a:lnTo>
                  <a:pt x="74065" y="10777"/>
                </a:lnTo>
                <a:close/>
                <a:moveTo>
                  <a:pt x="74065" y="15704"/>
                </a:moveTo>
                <a:lnTo>
                  <a:pt x="71676" y="15704"/>
                </a:lnTo>
                <a:lnTo>
                  <a:pt x="71676" y="13316"/>
                </a:lnTo>
                <a:lnTo>
                  <a:pt x="74065" y="13316"/>
                </a:lnTo>
                <a:close/>
                <a:moveTo>
                  <a:pt x="74065" y="18242"/>
                </a:moveTo>
                <a:lnTo>
                  <a:pt x="71676" y="18242"/>
                </a:lnTo>
                <a:lnTo>
                  <a:pt x="71676" y="15853"/>
                </a:lnTo>
                <a:lnTo>
                  <a:pt x="74065" y="15853"/>
                </a:lnTo>
                <a:close/>
                <a:moveTo>
                  <a:pt x="74065" y="20778"/>
                </a:moveTo>
                <a:lnTo>
                  <a:pt x="71676" y="20778"/>
                </a:lnTo>
                <a:lnTo>
                  <a:pt x="71676" y="18389"/>
                </a:lnTo>
                <a:lnTo>
                  <a:pt x="74065" y="18389"/>
                </a:lnTo>
                <a:close/>
                <a:moveTo>
                  <a:pt x="74065" y="23316"/>
                </a:moveTo>
                <a:lnTo>
                  <a:pt x="71676" y="23316"/>
                </a:lnTo>
                <a:lnTo>
                  <a:pt x="71676" y="20928"/>
                </a:lnTo>
                <a:lnTo>
                  <a:pt x="74065" y="20928"/>
                </a:lnTo>
                <a:close/>
                <a:moveTo>
                  <a:pt x="74065" y="25854"/>
                </a:moveTo>
                <a:lnTo>
                  <a:pt x="71676" y="25854"/>
                </a:lnTo>
                <a:lnTo>
                  <a:pt x="71676" y="23465"/>
                </a:lnTo>
                <a:lnTo>
                  <a:pt x="74065" y="23465"/>
                </a:lnTo>
                <a:close/>
                <a:moveTo>
                  <a:pt x="74065" y="28391"/>
                </a:moveTo>
                <a:lnTo>
                  <a:pt x="71676" y="28391"/>
                </a:lnTo>
                <a:lnTo>
                  <a:pt x="71676" y="26002"/>
                </a:lnTo>
                <a:lnTo>
                  <a:pt x="74065" y="26002"/>
                </a:lnTo>
                <a:close/>
                <a:moveTo>
                  <a:pt x="74065" y="30928"/>
                </a:moveTo>
                <a:lnTo>
                  <a:pt x="71676" y="30928"/>
                </a:lnTo>
                <a:lnTo>
                  <a:pt x="71676" y="28540"/>
                </a:lnTo>
                <a:lnTo>
                  <a:pt x="74065" y="28540"/>
                </a:lnTo>
                <a:close/>
                <a:moveTo>
                  <a:pt x="74065" y="33466"/>
                </a:moveTo>
                <a:lnTo>
                  <a:pt x="71676" y="33466"/>
                </a:lnTo>
                <a:lnTo>
                  <a:pt x="71676" y="31077"/>
                </a:lnTo>
                <a:lnTo>
                  <a:pt x="74065" y="31077"/>
                </a:lnTo>
                <a:close/>
                <a:moveTo>
                  <a:pt x="74065" y="36003"/>
                </a:moveTo>
                <a:lnTo>
                  <a:pt x="71676" y="36003"/>
                </a:lnTo>
                <a:lnTo>
                  <a:pt x="71676" y="33614"/>
                </a:lnTo>
                <a:lnTo>
                  <a:pt x="74065" y="33614"/>
                </a:lnTo>
                <a:close/>
                <a:moveTo>
                  <a:pt x="74065" y="38540"/>
                </a:moveTo>
                <a:lnTo>
                  <a:pt x="71676" y="38540"/>
                </a:lnTo>
                <a:lnTo>
                  <a:pt x="71676" y="36152"/>
                </a:lnTo>
                <a:lnTo>
                  <a:pt x="74065" y="36152"/>
                </a:lnTo>
                <a:close/>
                <a:moveTo>
                  <a:pt x="74065" y="41079"/>
                </a:moveTo>
                <a:lnTo>
                  <a:pt x="71676" y="41079"/>
                </a:lnTo>
                <a:lnTo>
                  <a:pt x="71676" y="38690"/>
                </a:lnTo>
                <a:lnTo>
                  <a:pt x="74065" y="38690"/>
                </a:lnTo>
                <a:close/>
                <a:moveTo>
                  <a:pt x="74065" y="43616"/>
                </a:moveTo>
                <a:lnTo>
                  <a:pt x="71676" y="43616"/>
                </a:lnTo>
                <a:lnTo>
                  <a:pt x="71676" y="41226"/>
                </a:lnTo>
                <a:lnTo>
                  <a:pt x="74065" y="41226"/>
                </a:lnTo>
                <a:close/>
                <a:moveTo>
                  <a:pt x="74065" y="46152"/>
                </a:moveTo>
                <a:lnTo>
                  <a:pt x="71676" y="46152"/>
                </a:lnTo>
                <a:lnTo>
                  <a:pt x="71676" y="43764"/>
                </a:lnTo>
                <a:lnTo>
                  <a:pt x="74065" y="43764"/>
                </a:lnTo>
                <a:close/>
                <a:moveTo>
                  <a:pt x="74065" y="48691"/>
                </a:moveTo>
                <a:lnTo>
                  <a:pt x="71676" y="48691"/>
                </a:lnTo>
                <a:lnTo>
                  <a:pt x="71676" y="46302"/>
                </a:lnTo>
                <a:lnTo>
                  <a:pt x="74065" y="46302"/>
                </a:lnTo>
                <a:close/>
                <a:moveTo>
                  <a:pt x="74065" y="51228"/>
                </a:moveTo>
                <a:lnTo>
                  <a:pt x="71676" y="51228"/>
                </a:lnTo>
                <a:lnTo>
                  <a:pt x="71676" y="48839"/>
                </a:lnTo>
                <a:lnTo>
                  <a:pt x="74065" y="48839"/>
                </a:lnTo>
                <a:close/>
                <a:moveTo>
                  <a:pt x="74065" y="53765"/>
                </a:moveTo>
                <a:lnTo>
                  <a:pt x="71676" y="53765"/>
                </a:lnTo>
                <a:lnTo>
                  <a:pt x="71676" y="51376"/>
                </a:lnTo>
                <a:lnTo>
                  <a:pt x="74065" y="51376"/>
                </a:lnTo>
                <a:close/>
                <a:moveTo>
                  <a:pt x="74065" y="56303"/>
                </a:moveTo>
                <a:lnTo>
                  <a:pt x="71676" y="56303"/>
                </a:lnTo>
                <a:lnTo>
                  <a:pt x="71676" y="53914"/>
                </a:lnTo>
                <a:lnTo>
                  <a:pt x="74065" y="53914"/>
                </a:lnTo>
                <a:close/>
                <a:moveTo>
                  <a:pt x="74065" y="58840"/>
                </a:moveTo>
                <a:lnTo>
                  <a:pt x="71676" y="58840"/>
                </a:lnTo>
                <a:lnTo>
                  <a:pt x="71676" y="56451"/>
                </a:lnTo>
                <a:lnTo>
                  <a:pt x="74065" y="56451"/>
                </a:lnTo>
                <a:close/>
                <a:moveTo>
                  <a:pt x="71527" y="5554"/>
                </a:moveTo>
                <a:lnTo>
                  <a:pt x="69139" y="5554"/>
                </a:lnTo>
                <a:lnTo>
                  <a:pt x="69139" y="3165"/>
                </a:lnTo>
                <a:lnTo>
                  <a:pt x="71527" y="3165"/>
                </a:lnTo>
                <a:close/>
                <a:moveTo>
                  <a:pt x="71527" y="8092"/>
                </a:moveTo>
                <a:lnTo>
                  <a:pt x="69139" y="8092"/>
                </a:lnTo>
                <a:lnTo>
                  <a:pt x="69139" y="5703"/>
                </a:lnTo>
                <a:lnTo>
                  <a:pt x="71527" y="5703"/>
                </a:lnTo>
                <a:close/>
                <a:moveTo>
                  <a:pt x="71527" y="10629"/>
                </a:moveTo>
                <a:lnTo>
                  <a:pt x="69139" y="10629"/>
                </a:lnTo>
                <a:lnTo>
                  <a:pt x="69139" y="8240"/>
                </a:lnTo>
                <a:lnTo>
                  <a:pt x="71527" y="8240"/>
                </a:lnTo>
                <a:close/>
                <a:moveTo>
                  <a:pt x="71527" y="13166"/>
                </a:moveTo>
                <a:lnTo>
                  <a:pt x="69139" y="13166"/>
                </a:lnTo>
                <a:lnTo>
                  <a:pt x="69139" y="10777"/>
                </a:lnTo>
                <a:lnTo>
                  <a:pt x="71527" y="10777"/>
                </a:lnTo>
                <a:close/>
                <a:moveTo>
                  <a:pt x="71527" y="15704"/>
                </a:moveTo>
                <a:lnTo>
                  <a:pt x="69139" y="15704"/>
                </a:lnTo>
                <a:lnTo>
                  <a:pt x="69139" y="13316"/>
                </a:lnTo>
                <a:lnTo>
                  <a:pt x="71527" y="13316"/>
                </a:lnTo>
                <a:close/>
                <a:moveTo>
                  <a:pt x="71527" y="18242"/>
                </a:moveTo>
                <a:lnTo>
                  <a:pt x="69139" y="18242"/>
                </a:lnTo>
                <a:lnTo>
                  <a:pt x="69139" y="15853"/>
                </a:lnTo>
                <a:lnTo>
                  <a:pt x="71527" y="15853"/>
                </a:lnTo>
                <a:close/>
                <a:moveTo>
                  <a:pt x="71527" y="20778"/>
                </a:moveTo>
                <a:lnTo>
                  <a:pt x="69139" y="20778"/>
                </a:lnTo>
                <a:lnTo>
                  <a:pt x="69139" y="18389"/>
                </a:lnTo>
                <a:lnTo>
                  <a:pt x="71527" y="18389"/>
                </a:lnTo>
                <a:close/>
                <a:moveTo>
                  <a:pt x="71527" y="23316"/>
                </a:moveTo>
                <a:lnTo>
                  <a:pt x="69139" y="23316"/>
                </a:lnTo>
                <a:lnTo>
                  <a:pt x="69139" y="20928"/>
                </a:lnTo>
                <a:lnTo>
                  <a:pt x="71527" y="20928"/>
                </a:lnTo>
                <a:close/>
                <a:moveTo>
                  <a:pt x="71527" y="25854"/>
                </a:moveTo>
                <a:lnTo>
                  <a:pt x="69139" y="25854"/>
                </a:lnTo>
                <a:lnTo>
                  <a:pt x="69139" y="23465"/>
                </a:lnTo>
                <a:lnTo>
                  <a:pt x="71527" y="23465"/>
                </a:lnTo>
                <a:close/>
                <a:moveTo>
                  <a:pt x="71527" y="28391"/>
                </a:moveTo>
                <a:lnTo>
                  <a:pt x="69139" y="28391"/>
                </a:lnTo>
                <a:lnTo>
                  <a:pt x="69139" y="26002"/>
                </a:lnTo>
                <a:lnTo>
                  <a:pt x="71527" y="26002"/>
                </a:lnTo>
                <a:close/>
                <a:moveTo>
                  <a:pt x="71527" y="30928"/>
                </a:moveTo>
                <a:lnTo>
                  <a:pt x="69139" y="30928"/>
                </a:lnTo>
                <a:lnTo>
                  <a:pt x="69139" y="28540"/>
                </a:lnTo>
                <a:lnTo>
                  <a:pt x="71527" y="28540"/>
                </a:lnTo>
                <a:close/>
                <a:moveTo>
                  <a:pt x="71527" y="33466"/>
                </a:moveTo>
                <a:lnTo>
                  <a:pt x="69139" y="33466"/>
                </a:lnTo>
                <a:lnTo>
                  <a:pt x="69139" y="31077"/>
                </a:lnTo>
                <a:lnTo>
                  <a:pt x="71527" y="31077"/>
                </a:lnTo>
                <a:close/>
                <a:moveTo>
                  <a:pt x="71527" y="36003"/>
                </a:moveTo>
                <a:lnTo>
                  <a:pt x="69139" y="36003"/>
                </a:lnTo>
                <a:lnTo>
                  <a:pt x="69139" y="33614"/>
                </a:lnTo>
                <a:lnTo>
                  <a:pt x="71527" y="33614"/>
                </a:lnTo>
                <a:close/>
                <a:moveTo>
                  <a:pt x="71527" y="38540"/>
                </a:moveTo>
                <a:lnTo>
                  <a:pt x="69139" y="38540"/>
                </a:lnTo>
                <a:lnTo>
                  <a:pt x="69139" y="36152"/>
                </a:lnTo>
                <a:lnTo>
                  <a:pt x="71527" y="36152"/>
                </a:lnTo>
                <a:close/>
                <a:moveTo>
                  <a:pt x="71527" y="41079"/>
                </a:moveTo>
                <a:lnTo>
                  <a:pt x="69139" y="41079"/>
                </a:lnTo>
                <a:lnTo>
                  <a:pt x="69139" y="38690"/>
                </a:lnTo>
                <a:lnTo>
                  <a:pt x="71527" y="38690"/>
                </a:lnTo>
                <a:close/>
                <a:moveTo>
                  <a:pt x="71527" y="43616"/>
                </a:moveTo>
                <a:lnTo>
                  <a:pt x="69139" y="43616"/>
                </a:lnTo>
                <a:lnTo>
                  <a:pt x="69139" y="41226"/>
                </a:lnTo>
                <a:lnTo>
                  <a:pt x="71527" y="41226"/>
                </a:lnTo>
                <a:close/>
                <a:moveTo>
                  <a:pt x="71527" y="46152"/>
                </a:moveTo>
                <a:lnTo>
                  <a:pt x="69139" y="46152"/>
                </a:lnTo>
                <a:lnTo>
                  <a:pt x="69139" y="43764"/>
                </a:lnTo>
                <a:lnTo>
                  <a:pt x="71527" y="43764"/>
                </a:lnTo>
                <a:close/>
                <a:moveTo>
                  <a:pt x="71527" y="48691"/>
                </a:moveTo>
                <a:lnTo>
                  <a:pt x="69139" y="48691"/>
                </a:lnTo>
                <a:lnTo>
                  <a:pt x="69139" y="46302"/>
                </a:lnTo>
                <a:lnTo>
                  <a:pt x="71527" y="46302"/>
                </a:lnTo>
                <a:close/>
                <a:moveTo>
                  <a:pt x="71527" y="51228"/>
                </a:moveTo>
                <a:lnTo>
                  <a:pt x="69139" y="51228"/>
                </a:lnTo>
                <a:lnTo>
                  <a:pt x="69139" y="48839"/>
                </a:lnTo>
                <a:lnTo>
                  <a:pt x="71527" y="48839"/>
                </a:lnTo>
                <a:close/>
                <a:moveTo>
                  <a:pt x="71527" y="53765"/>
                </a:moveTo>
                <a:lnTo>
                  <a:pt x="69139" y="53765"/>
                </a:lnTo>
                <a:lnTo>
                  <a:pt x="69139" y="51376"/>
                </a:lnTo>
                <a:lnTo>
                  <a:pt x="71527" y="51376"/>
                </a:lnTo>
                <a:close/>
                <a:moveTo>
                  <a:pt x="71527" y="56303"/>
                </a:moveTo>
                <a:lnTo>
                  <a:pt x="69139" y="56303"/>
                </a:lnTo>
                <a:lnTo>
                  <a:pt x="69139" y="53914"/>
                </a:lnTo>
                <a:lnTo>
                  <a:pt x="71527" y="53914"/>
                </a:lnTo>
                <a:close/>
                <a:moveTo>
                  <a:pt x="71527" y="58840"/>
                </a:moveTo>
                <a:lnTo>
                  <a:pt x="69139" y="58840"/>
                </a:lnTo>
                <a:lnTo>
                  <a:pt x="69139" y="56451"/>
                </a:lnTo>
                <a:lnTo>
                  <a:pt x="71527" y="56451"/>
                </a:lnTo>
                <a:close/>
                <a:moveTo>
                  <a:pt x="68990" y="5554"/>
                </a:moveTo>
                <a:lnTo>
                  <a:pt x="66601" y="5554"/>
                </a:lnTo>
                <a:lnTo>
                  <a:pt x="66601" y="3165"/>
                </a:lnTo>
                <a:lnTo>
                  <a:pt x="68990" y="3165"/>
                </a:lnTo>
                <a:close/>
                <a:moveTo>
                  <a:pt x="68990" y="8092"/>
                </a:moveTo>
                <a:lnTo>
                  <a:pt x="66601" y="8092"/>
                </a:lnTo>
                <a:lnTo>
                  <a:pt x="66601" y="5703"/>
                </a:lnTo>
                <a:lnTo>
                  <a:pt x="68990" y="5703"/>
                </a:lnTo>
                <a:close/>
                <a:moveTo>
                  <a:pt x="68990" y="10629"/>
                </a:moveTo>
                <a:lnTo>
                  <a:pt x="66601" y="10629"/>
                </a:lnTo>
                <a:lnTo>
                  <a:pt x="66601" y="8240"/>
                </a:lnTo>
                <a:lnTo>
                  <a:pt x="68990" y="8240"/>
                </a:lnTo>
                <a:close/>
                <a:moveTo>
                  <a:pt x="68990" y="13166"/>
                </a:moveTo>
                <a:lnTo>
                  <a:pt x="66601" y="13166"/>
                </a:lnTo>
                <a:lnTo>
                  <a:pt x="66601" y="10777"/>
                </a:lnTo>
                <a:lnTo>
                  <a:pt x="68990" y="10777"/>
                </a:lnTo>
                <a:close/>
                <a:moveTo>
                  <a:pt x="68990" y="15704"/>
                </a:moveTo>
                <a:lnTo>
                  <a:pt x="66601" y="15704"/>
                </a:lnTo>
                <a:lnTo>
                  <a:pt x="66601" y="13316"/>
                </a:lnTo>
                <a:lnTo>
                  <a:pt x="68990" y="13316"/>
                </a:lnTo>
                <a:close/>
                <a:moveTo>
                  <a:pt x="68990" y="18242"/>
                </a:moveTo>
                <a:lnTo>
                  <a:pt x="66601" y="18242"/>
                </a:lnTo>
                <a:lnTo>
                  <a:pt x="66601" y="15853"/>
                </a:lnTo>
                <a:lnTo>
                  <a:pt x="68990" y="15853"/>
                </a:lnTo>
                <a:close/>
                <a:moveTo>
                  <a:pt x="68990" y="20778"/>
                </a:moveTo>
                <a:lnTo>
                  <a:pt x="66601" y="20778"/>
                </a:lnTo>
                <a:lnTo>
                  <a:pt x="66601" y="18389"/>
                </a:lnTo>
                <a:lnTo>
                  <a:pt x="68990" y="18389"/>
                </a:lnTo>
                <a:close/>
                <a:moveTo>
                  <a:pt x="68990" y="23316"/>
                </a:moveTo>
                <a:lnTo>
                  <a:pt x="66601" y="23316"/>
                </a:lnTo>
                <a:lnTo>
                  <a:pt x="66601" y="20928"/>
                </a:lnTo>
                <a:lnTo>
                  <a:pt x="68990" y="20928"/>
                </a:lnTo>
                <a:close/>
                <a:moveTo>
                  <a:pt x="68990" y="25854"/>
                </a:moveTo>
                <a:lnTo>
                  <a:pt x="66601" y="25854"/>
                </a:lnTo>
                <a:lnTo>
                  <a:pt x="66601" y="23465"/>
                </a:lnTo>
                <a:lnTo>
                  <a:pt x="68990" y="23465"/>
                </a:lnTo>
                <a:close/>
                <a:moveTo>
                  <a:pt x="68990" y="28391"/>
                </a:moveTo>
                <a:lnTo>
                  <a:pt x="66601" y="28391"/>
                </a:lnTo>
                <a:lnTo>
                  <a:pt x="66601" y="26002"/>
                </a:lnTo>
                <a:lnTo>
                  <a:pt x="68990" y="26002"/>
                </a:lnTo>
                <a:close/>
                <a:moveTo>
                  <a:pt x="68990" y="30928"/>
                </a:moveTo>
                <a:lnTo>
                  <a:pt x="66601" y="30928"/>
                </a:lnTo>
                <a:lnTo>
                  <a:pt x="66601" y="28540"/>
                </a:lnTo>
                <a:lnTo>
                  <a:pt x="68990" y="28540"/>
                </a:lnTo>
                <a:close/>
                <a:moveTo>
                  <a:pt x="68990" y="33466"/>
                </a:moveTo>
                <a:lnTo>
                  <a:pt x="66601" y="33466"/>
                </a:lnTo>
                <a:lnTo>
                  <a:pt x="66601" y="31077"/>
                </a:lnTo>
                <a:lnTo>
                  <a:pt x="68990" y="31077"/>
                </a:lnTo>
                <a:close/>
                <a:moveTo>
                  <a:pt x="68990" y="36003"/>
                </a:moveTo>
                <a:lnTo>
                  <a:pt x="66601" y="36003"/>
                </a:lnTo>
                <a:lnTo>
                  <a:pt x="66601" y="33614"/>
                </a:lnTo>
                <a:lnTo>
                  <a:pt x="68990" y="33614"/>
                </a:lnTo>
                <a:close/>
                <a:moveTo>
                  <a:pt x="68990" y="38540"/>
                </a:moveTo>
                <a:lnTo>
                  <a:pt x="66601" y="38540"/>
                </a:lnTo>
                <a:lnTo>
                  <a:pt x="66601" y="36152"/>
                </a:lnTo>
                <a:lnTo>
                  <a:pt x="68990" y="36152"/>
                </a:lnTo>
                <a:close/>
                <a:moveTo>
                  <a:pt x="68990" y="41079"/>
                </a:moveTo>
                <a:lnTo>
                  <a:pt x="66601" y="41079"/>
                </a:lnTo>
                <a:lnTo>
                  <a:pt x="66601" y="38690"/>
                </a:lnTo>
                <a:lnTo>
                  <a:pt x="68990" y="38690"/>
                </a:lnTo>
                <a:close/>
                <a:moveTo>
                  <a:pt x="68990" y="43616"/>
                </a:moveTo>
                <a:lnTo>
                  <a:pt x="66601" y="43616"/>
                </a:lnTo>
                <a:lnTo>
                  <a:pt x="66601" y="41226"/>
                </a:lnTo>
                <a:lnTo>
                  <a:pt x="68990" y="41226"/>
                </a:lnTo>
                <a:close/>
                <a:moveTo>
                  <a:pt x="68990" y="46152"/>
                </a:moveTo>
                <a:lnTo>
                  <a:pt x="66601" y="46152"/>
                </a:lnTo>
                <a:lnTo>
                  <a:pt x="66601" y="43764"/>
                </a:lnTo>
                <a:lnTo>
                  <a:pt x="68990" y="43764"/>
                </a:lnTo>
                <a:close/>
                <a:moveTo>
                  <a:pt x="68990" y="48691"/>
                </a:moveTo>
                <a:lnTo>
                  <a:pt x="66601" y="48691"/>
                </a:lnTo>
                <a:lnTo>
                  <a:pt x="66601" y="46302"/>
                </a:lnTo>
                <a:lnTo>
                  <a:pt x="68990" y="46302"/>
                </a:lnTo>
                <a:close/>
                <a:moveTo>
                  <a:pt x="68990" y="51228"/>
                </a:moveTo>
                <a:lnTo>
                  <a:pt x="66601" y="51228"/>
                </a:lnTo>
                <a:lnTo>
                  <a:pt x="66601" y="48839"/>
                </a:lnTo>
                <a:lnTo>
                  <a:pt x="68990" y="48839"/>
                </a:lnTo>
                <a:close/>
                <a:moveTo>
                  <a:pt x="68990" y="53765"/>
                </a:moveTo>
                <a:lnTo>
                  <a:pt x="66601" y="53765"/>
                </a:lnTo>
                <a:lnTo>
                  <a:pt x="66601" y="51376"/>
                </a:lnTo>
                <a:lnTo>
                  <a:pt x="68990" y="51376"/>
                </a:lnTo>
                <a:close/>
                <a:moveTo>
                  <a:pt x="68990" y="56303"/>
                </a:moveTo>
                <a:lnTo>
                  <a:pt x="66601" y="56303"/>
                </a:lnTo>
                <a:lnTo>
                  <a:pt x="66601" y="53914"/>
                </a:lnTo>
                <a:lnTo>
                  <a:pt x="68990" y="53914"/>
                </a:lnTo>
                <a:close/>
                <a:moveTo>
                  <a:pt x="68990" y="58840"/>
                </a:moveTo>
                <a:lnTo>
                  <a:pt x="66601" y="58840"/>
                </a:lnTo>
                <a:lnTo>
                  <a:pt x="66601" y="56451"/>
                </a:lnTo>
                <a:lnTo>
                  <a:pt x="68990" y="56451"/>
                </a:lnTo>
                <a:close/>
                <a:moveTo>
                  <a:pt x="66452" y="5554"/>
                </a:moveTo>
                <a:lnTo>
                  <a:pt x="64064" y="5554"/>
                </a:lnTo>
                <a:lnTo>
                  <a:pt x="64064" y="3165"/>
                </a:lnTo>
                <a:lnTo>
                  <a:pt x="66452" y="3165"/>
                </a:lnTo>
                <a:close/>
                <a:moveTo>
                  <a:pt x="66452" y="8092"/>
                </a:moveTo>
                <a:lnTo>
                  <a:pt x="64064" y="8092"/>
                </a:lnTo>
                <a:lnTo>
                  <a:pt x="64064" y="5703"/>
                </a:lnTo>
                <a:lnTo>
                  <a:pt x="66452" y="5703"/>
                </a:lnTo>
                <a:close/>
                <a:moveTo>
                  <a:pt x="66452" y="10629"/>
                </a:moveTo>
                <a:lnTo>
                  <a:pt x="64064" y="10629"/>
                </a:lnTo>
                <a:lnTo>
                  <a:pt x="64064" y="8240"/>
                </a:lnTo>
                <a:lnTo>
                  <a:pt x="66452" y="8240"/>
                </a:lnTo>
                <a:close/>
                <a:moveTo>
                  <a:pt x="66452" y="13166"/>
                </a:moveTo>
                <a:lnTo>
                  <a:pt x="64064" y="13166"/>
                </a:lnTo>
                <a:lnTo>
                  <a:pt x="64064" y="10777"/>
                </a:lnTo>
                <a:lnTo>
                  <a:pt x="66452" y="10777"/>
                </a:lnTo>
                <a:close/>
                <a:moveTo>
                  <a:pt x="66452" y="15704"/>
                </a:moveTo>
                <a:lnTo>
                  <a:pt x="64064" y="15704"/>
                </a:lnTo>
                <a:lnTo>
                  <a:pt x="64064" y="13316"/>
                </a:lnTo>
                <a:lnTo>
                  <a:pt x="66452" y="13316"/>
                </a:lnTo>
                <a:close/>
                <a:moveTo>
                  <a:pt x="66452" y="18242"/>
                </a:moveTo>
                <a:lnTo>
                  <a:pt x="64064" y="18242"/>
                </a:lnTo>
                <a:lnTo>
                  <a:pt x="64064" y="15853"/>
                </a:lnTo>
                <a:lnTo>
                  <a:pt x="66452" y="15853"/>
                </a:lnTo>
                <a:close/>
                <a:moveTo>
                  <a:pt x="66452" y="20778"/>
                </a:moveTo>
                <a:lnTo>
                  <a:pt x="64064" y="20778"/>
                </a:lnTo>
                <a:lnTo>
                  <a:pt x="64064" y="18389"/>
                </a:lnTo>
                <a:lnTo>
                  <a:pt x="66452" y="18389"/>
                </a:lnTo>
                <a:close/>
                <a:moveTo>
                  <a:pt x="66452" y="23316"/>
                </a:moveTo>
                <a:lnTo>
                  <a:pt x="64064" y="23316"/>
                </a:lnTo>
                <a:lnTo>
                  <a:pt x="64064" y="20928"/>
                </a:lnTo>
                <a:lnTo>
                  <a:pt x="66452" y="20928"/>
                </a:lnTo>
                <a:close/>
                <a:moveTo>
                  <a:pt x="66452" y="25854"/>
                </a:moveTo>
                <a:lnTo>
                  <a:pt x="64064" y="25854"/>
                </a:lnTo>
                <a:lnTo>
                  <a:pt x="64064" y="23465"/>
                </a:lnTo>
                <a:lnTo>
                  <a:pt x="66452" y="23465"/>
                </a:lnTo>
                <a:close/>
                <a:moveTo>
                  <a:pt x="66452" y="28391"/>
                </a:moveTo>
                <a:lnTo>
                  <a:pt x="64064" y="28391"/>
                </a:lnTo>
                <a:lnTo>
                  <a:pt x="64064" y="26002"/>
                </a:lnTo>
                <a:lnTo>
                  <a:pt x="66452" y="26002"/>
                </a:lnTo>
                <a:close/>
                <a:moveTo>
                  <a:pt x="66452" y="30928"/>
                </a:moveTo>
                <a:lnTo>
                  <a:pt x="64064" y="30928"/>
                </a:lnTo>
                <a:lnTo>
                  <a:pt x="64064" y="28540"/>
                </a:lnTo>
                <a:lnTo>
                  <a:pt x="66452" y="28540"/>
                </a:lnTo>
                <a:close/>
                <a:moveTo>
                  <a:pt x="66452" y="33466"/>
                </a:moveTo>
                <a:lnTo>
                  <a:pt x="64064" y="33466"/>
                </a:lnTo>
                <a:lnTo>
                  <a:pt x="64064" y="31077"/>
                </a:lnTo>
                <a:lnTo>
                  <a:pt x="66452" y="31077"/>
                </a:lnTo>
                <a:close/>
                <a:moveTo>
                  <a:pt x="66452" y="36003"/>
                </a:moveTo>
                <a:lnTo>
                  <a:pt x="64064" y="36003"/>
                </a:lnTo>
                <a:lnTo>
                  <a:pt x="64064" y="33614"/>
                </a:lnTo>
                <a:lnTo>
                  <a:pt x="66452" y="33614"/>
                </a:lnTo>
                <a:close/>
                <a:moveTo>
                  <a:pt x="66452" y="38540"/>
                </a:moveTo>
                <a:lnTo>
                  <a:pt x="64064" y="38540"/>
                </a:lnTo>
                <a:lnTo>
                  <a:pt x="64064" y="36152"/>
                </a:lnTo>
                <a:lnTo>
                  <a:pt x="66452" y="36152"/>
                </a:lnTo>
                <a:close/>
                <a:moveTo>
                  <a:pt x="66452" y="41079"/>
                </a:moveTo>
                <a:lnTo>
                  <a:pt x="64064" y="41079"/>
                </a:lnTo>
                <a:lnTo>
                  <a:pt x="64064" y="38690"/>
                </a:lnTo>
                <a:lnTo>
                  <a:pt x="66452" y="38690"/>
                </a:lnTo>
                <a:close/>
                <a:moveTo>
                  <a:pt x="66452" y="43616"/>
                </a:moveTo>
                <a:lnTo>
                  <a:pt x="64064" y="43616"/>
                </a:lnTo>
                <a:lnTo>
                  <a:pt x="64064" y="41226"/>
                </a:lnTo>
                <a:lnTo>
                  <a:pt x="66452" y="41226"/>
                </a:lnTo>
                <a:close/>
                <a:moveTo>
                  <a:pt x="66452" y="46152"/>
                </a:moveTo>
                <a:lnTo>
                  <a:pt x="64064" y="46152"/>
                </a:lnTo>
                <a:lnTo>
                  <a:pt x="64064" y="43764"/>
                </a:lnTo>
                <a:lnTo>
                  <a:pt x="66452" y="43764"/>
                </a:lnTo>
                <a:close/>
                <a:moveTo>
                  <a:pt x="66452" y="48691"/>
                </a:moveTo>
                <a:lnTo>
                  <a:pt x="64064" y="48691"/>
                </a:lnTo>
                <a:lnTo>
                  <a:pt x="64064" y="46302"/>
                </a:lnTo>
                <a:lnTo>
                  <a:pt x="66452" y="46302"/>
                </a:lnTo>
                <a:close/>
                <a:moveTo>
                  <a:pt x="66452" y="51228"/>
                </a:moveTo>
                <a:lnTo>
                  <a:pt x="64064" y="51228"/>
                </a:lnTo>
                <a:lnTo>
                  <a:pt x="64064" y="48839"/>
                </a:lnTo>
                <a:lnTo>
                  <a:pt x="66452" y="48839"/>
                </a:lnTo>
                <a:close/>
                <a:moveTo>
                  <a:pt x="66452" y="53765"/>
                </a:moveTo>
                <a:lnTo>
                  <a:pt x="64064" y="53765"/>
                </a:lnTo>
                <a:lnTo>
                  <a:pt x="64064" y="51376"/>
                </a:lnTo>
                <a:lnTo>
                  <a:pt x="66452" y="51376"/>
                </a:lnTo>
                <a:close/>
                <a:moveTo>
                  <a:pt x="66452" y="56303"/>
                </a:moveTo>
                <a:lnTo>
                  <a:pt x="64064" y="56303"/>
                </a:lnTo>
                <a:lnTo>
                  <a:pt x="64064" y="53914"/>
                </a:lnTo>
                <a:lnTo>
                  <a:pt x="66452" y="53914"/>
                </a:lnTo>
                <a:close/>
                <a:moveTo>
                  <a:pt x="66452" y="58840"/>
                </a:moveTo>
                <a:lnTo>
                  <a:pt x="64064" y="58840"/>
                </a:lnTo>
                <a:lnTo>
                  <a:pt x="64064" y="56451"/>
                </a:lnTo>
                <a:lnTo>
                  <a:pt x="66452" y="56451"/>
                </a:lnTo>
                <a:close/>
                <a:moveTo>
                  <a:pt x="63915" y="5554"/>
                </a:moveTo>
                <a:lnTo>
                  <a:pt x="61526" y="5554"/>
                </a:lnTo>
                <a:lnTo>
                  <a:pt x="61526" y="3165"/>
                </a:lnTo>
                <a:lnTo>
                  <a:pt x="63915" y="3165"/>
                </a:lnTo>
                <a:close/>
                <a:moveTo>
                  <a:pt x="63915" y="8092"/>
                </a:moveTo>
                <a:lnTo>
                  <a:pt x="61526" y="8092"/>
                </a:lnTo>
                <a:lnTo>
                  <a:pt x="61526" y="5703"/>
                </a:lnTo>
                <a:lnTo>
                  <a:pt x="63915" y="5703"/>
                </a:lnTo>
                <a:close/>
                <a:moveTo>
                  <a:pt x="63915" y="10629"/>
                </a:moveTo>
                <a:lnTo>
                  <a:pt x="61526" y="10629"/>
                </a:lnTo>
                <a:lnTo>
                  <a:pt x="61526" y="8240"/>
                </a:lnTo>
                <a:lnTo>
                  <a:pt x="63915" y="8240"/>
                </a:lnTo>
                <a:close/>
                <a:moveTo>
                  <a:pt x="63915" y="13166"/>
                </a:moveTo>
                <a:lnTo>
                  <a:pt x="61526" y="13166"/>
                </a:lnTo>
                <a:lnTo>
                  <a:pt x="61526" y="10777"/>
                </a:lnTo>
                <a:lnTo>
                  <a:pt x="63915" y="10777"/>
                </a:lnTo>
                <a:close/>
                <a:moveTo>
                  <a:pt x="63915" y="15704"/>
                </a:moveTo>
                <a:lnTo>
                  <a:pt x="61526" y="15704"/>
                </a:lnTo>
                <a:lnTo>
                  <a:pt x="61526" y="13316"/>
                </a:lnTo>
                <a:lnTo>
                  <a:pt x="63915" y="13316"/>
                </a:lnTo>
                <a:close/>
                <a:moveTo>
                  <a:pt x="63915" y="18242"/>
                </a:moveTo>
                <a:lnTo>
                  <a:pt x="61526" y="18242"/>
                </a:lnTo>
                <a:lnTo>
                  <a:pt x="61526" y="15853"/>
                </a:lnTo>
                <a:lnTo>
                  <a:pt x="63915" y="15853"/>
                </a:lnTo>
                <a:close/>
                <a:moveTo>
                  <a:pt x="63915" y="20778"/>
                </a:moveTo>
                <a:lnTo>
                  <a:pt x="61526" y="20778"/>
                </a:lnTo>
                <a:lnTo>
                  <a:pt x="61526" y="18389"/>
                </a:lnTo>
                <a:lnTo>
                  <a:pt x="63915" y="18389"/>
                </a:lnTo>
                <a:close/>
                <a:moveTo>
                  <a:pt x="63915" y="23316"/>
                </a:moveTo>
                <a:lnTo>
                  <a:pt x="61526" y="23316"/>
                </a:lnTo>
                <a:lnTo>
                  <a:pt x="61526" y="20928"/>
                </a:lnTo>
                <a:lnTo>
                  <a:pt x="63915" y="20928"/>
                </a:lnTo>
                <a:close/>
                <a:moveTo>
                  <a:pt x="63915" y="25854"/>
                </a:moveTo>
                <a:lnTo>
                  <a:pt x="61526" y="25854"/>
                </a:lnTo>
                <a:lnTo>
                  <a:pt x="61526" y="23465"/>
                </a:lnTo>
                <a:lnTo>
                  <a:pt x="63915" y="23465"/>
                </a:lnTo>
                <a:close/>
                <a:moveTo>
                  <a:pt x="63915" y="28391"/>
                </a:moveTo>
                <a:lnTo>
                  <a:pt x="61526" y="28391"/>
                </a:lnTo>
                <a:lnTo>
                  <a:pt x="61526" y="26002"/>
                </a:lnTo>
                <a:lnTo>
                  <a:pt x="63915" y="26002"/>
                </a:lnTo>
                <a:close/>
                <a:moveTo>
                  <a:pt x="63915" y="30928"/>
                </a:moveTo>
                <a:lnTo>
                  <a:pt x="61526" y="30928"/>
                </a:lnTo>
                <a:lnTo>
                  <a:pt x="61526" y="28540"/>
                </a:lnTo>
                <a:lnTo>
                  <a:pt x="63915" y="28540"/>
                </a:lnTo>
                <a:close/>
                <a:moveTo>
                  <a:pt x="63915" y="33466"/>
                </a:moveTo>
                <a:lnTo>
                  <a:pt x="61526" y="33466"/>
                </a:lnTo>
                <a:lnTo>
                  <a:pt x="61526" y="31077"/>
                </a:lnTo>
                <a:lnTo>
                  <a:pt x="63915" y="31077"/>
                </a:lnTo>
                <a:close/>
                <a:moveTo>
                  <a:pt x="63915" y="36003"/>
                </a:moveTo>
                <a:lnTo>
                  <a:pt x="61526" y="36003"/>
                </a:lnTo>
                <a:lnTo>
                  <a:pt x="61526" y="33614"/>
                </a:lnTo>
                <a:lnTo>
                  <a:pt x="63915" y="33614"/>
                </a:lnTo>
                <a:close/>
                <a:moveTo>
                  <a:pt x="63915" y="38540"/>
                </a:moveTo>
                <a:lnTo>
                  <a:pt x="61526" y="38540"/>
                </a:lnTo>
                <a:lnTo>
                  <a:pt x="61526" y="36152"/>
                </a:lnTo>
                <a:lnTo>
                  <a:pt x="63915" y="36152"/>
                </a:lnTo>
                <a:close/>
                <a:moveTo>
                  <a:pt x="63915" y="41079"/>
                </a:moveTo>
                <a:lnTo>
                  <a:pt x="61526" y="41079"/>
                </a:lnTo>
                <a:lnTo>
                  <a:pt x="61526" y="38690"/>
                </a:lnTo>
                <a:lnTo>
                  <a:pt x="63915" y="38690"/>
                </a:lnTo>
                <a:close/>
                <a:moveTo>
                  <a:pt x="63915" y="43616"/>
                </a:moveTo>
                <a:lnTo>
                  <a:pt x="61526" y="43616"/>
                </a:lnTo>
                <a:lnTo>
                  <a:pt x="61526" y="41226"/>
                </a:lnTo>
                <a:lnTo>
                  <a:pt x="63915" y="41226"/>
                </a:lnTo>
                <a:close/>
                <a:moveTo>
                  <a:pt x="63915" y="46152"/>
                </a:moveTo>
                <a:lnTo>
                  <a:pt x="61526" y="46152"/>
                </a:lnTo>
                <a:lnTo>
                  <a:pt x="61526" y="43764"/>
                </a:lnTo>
                <a:lnTo>
                  <a:pt x="63915" y="43764"/>
                </a:lnTo>
                <a:close/>
                <a:moveTo>
                  <a:pt x="63915" y="48691"/>
                </a:moveTo>
                <a:lnTo>
                  <a:pt x="61526" y="48691"/>
                </a:lnTo>
                <a:lnTo>
                  <a:pt x="61526" y="46302"/>
                </a:lnTo>
                <a:lnTo>
                  <a:pt x="63915" y="46302"/>
                </a:lnTo>
                <a:close/>
                <a:moveTo>
                  <a:pt x="63915" y="51228"/>
                </a:moveTo>
                <a:lnTo>
                  <a:pt x="61526" y="51228"/>
                </a:lnTo>
                <a:lnTo>
                  <a:pt x="61526" y="48839"/>
                </a:lnTo>
                <a:lnTo>
                  <a:pt x="63915" y="48839"/>
                </a:lnTo>
                <a:close/>
                <a:moveTo>
                  <a:pt x="63915" y="53765"/>
                </a:moveTo>
                <a:lnTo>
                  <a:pt x="61526" y="53765"/>
                </a:lnTo>
                <a:lnTo>
                  <a:pt x="61526" y="51376"/>
                </a:lnTo>
                <a:lnTo>
                  <a:pt x="63915" y="51376"/>
                </a:lnTo>
                <a:close/>
                <a:moveTo>
                  <a:pt x="63915" y="56303"/>
                </a:moveTo>
                <a:lnTo>
                  <a:pt x="61526" y="56303"/>
                </a:lnTo>
                <a:lnTo>
                  <a:pt x="61526" y="53914"/>
                </a:lnTo>
                <a:lnTo>
                  <a:pt x="63915" y="53914"/>
                </a:lnTo>
                <a:close/>
                <a:moveTo>
                  <a:pt x="63915" y="58840"/>
                </a:moveTo>
                <a:lnTo>
                  <a:pt x="61526" y="58840"/>
                </a:lnTo>
                <a:lnTo>
                  <a:pt x="61526" y="56451"/>
                </a:lnTo>
                <a:lnTo>
                  <a:pt x="63915" y="56451"/>
                </a:lnTo>
                <a:close/>
                <a:moveTo>
                  <a:pt x="61378" y="5554"/>
                </a:moveTo>
                <a:lnTo>
                  <a:pt x="58989" y="5554"/>
                </a:lnTo>
                <a:lnTo>
                  <a:pt x="58989" y="3165"/>
                </a:lnTo>
                <a:lnTo>
                  <a:pt x="61378" y="3165"/>
                </a:lnTo>
                <a:close/>
                <a:moveTo>
                  <a:pt x="61378" y="8092"/>
                </a:moveTo>
                <a:lnTo>
                  <a:pt x="58989" y="8092"/>
                </a:lnTo>
                <a:lnTo>
                  <a:pt x="58989" y="5703"/>
                </a:lnTo>
                <a:lnTo>
                  <a:pt x="61378" y="5703"/>
                </a:lnTo>
                <a:close/>
                <a:moveTo>
                  <a:pt x="61378" y="10629"/>
                </a:moveTo>
                <a:lnTo>
                  <a:pt x="58989" y="10629"/>
                </a:lnTo>
                <a:lnTo>
                  <a:pt x="58989" y="8240"/>
                </a:lnTo>
                <a:lnTo>
                  <a:pt x="61378" y="8240"/>
                </a:lnTo>
                <a:close/>
                <a:moveTo>
                  <a:pt x="61378" y="13166"/>
                </a:moveTo>
                <a:lnTo>
                  <a:pt x="58989" y="13166"/>
                </a:lnTo>
                <a:lnTo>
                  <a:pt x="58989" y="10777"/>
                </a:lnTo>
                <a:lnTo>
                  <a:pt x="61378" y="10777"/>
                </a:lnTo>
                <a:close/>
                <a:moveTo>
                  <a:pt x="61378" y="15704"/>
                </a:moveTo>
                <a:lnTo>
                  <a:pt x="58989" y="15704"/>
                </a:lnTo>
                <a:lnTo>
                  <a:pt x="58989" y="13316"/>
                </a:lnTo>
                <a:lnTo>
                  <a:pt x="61378" y="13316"/>
                </a:lnTo>
                <a:close/>
                <a:moveTo>
                  <a:pt x="61378" y="18242"/>
                </a:moveTo>
                <a:lnTo>
                  <a:pt x="58989" y="18242"/>
                </a:lnTo>
                <a:lnTo>
                  <a:pt x="58989" y="15853"/>
                </a:lnTo>
                <a:lnTo>
                  <a:pt x="61378" y="15853"/>
                </a:lnTo>
                <a:close/>
                <a:moveTo>
                  <a:pt x="61378" y="20778"/>
                </a:moveTo>
                <a:lnTo>
                  <a:pt x="58989" y="20778"/>
                </a:lnTo>
                <a:lnTo>
                  <a:pt x="58989" y="18389"/>
                </a:lnTo>
                <a:lnTo>
                  <a:pt x="61378" y="18389"/>
                </a:lnTo>
                <a:close/>
                <a:moveTo>
                  <a:pt x="61378" y="23316"/>
                </a:moveTo>
                <a:lnTo>
                  <a:pt x="58989" y="23316"/>
                </a:lnTo>
                <a:lnTo>
                  <a:pt x="58989" y="20928"/>
                </a:lnTo>
                <a:lnTo>
                  <a:pt x="61378" y="20928"/>
                </a:lnTo>
                <a:close/>
                <a:moveTo>
                  <a:pt x="61378" y="25854"/>
                </a:moveTo>
                <a:lnTo>
                  <a:pt x="58989" y="25854"/>
                </a:lnTo>
                <a:lnTo>
                  <a:pt x="58989" y="23465"/>
                </a:lnTo>
                <a:lnTo>
                  <a:pt x="61378" y="23465"/>
                </a:lnTo>
                <a:close/>
                <a:moveTo>
                  <a:pt x="61378" y="28391"/>
                </a:moveTo>
                <a:lnTo>
                  <a:pt x="58989" y="28391"/>
                </a:lnTo>
                <a:lnTo>
                  <a:pt x="58989" y="26002"/>
                </a:lnTo>
                <a:lnTo>
                  <a:pt x="61378" y="26002"/>
                </a:lnTo>
                <a:close/>
                <a:moveTo>
                  <a:pt x="61378" y="30928"/>
                </a:moveTo>
                <a:lnTo>
                  <a:pt x="58989" y="30928"/>
                </a:lnTo>
                <a:lnTo>
                  <a:pt x="58989" y="28540"/>
                </a:lnTo>
                <a:lnTo>
                  <a:pt x="61378" y="28540"/>
                </a:lnTo>
                <a:close/>
                <a:moveTo>
                  <a:pt x="61378" y="33466"/>
                </a:moveTo>
                <a:lnTo>
                  <a:pt x="58989" y="33466"/>
                </a:lnTo>
                <a:lnTo>
                  <a:pt x="58989" y="31077"/>
                </a:lnTo>
                <a:lnTo>
                  <a:pt x="61378" y="31077"/>
                </a:lnTo>
                <a:close/>
                <a:moveTo>
                  <a:pt x="61378" y="36003"/>
                </a:moveTo>
                <a:lnTo>
                  <a:pt x="58989" y="36003"/>
                </a:lnTo>
                <a:lnTo>
                  <a:pt x="58989" y="33614"/>
                </a:lnTo>
                <a:lnTo>
                  <a:pt x="61378" y="33614"/>
                </a:lnTo>
                <a:close/>
                <a:moveTo>
                  <a:pt x="61378" y="38540"/>
                </a:moveTo>
                <a:lnTo>
                  <a:pt x="58989" y="38540"/>
                </a:lnTo>
                <a:lnTo>
                  <a:pt x="58989" y="36152"/>
                </a:lnTo>
                <a:lnTo>
                  <a:pt x="61378" y="36152"/>
                </a:lnTo>
                <a:close/>
                <a:moveTo>
                  <a:pt x="61378" y="41079"/>
                </a:moveTo>
                <a:lnTo>
                  <a:pt x="58989" y="41079"/>
                </a:lnTo>
                <a:lnTo>
                  <a:pt x="58989" y="38690"/>
                </a:lnTo>
                <a:lnTo>
                  <a:pt x="61378" y="38690"/>
                </a:lnTo>
                <a:close/>
                <a:moveTo>
                  <a:pt x="61378" y="43616"/>
                </a:moveTo>
                <a:lnTo>
                  <a:pt x="58989" y="43616"/>
                </a:lnTo>
                <a:lnTo>
                  <a:pt x="58989" y="41226"/>
                </a:lnTo>
                <a:lnTo>
                  <a:pt x="61378" y="41226"/>
                </a:lnTo>
                <a:close/>
                <a:moveTo>
                  <a:pt x="61378" y="46152"/>
                </a:moveTo>
                <a:lnTo>
                  <a:pt x="58989" y="46152"/>
                </a:lnTo>
                <a:lnTo>
                  <a:pt x="58989" y="43764"/>
                </a:lnTo>
                <a:lnTo>
                  <a:pt x="61378" y="43764"/>
                </a:lnTo>
                <a:close/>
                <a:moveTo>
                  <a:pt x="61378" y="48691"/>
                </a:moveTo>
                <a:lnTo>
                  <a:pt x="58989" y="48691"/>
                </a:lnTo>
                <a:lnTo>
                  <a:pt x="58989" y="46302"/>
                </a:lnTo>
                <a:lnTo>
                  <a:pt x="61378" y="46302"/>
                </a:lnTo>
                <a:close/>
                <a:moveTo>
                  <a:pt x="61378" y="51228"/>
                </a:moveTo>
                <a:lnTo>
                  <a:pt x="58989" y="51228"/>
                </a:lnTo>
                <a:lnTo>
                  <a:pt x="58989" y="48839"/>
                </a:lnTo>
                <a:lnTo>
                  <a:pt x="61378" y="48839"/>
                </a:lnTo>
                <a:close/>
                <a:moveTo>
                  <a:pt x="61378" y="53765"/>
                </a:moveTo>
                <a:lnTo>
                  <a:pt x="58989" y="53765"/>
                </a:lnTo>
                <a:lnTo>
                  <a:pt x="58989" y="51376"/>
                </a:lnTo>
                <a:lnTo>
                  <a:pt x="61378" y="51376"/>
                </a:lnTo>
                <a:close/>
                <a:moveTo>
                  <a:pt x="61378" y="56303"/>
                </a:moveTo>
                <a:lnTo>
                  <a:pt x="58989" y="56303"/>
                </a:lnTo>
                <a:lnTo>
                  <a:pt x="58989" y="53914"/>
                </a:lnTo>
                <a:lnTo>
                  <a:pt x="61378" y="53914"/>
                </a:lnTo>
                <a:close/>
                <a:moveTo>
                  <a:pt x="61378" y="58840"/>
                </a:moveTo>
                <a:lnTo>
                  <a:pt x="58989" y="58840"/>
                </a:lnTo>
                <a:lnTo>
                  <a:pt x="58989" y="56451"/>
                </a:lnTo>
                <a:lnTo>
                  <a:pt x="61378" y="56451"/>
                </a:lnTo>
                <a:close/>
                <a:moveTo>
                  <a:pt x="58840" y="5554"/>
                </a:moveTo>
                <a:lnTo>
                  <a:pt x="56452" y="5554"/>
                </a:lnTo>
                <a:lnTo>
                  <a:pt x="56452" y="3165"/>
                </a:lnTo>
                <a:lnTo>
                  <a:pt x="58840" y="3165"/>
                </a:lnTo>
                <a:close/>
                <a:moveTo>
                  <a:pt x="58840" y="8092"/>
                </a:moveTo>
                <a:lnTo>
                  <a:pt x="56452" y="8092"/>
                </a:lnTo>
                <a:lnTo>
                  <a:pt x="56452" y="5703"/>
                </a:lnTo>
                <a:lnTo>
                  <a:pt x="58840" y="5703"/>
                </a:lnTo>
                <a:close/>
                <a:moveTo>
                  <a:pt x="58840" y="10629"/>
                </a:moveTo>
                <a:lnTo>
                  <a:pt x="56452" y="10629"/>
                </a:lnTo>
                <a:lnTo>
                  <a:pt x="56452" y="8240"/>
                </a:lnTo>
                <a:lnTo>
                  <a:pt x="58840" y="8240"/>
                </a:lnTo>
                <a:close/>
                <a:moveTo>
                  <a:pt x="58840" y="13166"/>
                </a:moveTo>
                <a:lnTo>
                  <a:pt x="56452" y="13166"/>
                </a:lnTo>
                <a:lnTo>
                  <a:pt x="56452" y="10777"/>
                </a:lnTo>
                <a:lnTo>
                  <a:pt x="58840" y="10777"/>
                </a:lnTo>
                <a:close/>
                <a:moveTo>
                  <a:pt x="58840" y="15704"/>
                </a:moveTo>
                <a:lnTo>
                  <a:pt x="56452" y="15704"/>
                </a:lnTo>
                <a:lnTo>
                  <a:pt x="56452" y="13316"/>
                </a:lnTo>
                <a:lnTo>
                  <a:pt x="58840" y="13316"/>
                </a:lnTo>
                <a:close/>
                <a:moveTo>
                  <a:pt x="58840" y="18242"/>
                </a:moveTo>
                <a:lnTo>
                  <a:pt x="56452" y="18242"/>
                </a:lnTo>
                <a:lnTo>
                  <a:pt x="56452" y="15853"/>
                </a:lnTo>
                <a:lnTo>
                  <a:pt x="58840" y="15853"/>
                </a:lnTo>
                <a:close/>
                <a:moveTo>
                  <a:pt x="58840" y="20778"/>
                </a:moveTo>
                <a:lnTo>
                  <a:pt x="56452" y="20778"/>
                </a:lnTo>
                <a:lnTo>
                  <a:pt x="56452" y="18389"/>
                </a:lnTo>
                <a:lnTo>
                  <a:pt x="58840" y="18389"/>
                </a:lnTo>
                <a:close/>
                <a:moveTo>
                  <a:pt x="58840" y="23316"/>
                </a:moveTo>
                <a:lnTo>
                  <a:pt x="56452" y="23316"/>
                </a:lnTo>
                <a:lnTo>
                  <a:pt x="56452" y="20928"/>
                </a:lnTo>
                <a:lnTo>
                  <a:pt x="58840" y="20928"/>
                </a:lnTo>
                <a:close/>
                <a:moveTo>
                  <a:pt x="58840" y="25854"/>
                </a:moveTo>
                <a:lnTo>
                  <a:pt x="56452" y="25854"/>
                </a:lnTo>
                <a:lnTo>
                  <a:pt x="56452" y="23465"/>
                </a:lnTo>
                <a:lnTo>
                  <a:pt x="58840" y="23465"/>
                </a:lnTo>
                <a:close/>
                <a:moveTo>
                  <a:pt x="58840" y="28391"/>
                </a:moveTo>
                <a:lnTo>
                  <a:pt x="56452" y="28391"/>
                </a:lnTo>
                <a:lnTo>
                  <a:pt x="56452" y="26002"/>
                </a:lnTo>
                <a:lnTo>
                  <a:pt x="58840" y="26002"/>
                </a:lnTo>
                <a:close/>
                <a:moveTo>
                  <a:pt x="58840" y="30928"/>
                </a:moveTo>
                <a:lnTo>
                  <a:pt x="56452" y="30928"/>
                </a:lnTo>
                <a:lnTo>
                  <a:pt x="56452" y="28540"/>
                </a:lnTo>
                <a:lnTo>
                  <a:pt x="58840" y="28540"/>
                </a:lnTo>
                <a:close/>
                <a:moveTo>
                  <a:pt x="58840" y="33466"/>
                </a:moveTo>
                <a:lnTo>
                  <a:pt x="56452" y="33466"/>
                </a:lnTo>
                <a:lnTo>
                  <a:pt x="56452" y="31077"/>
                </a:lnTo>
                <a:lnTo>
                  <a:pt x="58840" y="31077"/>
                </a:lnTo>
                <a:close/>
                <a:moveTo>
                  <a:pt x="58840" y="36003"/>
                </a:moveTo>
                <a:lnTo>
                  <a:pt x="56452" y="36003"/>
                </a:lnTo>
                <a:lnTo>
                  <a:pt x="56452" y="33614"/>
                </a:lnTo>
                <a:lnTo>
                  <a:pt x="58840" y="33614"/>
                </a:lnTo>
                <a:close/>
                <a:moveTo>
                  <a:pt x="58840" y="38540"/>
                </a:moveTo>
                <a:lnTo>
                  <a:pt x="56452" y="38540"/>
                </a:lnTo>
                <a:lnTo>
                  <a:pt x="56452" y="36152"/>
                </a:lnTo>
                <a:lnTo>
                  <a:pt x="58840" y="36152"/>
                </a:lnTo>
                <a:close/>
                <a:moveTo>
                  <a:pt x="58840" y="41079"/>
                </a:moveTo>
                <a:lnTo>
                  <a:pt x="56452" y="41079"/>
                </a:lnTo>
                <a:lnTo>
                  <a:pt x="56452" y="38690"/>
                </a:lnTo>
                <a:lnTo>
                  <a:pt x="58840" y="38690"/>
                </a:lnTo>
                <a:close/>
                <a:moveTo>
                  <a:pt x="58840" y="43616"/>
                </a:moveTo>
                <a:lnTo>
                  <a:pt x="56452" y="43616"/>
                </a:lnTo>
                <a:lnTo>
                  <a:pt x="56452" y="41226"/>
                </a:lnTo>
                <a:lnTo>
                  <a:pt x="58840" y="41226"/>
                </a:lnTo>
                <a:close/>
                <a:moveTo>
                  <a:pt x="58840" y="46152"/>
                </a:moveTo>
                <a:lnTo>
                  <a:pt x="56452" y="46152"/>
                </a:lnTo>
                <a:lnTo>
                  <a:pt x="56452" y="43764"/>
                </a:lnTo>
                <a:lnTo>
                  <a:pt x="58840" y="43764"/>
                </a:lnTo>
                <a:close/>
                <a:moveTo>
                  <a:pt x="58840" y="48691"/>
                </a:moveTo>
                <a:lnTo>
                  <a:pt x="56452" y="48691"/>
                </a:lnTo>
                <a:lnTo>
                  <a:pt x="56452" y="46302"/>
                </a:lnTo>
                <a:lnTo>
                  <a:pt x="58840" y="46302"/>
                </a:lnTo>
                <a:close/>
                <a:moveTo>
                  <a:pt x="58840" y="51228"/>
                </a:moveTo>
                <a:lnTo>
                  <a:pt x="56452" y="51228"/>
                </a:lnTo>
                <a:lnTo>
                  <a:pt x="56452" y="48839"/>
                </a:lnTo>
                <a:lnTo>
                  <a:pt x="58840" y="48839"/>
                </a:lnTo>
                <a:close/>
                <a:moveTo>
                  <a:pt x="58840" y="53765"/>
                </a:moveTo>
                <a:lnTo>
                  <a:pt x="56452" y="53765"/>
                </a:lnTo>
                <a:lnTo>
                  <a:pt x="56452" y="51376"/>
                </a:lnTo>
                <a:lnTo>
                  <a:pt x="58840" y="51376"/>
                </a:lnTo>
                <a:close/>
                <a:moveTo>
                  <a:pt x="58840" y="56303"/>
                </a:moveTo>
                <a:lnTo>
                  <a:pt x="56452" y="56303"/>
                </a:lnTo>
                <a:lnTo>
                  <a:pt x="56452" y="53914"/>
                </a:lnTo>
                <a:lnTo>
                  <a:pt x="58840" y="53914"/>
                </a:lnTo>
                <a:close/>
                <a:moveTo>
                  <a:pt x="58840" y="58840"/>
                </a:moveTo>
                <a:lnTo>
                  <a:pt x="56452" y="58840"/>
                </a:lnTo>
                <a:lnTo>
                  <a:pt x="56452" y="56451"/>
                </a:lnTo>
                <a:lnTo>
                  <a:pt x="58840" y="56451"/>
                </a:lnTo>
                <a:close/>
                <a:moveTo>
                  <a:pt x="56303" y="5554"/>
                </a:moveTo>
                <a:lnTo>
                  <a:pt x="53914" y="5554"/>
                </a:lnTo>
                <a:lnTo>
                  <a:pt x="53914" y="3165"/>
                </a:lnTo>
                <a:lnTo>
                  <a:pt x="56303" y="3165"/>
                </a:lnTo>
                <a:close/>
                <a:moveTo>
                  <a:pt x="56303" y="8092"/>
                </a:moveTo>
                <a:lnTo>
                  <a:pt x="53914" y="8092"/>
                </a:lnTo>
                <a:lnTo>
                  <a:pt x="53914" y="5703"/>
                </a:lnTo>
                <a:lnTo>
                  <a:pt x="56303" y="5703"/>
                </a:lnTo>
                <a:close/>
                <a:moveTo>
                  <a:pt x="56303" y="10629"/>
                </a:moveTo>
                <a:lnTo>
                  <a:pt x="53914" y="10629"/>
                </a:lnTo>
                <a:lnTo>
                  <a:pt x="53914" y="8240"/>
                </a:lnTo>
                <a:lnTo>
                  <a:pt x="56303" y="8240"/>
                </a:lnTo>
                <a:close/>
                <a:moveTo>
                  <a:pt x="56303" y="13166"/>
                </a:moveTo>
                <a:lnTo>
                  <a:pt x="53914" y="13166"/>
                </a:lnTo>
                <a:lnTo>
                  <a:pt x="53914" y="10777"/>
                </a:lnTo>
                <a:lnTo>
                  <a:pt x="56303" y="10777"/>
                </a:lnTo>
                <a:close/>
                <a:moveTo>
                  <a:pt x="56303" y="15704"/>
                </a:moveTo>
                <a:lnTo>
                  <a:pt x="53914" y="15704"/>
                </a:lnTo>
                <a:lnTo>
                  <a:pt x="53914" y="13316"/>
                </a:lnTo>
                <a:lnTo>
                  <a:pt x="56303" y="13316"/>
                </a:lnTo>
                <a:close/>
                <a:moveTo>
                  <a:pt x="56303" y="18242"/>
                </a:moveTo>
                <a:lnTo>
                  <a:pt x="53914" y="18242"/>
                </a:lnTo>
                <a:lnTo>
                  <a:pt x="53914" y="15853"/>
                </a:lnTo>
                <a:lnTo>
                  <a:pt x="56303" y="15853"/>
                </a:lnTo>
                <a:close/>
                <a:moveTo>
                  <a:pt x="56303" y="20778"/>
                </a:moveTo>
                <a:lnTo>
                  <a:pt x="53914" y="20778"/>
                </a:lnTo>
                <a:lnTo>
                  <a:pt x="53914" y="18389"/>
                </a:lnTo>
                <a:lnTo>
                  <a:pt x="56303" y="18389"/>
                </a:lnTo>
                <a:close/>
                <a:moveTo>
                  <a:pt x="56303" y="23316"/>
                </a:moveTo>
                <a:lnTo>
                  <a:pt x="53914" y="23316"/>
                </a:lnTo>
                <a:lnTo>
                  <a:pt x="53914" y="20928"/>
                </a:lnTo>
                <a:lnTo>
                  <a:pt x="56303" y="20928"/>
                </a:lnTo>
                <a:close/>
                <a:moveTo>
                  <a:pt x="56303" y="25854"/>
                </a:moveTo>
                <a:lnTo>
                  <a:pt x="53914" y="25854"/>
                </a:lnTo>
                <a:lnTo>
                  <a:pt x="53914" y="23465"/>
                </a:lnTo>
                <a:lnTo>
                  <a:pt x="56303" y="23465"/>
                </a:lnTo>
                <a:close/>
                <a:moveTo>
                  <a:pt x="56303" y="28391"/>
                </a:moveTo>
                <a:lnTo>
                  <a:pt x="53914" y="28391"/>
                </a:lnTo>
                <a:lnTo>
                  <a:pt x="53914" y="26002"/>
                </a:lnTo>
                <a:lnTo>
                  <a:pt x="56303" y="26002"/>
                </a:lnTo>
                <a:close/>
                <a:moveTo>
                  <a:pt x="56303" y="30928"/>
                </a:moveTo>
                <a:lnTo>
                  <a:pt x="53914" y="30928"/>
                </a:lnTo>
                <a:lnTo>
                  <a:pt x="53914" y="28540"/>
                </a:lnTo>
                <a:lnTo>
                  <a:pt x="56303" y="28540"/>
                </a:lnTo>
                <a:close/>
                <a:moveTo>
                  <a:pt x="56303" y="33466"/>
                </a:moveTo>
                <a:lnTo>
                  <a:pt x="53914" y="33466"/>
                </a:lnTo>
                <a:lnTo>
                  <a:pt x="53914" y="31077"/>
                </a:lnTo>
                <a:lnTo>
                  <a:pt x="56303" y="31077"/>
                </a:lnTo>
                <a:close/>
                <a:moveTo>
                  <a:pt x="56303" y="36003"/>
                </a:moveTo>
                <a:lnTo>
                  <a:pt x="53914" y="36003"/>
                </a:lnTo>
                <a:lnTo>
                  <a:pt x="53914" y="33614"/>
                </a:lnTo>
                <a:lnTo>
                  <a:pt x="56303" y="33614"/>
                </a:lnTo>
                <a:close/>
                <a:moveTo>
                  <a:pt x="56303" y="38540"/>
                </a:moveTo>
                <a:lnTo>
                  <a:pt x="53914" y="38540"/>
                </a:lnTo>
                <a:lnTo>
                  <a:pt x="53914" y="36152"/>
                </a:lnTo>
                <a:lnTo>
                  <a:pt x="56303" y="36152"/>
                </a:lnTo>
                <a:close/>
                <a:moveTo>
                  <a:pt x="56303" y="41079"/>
                </a:moveTo>
                <a:lnTo>
                  <a:pt x="53914" y="41079"/>
                </a:lnTo>
                <a:lnTo>
                  <a:pt x="53914" y="38690"/>
                </a:lnTo>
                <a:lnTo>
                  <a:pt x="56303" y="38690"/>
                </a:lnTo>
                <a:close/>
                <a:moveTo>
                  <a:pt x="56303" y="43616"/>
                </a:moveTo>
                <a:lnTo>
                  <a:pt x="53914" y="43616"/>
                </a:lnTo>
                <a:lnTo>
                  <a:pt x="53914" y="41226"/>
                </a:lnTo>
                <a:lnTo>
                  <a:pt x="56303" y="41226"/>
                </a:lnTo>
                <a:close/>
                <a:moveTo>
                  <a:pt x="56303" y="46152"/>
                </a:moveTo>
                <a:lnTo>
                  <a:pt x="53914" y="46152"/>
                </a:lnTo>
                <a:lnTo>
                  <a:pt x="53914" y="43764"/>
                </a:lnTo>
                <a:lnTo>
                  <a:pt x="56303" y="43764"/>
                </a:lnTo>
                <a:close/>
                <a:moveTo>
                  <a:pt x="56303" y="48691"/>
                </a:moveTo>
                <a:lnTo>
                  <a:pt x="53914" y="48691"/>
                </a:lnTo>
                <a:lnTo>
                  <a:pt x="53914" y="46302"/>
                </a:lnTo>
                <a:lnTo>
                  <a:pt x="56303" y="46302"/>
                </a:lnTo>
                <a:close/>
                <a:moveTo>
                  <a:pt x="56303" y="51228"/>
                </a:moveTo>
                <a:lnTo>
                  <a:pt x="53914" y="51228"/>
                </a:lnTo>
                <a:lnTo>
                  <a:pt x="53914" y="48839"/>
                </a:lnTo>
                <a:lnTo>
                  <a:pt x="56303" y="48839"/>
                </a:lnTo>
                <a:close/>
                <a:moveTo>
                  <a:pt x="56303" y="53765"/>
                </a:moveTo>
                <a:lnTo>
                  <a:pt x="53914" y="53765"/>
                </a:lnTo>
                <a:lnTo>
                  <a:pt x="53914" y="51376"/>
                </a:lnTo>
                <a:lnTo>
                  <a:pt x="56303" y="51376"/>
                </a:lnTo>
                <a:close/>
                <a:moveTo>
                  <a:pt x="56303" y="56303"/>
                </a:moveTo>
                <a:lnTo>
                  <a:pt x="53914" y="56303"/>
                </a:lnTo>
                <a:lnTo>
                  <a:pt x="53914" y="53914"/>
                </a:lnTo>
                <a:lnTo>
                  <a:pt x="56303" y="53914"/>
                </a:lnTo>
                <a:close/>
                <a:moveTo>
                  <a:pt x="56303" y="58840"/>
                </a:moveTo>
                <a:lnTo>
                  <a:pt x="53914" y="58840"/>
                </a:lnTo>
                <a:lnTo>
                  <a:pt x="53914" y="56451"/>
                </a:lnTo>
                <a:lnTo>
                  <a:pt x="56303" y="56451"/>
                </a:lnTo>
                <a:close/>
                <a:moveTo>
                  <a:pt x="53766" y="5554"/>
                </a:moveTo>
                <a:lnTo>
                  <a:pt x="51376" y="5554"/>
                </a:lnTo>
                <a:lnTo>
                  <a:pt x="51376" y="3165"/>
                </a:lnTo>
                <a:lnTo>
                  <a:pt x="53766" y="3165"/>
                </a:lnTo>
                <a:close/>
                <a:moveTo>
                  <a:pt x="53766" y="8092"/>
                </a:moveTo>
                <a:lnTo>
                  <a:pt x="51376" y="8092"/>
                </a:lnTo>
                <a:lnTo>
                  <a:pt x="51376" y="5703"/>
                </a:lnTo>
                <a:lnTo>
                  <a:pt x="53766" y="5703"/>
                </a:lnTo>
                <a:close/>
                <a:moveTo>
                  <a:pt x="53766" y="10629"/>
                </a:moveTo>
                <a:lnTo>
                  <a:pt x="51376" y="10629"/>
                </a:lnTo>
                <a:lnTo>
                  <a:pt x="51376" y="8240"/>
                </a:lnTo>
                <a:lnTo>
                  <a:pt x="53766" y="8240"/>
                </a:lnTo>
                <a:close/>
                <a:moveTo>
                  <a:pt x="53766" y="13166"/>
                </a:moveTo>
                <a:lnTo>
                  <a:pt x="51376" y="13166"/>
                </a:lnTo>
                <a:lnTo>
                  <a:pt x="51376" y="10777"/>
                </a:lnTo>
                <a:lnTo>
                  <a:pt x="53766" y="10777"/>
                </a:lnTo>
                <a:close/>
                <a:moveTo>
                  <a:pt x="53766" y="15704"/>
                </a:moveTo>
                <a:lnTo>
                  <a:pt x="51376" y="15704"/>
                </a:lnTo>
                <a:lnTo>
                  <a:pt x="51376" y="13316"/>
                </a:lnTo>
                <a:lnTo>
                  <a:pt x="53766" y="13316"/>
                </a:lnTo>
                <a:close/>
                <a:moveTo>
                  <a:pt x="53766" y="18242"/>
                </a:moveTo>
                <a:lnTo>
                  <a:pt x="51376" y="18242"/>
                </a:lnTo>
                <a:lnTo>
                  <a:pt x="51376" y="15853"/>
                </a:lnTo>
                <a:lnTo>
                  <a:pt x="53766" y="15853"/>
                </a:lnTo>
                <a:close/>
                <a:moveTo>
                  <a:pt x="53766" y="20778"/>
                </a:moveTo>
                <a:lnTo>
                  <a:pt x="51376" y="20778"/>
                </a:lnTo>
                <a:lnTo>
                  <a:pt x="51376" y="18389"/>
                </a:lnTo>
                <a:lnTo>
                  <a:pt x="53766" y="18389"/>
                </a:lnTo>
                <a:close/>
                <a:moveTo>
                  <a:pt x="53766" y="23316"/>
                </a:moveTo>
                <a:lnTo>
                  <a:pt x="51376" y="23316"/>
                </a:lnTo>
                <a:lnTo>
                  <a:pt x="51376" y="20928"/>
                </a:lnTo>
                <a:lnTo>
                  <a:pt x="53766" y="20928"/>
                </a:lnTo>
                <a:close/>
                <a:moveTo>
                  <a:pt x="53766" y="25854"/>
                </a:moveTo>
                <a:lnTo>
                  <a:pt x="51376" y="25854"/>
                </a:lnTo>
                <a:lnTo>
                  <a:pt x="51376" y="23465"/>
                </a:lnTo>
                <a:lnTo>
                  <a:pt x="53766" y="23465"/>
                </a:lnTo>
                <a:close/>
                <a:moveTo>
                  <a:pt x="53766" y="28391"/>
                </a:moveTo>
                <a:lnTo>
                  <a:pt x="51376" y="28391"/>
                </a:lnTo>
                <a:lnTo>
                  <a:pt x="51376" y="26002"/>
                </a:lnTo>
                <a:lnTo>
                  <a:pt x="53766" y="26002"/>
                </a:lnTo>
                <a:close/>
                <a:moveTo>
                  <a:pt x="53766" y="30928"/>
                </a:moveTo>
                <a:lnTo>
                  <a:pt x="51376" y="30928"/>
                </a:lnTo>
                <a:lnTo>
                  <a:pt x="51376" y="28540"/>
                </a:lnTo>
                <a:lnTo>
                  <a:pt x="53766" y="28540"/>
                </a:lnTo>
                <a:close/>
                <a:moveTo>
                  <a:pt x="53766" y="33466"/>
                </a:moveTo>
                <a:lnTo>
                  <a:pt x="51376" y="33466"/>
                </a:lnTo>
                <a:lnTo>
                  <a:pt x="51376" y="31077"/>
                </a:lnTo>
                <a:lnTo>
                  <a:pt x="53766" y="31077"/>
                </a:lnTo>
                <a:close/>
                <a:moveTo>
                  <a:pt x="53766" y="36003"/>
                </a:moveTo>
                <a:lnTo>
                  <a:pt x="51376" y="36003"/>
                </a:lnTo>
                <a:lnTo>
                  <a:pt x="51376" y="33614"/>
                </a:lnTo>
                <a:lnTo>
                  <a:pt x="53766" y="33614"/>
                </a:lnTo>
                <a:close/>
                <a:moveTo>
                  <a:pt x="53766" y="38540"/>
                </a:moveTo>
                <a:lnTo>
                  <a:pt x="51376" y="38540"/>
                </a:lnTo>
                <a:lnTo>
                  <a:pt x="51376" y="36152"/>
                </a:lnTo>
                <a:lnTo>
                  <a:pt x="53766" y="36152"/>
                </a:lnTo>
                <a:close/>
                <a:moveTo>
                  <a:pt x="53766" y="41079"/>
                </a:moveTo>
                <a:lnTo>
                  <a:pt x="51376" y="41079"/>
                </a:lnTo>
                <a:lnTo>
                  <a:pt x="51376" y="38690"/>
                </a:lnTo>
                <a:lnTo>
                  <a:pt x="53766" y="38690"/>
                </a:lnTo>
                <a:close/>
                <a:moveTo>
                  <a:pt x="53766" y="43616"/>
                </a:moveTo>
                <a:lnTo>
                  <a:pt x="51376" y="43616"/>
                </a:lnTo>
                <a:lnTo>
                  <a:pt x="51376" y="41226"/>
                </a:lnTo>
                <a:lnTo>
                  <a:pt x="53766" y="41226"/>
                </a:lnTo>
                <a:close/>
                <a:moveTo>
                  <a:pt x="53766" y="46152"/>
                </a:moveTo>
                <a:lnTo>
                  <a:pt x="51376" y="46152"/>
                </a:lnTo>
                <a:lnTo>
                  <a:pt x="51376" y="43764"/>
                </a:lnTo>
                <a:lnTo>
                  <a:pt x="53766" y="43764"/>
                </a:lnTo>
                <a:close/>
                <a:moveTo>
                  <a:pt x="53766" y="48691"/>
                </a:moveTo>
                <a:lnTo>
                  <a:pt x="51376" y="48691"/>
                </a:lnTo>
                <a:lnTo>
                  <a:pt x="51376" y="46302"/>
                </a:lnTo>
                <a:lnTo>
                  <a:pt x="53766" y="46302"/>
                </a:lnTo>
                <a:close/>
                <a:moveTo>
                  <a:pt x="53766" y="51228"/>
                </a:moveTo>
                <a:lnTo>
                  <a:pt x="51376" y="51228"/>
                </a:lnTo>
                <a:lnTo>
                  <a:pt x="51376" y="48839"/>
                </a:lnTo>
                <a:lnTo>
                  <a:pt x="53766" y="48839"/>
                </a:lnTo>
                <a:close/>
                <a:moveTo>
                  <a:pt x="53766" y="53765"/>
                </a:moveTo>
                <a:lnTo>
                  <a:pt x="51376" y="53765"/>
                </a:lnTo>
                <a:lnTo>
                  <a:pt x="51376" y="51376"/>
                </a:lnTo>
                <a:lnTo>
                  <a:pt x="53766" y="51376"/>
                </a:lnTo>
                <a:close/>
                <a:moveTo>
                  <a:pt x="53766" y="56303"/>
                </a:moveTo>
                <a:lnTo>
                  <a:pt x="51376" y="56303"/>
                </a:lnTo>
                <a:lnTo>
                  <a:pt x="51376" y="53914"/>
                </a:lnTo>
                <a:lnTo>
                  <a:pt x="53766" y="53914"/>
                </a:lnTo>
                <a:close/>
                <a:moveTo>
                  <a:pt x="53766" y="58840"/>
                </a:moveTo>
                <a:lnTo>
                  <a:pt x="51376" y="58840"/>
                </a:lnTo>
                <a:lnTo>
                  <a:pt x="51376" y="56451"/>
                </a:lnTo>
                <a:lnTo>
                  <a:pt x="53766" y="56451"/>
                </a:lnTo>
                <a:close/>
                <a:moveTo>
                  <a:pt x="51228" y="5554"/>
                </a:moveTo>
                <a:lnTo>
                  <a:pt x="48839" y="5554"/>
                </a:lnTo>
                <a:lnTo>
                  <a:pt x="48839" y="3165"/>
                </a:lnTo>
                <a:lnTo>
                  <a:pt x="51228" y="3165"/>
                </a:lnTo>
                <a:close/>
                <a:moveTo>
                  <a:pt x="51228" y="8092"/>
                </a:moveTo>
                <a:lnTo>
                  <a:pt x="48839" y="8092"/>
                </a:lnTo>
                <a:lnTo>
                  <a:pt x="48839" y="5703"/>
                </a:lnTo>
                <a:lnTo>
                  <a:pt x="51228" y="5703"/>
                </a:lnTo>
                <a:close/>
                <a:moveTo>
                  <a:pt x="51228" y="10629"/>
                </a:moveTo>
                <a:lnTo>
                  <a:pt x="48839" y="10629"/>
                </a:lnTo>
                <a:lnTo>
                  <a:pt x="48839" y="8240"/>
                </a:lnTo>
                <a:lnTo>
                  <a:pt x="51228" y="8240"/>
                </a:lnTo>
                <a:close/>
                <a:moveTo>
                  <a:pt x="51228" y="13166"/>
                </a:moveTo>
                <a:lnTo>
                  <a:pt x="48839" y="13166"/>
                </a:lnTo>
                <a:lnTo>
                  <a:pt x="48839" y="10777"/>
                </a:lnTo>
                <a:lnTo>
                  <a:pt x="51228" y="10777"/>
                </a:lnTo>
                <a:close/>
                <a:moveTo>
                  <a:pt x="51228" y="15704"/>
                </a:moveTo>
                <a:lnTo>
                  <a:pt x="48839" y="15704"/>
                </a:lnTo>
                <a:lnTo>
                  <a:pt x="48839" y="13316"/>
                </a:lnTo>
                <a:lnTo>
                  <a:pt x="51228" y="13316"/>
                </a:lnTo>
                <a:close/>
                <a:moveTo>
                  <a:pt x="51228" y="18242"/>
                </a:moveTo>
                <a:lnTo>
                  <a:pt x="48839" y="18242"/>
                </a:lnTo>
                <a:lnTo>
                  <a:pt x="48839" y="15853"/>
                </a:lnTo>
                <a:lnTo>
                  <a:pt x="51228" y="15853"/>
                </a:lnTo>
                <a:close/>
                <a:moveTo>
                  <a:pt x="51228" y="20778"/>
                </a:moveTo>
                <a:lnTo>
                  <a:pt x="48839" y="20778"/>
                </a:lnTo>
                <a:lnTo>
                  <a:pt x="48839" y="18389"/>
                </a:lnTo>
                <a:lnTo>
                  <a:pt x="51228" y="18389"/>
                </a:lnTo>
                <a:close/>
                <a:moveTo>
                  <a:pt x="51228" y="23316"/>
                </a:moveTo>
                <a:lnTo>
                  <a:pt x="48839" y="23316"/>
                </a:lnTo>
                <a:lnTo>
                  <a:pt x="48839" y="20928"/>
                </a:lnTo>
                <a:lnTo>
                  <a:pt x="51228" y="20928"/>
                </a:lnTo>
                <a:close/>
                <a:moveTo>
                  <a:pt x="51228" y="25854"/>
                </a:moveTo>
                <a:lnTo>
                  <a:pt x="48839" y="25854"/>
                </a:lnTo>
                <a:lnTo>
                  <a:pt x="48839" y="23465"/>
                </a:lnTo>
                <a:lnTo>
                  <a:pt x="51228" y="23465"/>
                </a:lnTo>
                <a:close/>
                <a:moveTo>
                  <a:pt x="51228" y="28391"/>
                </a:moveTo>
                <a:lnTo>
                  <a:pt x="48839" y="28391"/>
                </a:lnTo>
                <a:lnTo>
                  <a:pt x="48839" y="26002"/>
                </a:lnTo>
                <a:lnTo>
                  <a:pt x="51228" y="26002"/>
                </a:lnTo>
                <a:close/>
                <a:moveTo>
                  <a:pt x="51228" y="30928"/>
                </a:moveTo>
                <a:lnTo>
                  <a:pt x="48839" y="30928"/>
                </a:lnTo>
                <a:lnTo>
                  <a:pt x="48839" y="28540"/>
                </a:lnTo>
                <a:lnTo>
                  <a:pt x="51228" y="28540"/>
                </a:lnTo>
                <a:close/>
                <a:moveTo>
                  <a:pt x="51228" y="33466"/>
                </a:moveTo>
                <a:lnTo>
                  <a:pt x="48839" y="33466"/>
                </a:lnTo>
                <a:lnTo>
                  <a:pt x="48839" y="31077"/>
                </a:lnTo>
                <a:lnTo>
                  <a:pt x="51228" y="31077"/>
                </a:lnTo>
                <a:close/>
                <a:moveTo>
                  <a:pt x="51228" y="36003"/>
                </a:moveTo>
                <a:lnTo>
                  <a:pt x="48839" y="36003"/>
                </a:lnTo>
                <a:lnTo>
                  <a:pt x="48839" y="33614"/>
                </a:lnTo>
                <a:lnTo>
                  <a:pt x="51228" y="33614"/>
                </a:lnTo>
                <a:close/>
                <a:moveTo>
                  <a:pt x="51228" y="38540"/>
                </a:moveTo>
                <a:lnTo>
                  <a:pt x="48839" y="38540"/>
                </a:lnTo>
                <a:lnTo>
                  <a:pt x="48839" y="36152"/>
                </a:lnTo>
                <a:lnTo>
                  <a:pt x="51228" y="36152"/>
                </a:lnTo>
                <a:close/>
                <a:moveTo>
                  <a:pt x="51228" y="41079"/>
                </a:moveTo>
                <a:lnTo>
                  <a:pt x="48839" y="41079"/>
                </a:lnTo>
                <a:lnTo>
                  <a:pt x="48839" y="38690"/>
                </a:lnTo>
                <a:lnTo>
                  <a:pt x="51228" y="38690"/>
                </a:lnTo>
                <a:close/>
                <a:moveTo>
                  <a:pt x="51228" y="43616"/>
                </a:moveTo>
                <a:lnTo>
                  <a:pt x="48839" y="43616"/>
                </a:lnTo>
                <a:lnTo>
                  <a:pt x="48839" y="41226"/>
                </a:lnTo>
                <a:lnTo>
                  <a:pt x="51228" y="41226"/>
                </a:lnTo>
                <a:close/>
                <a:moveTo>
                  <a:pt x="51228" y="46152"/>
                </a:moveTo>
                <a:lnTo>
                  <a:pt x="48839" y="46152"/>
                </a:lnTo>
                <a:lnTo>
                  <a:pt x="48839" y="43764"/>
                </a:lnTo>
                <a:lnTo>
                  <a:pt x="51228" y="43764"/>
                </a:lnTo>
                <a:close/>
                <a:moveTo>
                  <a:pt x="51228" y="48691"/>
                </a:moveTo>
                <a:lnTo>
                  <a:pt x="48839" y="48691"/>
                </a:lnTo>
                <a:lnTo>
                  <a:pt x="48839" y="46302"/>
                </a:lnTo>
                <a:lnTo>
                  <a:pt x="51228" y="46302"/>
                </a:lnTo>
                <a:close/>
                <a:moveTo>
                  <a:pt x="51228" y="51228"/>
                </a:moveTo>
                <a:lnTo>
                  <a:pt x="48839" y="51228"/>
                </a:lnTo>
                <a:lnTo>
                  <a:pt x="48839" y="48839"/>
                </a:lnTo>
                <a:lnTo>
                  <a:pt x="51228" y="48839"/>
                </a:lnTo>
                <a:close/>
                <a:moveTo>
                  <a:pt x="51228" y="53765"/>
                </a:moveTo>
                <a:lnTo>
                  <a:pt x="48839" y="53765"/>
                </a:lnTo>
                <a:lnTo>
                  <a:pt x="48839" y="51376"/>
                </a:lnTo>
                <a:lnTo>
                  <a:pt x="51228" y="51376"/>
                </a:lnTo>
                <a:close/>
                <a:moveTo>
                  <a:pt x="51228" y="56303"/>
                </a:moveTo>
                <a:lnTo>
                  <a:pt x="48839" y="56303"/>
                </a:lnTo>
                <a:lnTo>
                  <a:pt x="48839" y="53914"/>
                </a:lnTo>
                <a:lnTo>
                  <a:pt x="51228" y="53914"/>
                </a:lnTo>
                <a:close/>
                <a:moveTo>
                  <a:pt x="51228" y="58840"/>
                </a:moveTo>
                <a:lnTo>
                  <a:pt x="48839" y="58840"/>
                </a:lnTo>
                <a:lnTo>
                  <a:pt x="48839" y="56451"/>
                </a:lnTo>
                <a:lnTo>
                  <a:pt x="51228" y="56451"/>
                </a:lnTo>
                <a:close/>
                <a:moveTo>
                  <a:pt x="48691" y="5554"/>
                </a:moveTo>
                <a:lnTo>
                  <a:pt x="46302" y="5554"/>
                </a:lnTo>
                <a:lnTo>
                  <a:pt x="46302" y="3165"/>
                </a:lnTo>
                <a:lnTo>
                  <a:pt x="48691" y="3165"/>
                </a:lnTo>
                <a:close/>
                <a:moveTo>
                  <a:pt x="48691" y="8092"/>
                </a:moveTo>
                <a:lnTo>
                  <a:pt x="46302" y="8092"/>
                </a:lnTo>
                <a:lnTo>
                  <a:pt x="46302" y="5703"/>
                </a:lnTo>
                <a:lnTo>
                  <a:pt x="48691" y="5703"/>
                </a:lnTo>
                <a:close/>
                <a:moveTo>
                  <a:pt x="48691" y="10629"/>
                </a:moveTo>
                <a:lnTo>
                  <a:pt x="46302" y="10629"/>
                </a:lnTo>
                <a:lnTo>
                  <a:pt x="46302" y="8240"/>
                </a:lnTo>
                <a:lnTo>
                  <a:pt x="48691" y="8240"/>
                </a:lnTo>
                <a:close/>
                <a:moveTo>
                  <a:pt x="48691" y="13166"/>
                </a:moveTo>
                <a:lnTo>
                  <a:pt x="46302" y="13166"/>
                </a:lnTo>
                <a:lnTo>
                  <a:pt x="46302" y="10777"/>
                </a:lnTo>
                <a:lnTo>
                  <a:pt x="48691" y="10777"/>
                </a:lnTo>
                <a:close/>
                <a:moveTo>
                  <a:pt x="48691" y="15704"/>
                </a:moveTo>
                <a:lnTo>
                  <a:pt x="46302" y="15704"/>
                </a:lnTo>
                <a:lnTo>
                  <a:pt x="46302" y="13316"/>
                </a:lnTo>
                <a:lnTo>
                  <a:pt x="48691" y="13316"/>
                </a:lnTo>
                <a:close/>
                <a:moveTo>
                  <a:pt x="48691" y="18242"/>
                </a:moveTo>
                <a:lnTo>
                  <a:pt x="46302" y="18242"/>
                </a:lnTo>
                <a:lnTo>
                  <a:pt x="46302" y="15853"/>
                </a:lnTo>
                <a:lnTo>
                  <a:pt x="48691" y="15853"/>
                </a:lnTo>
                <a:close/>
                <a:moveTo>
                  <a:pt x="48691" y="20778"/>
                </a:moveTo>
                <a:lnTo>
                  <a:pt x="46302" y="20778"/>
                </a:lnTo>
                <a:lnTo>
                  <a:pt x="46302" y="18389"/>
                </a:lnTo>
                <a:lnTo>
                  <a:pt x="48691" y="18389"/>
                </a:lnTo>
                <a:close/>
                <a:moveTo>
                  <a:pt x="48691" y="23316"/>
                </a:moveTo>
                <a:lnTo>
                  <a:pt x="46302" y="23316"/>
                </a:lnTo>
                <a:lnTo>
                  <a:pt x="46302" y="20928"/>
                </a:lnTo>
                <a:lnTo>
                  <a:pt x="48691" y="20928"/>
                </a:lnTo>
                <a:close/>
                <a:moveTo>
                  <a:pt x="48691" y="25854"/>
                </a:moveTo>
                <a:lnTo>
                  <a:pt x="46302" y="25854"/>
                </a:lnTo>
                <a:lnTo>
                  <a:pt x="46302" y="23465"/>
                </a:lnTo>
                <a:lnTo>
                  <a:pt x="48691" y="23465"/>
                </a:lnTo>
                <a:close/>
                <a:moveTo>
                  <a:pt x="48691" y="28391"/>
                </a:moveTo>
                <a:lnTo>
                  <a:pt x="46302" y="28391"/>
                </a:lnTo>
                <a:lnTo>
                  <a:pt x="46302" y="26002"/>
                </a:lnTo>
                <a:lnTo>
                  <a:pt x="48691" y="26002"/>
                </a:lnTo>
                <a:close/>
                <a:moveTo>
                  <a:pt x="48691" y="30928"/>
                </a:moveTo>
                <a:lnTo>
                  <a:pt x="46302" y="30928"/>
                </a:lnTo>
                <a:lnTo>
                  <a:pt x="46302" y="28540"/>
                </a:lnTo>
                <a:lnTo>
                  <a:pt x="48691" y="28540"/>
                </a:lnTo>
                <a:close/>
                <a:moveTo>
                  <a:pt x="48691" y="33466"/>
                </a:moveTo>
                <a:lnTo>
                  <a:pt x="46302" y="33466"/>
                </a:lnTo>
                <a:lnTo>
                  <a:pt x="46302" y="31077"/>
                </a:lnTo>
                <a:lnTo>
                  <a:pt x="48691" y="31077"/>
                </a:lnTo>
                <a:close/>
                <a:moveTo>
                  <a:pt x="48691" y="36003"/>
                </a:moveTo>
                <a:lnTo>
                  <a:pt x="46302" y="36003"/>
                </a:lnTo>
                <a:lnTo>
                  <a:pt x="46302" y="33614"/>
                </a:lnTo>
                <a:lnTo>
                  <a:pt x="48691" y="33614"/>
                </a:lnTo>
                <a:close/>
                <a:moveTo>
                  <a:pt x="48691" y="38540"/>
                </a:moveTo>
                <a:lnTo>
                  <a:pt x="46302" y="38540"/>
                </a:lnTo>
                <a:lnTo>
                  <a:pt x="46302" y="36152"/>
                </a:lnTo>
                <a:lnTo>
                  <a:pt x="48691" y="36152"/>
                </a:lnTo>
                <a:close/>
                <a:moveTo>
                  <a:pt x="48691" y="41079"/>
                </a:moveTo>
                <a:lnTo>
                  <a:pt x="46302" y="41079"/>
                </a:lnTo>
                <a:lnTo>
                  <a:pt x="46302" y="38690"/>
                </a:lnTo>
                <a:lnTo>
                  <a:pt x="48691" y="38690"/>
                </a:lnTo>
                <a:close/>
                <a:moveTo>
                  <a:pt x="48691" y="43616"/>
                </a:moveTo>
                <a:lnTo>
                  <a:pt x="46302" y="43616"/>
                </a:lnTo>
                <a:lnTo>
                  <a:pt x="46302" y="41226"/>
                </a:lnTo>
                <a:lnTo>
                  <a:pt x="48691" y="41226"/>
                </a:lnTo>
                <a:close/>
                <a:moveTo>
                  <a:pt x="48691" y="46152"/>
                </a:moveTo>
                <a:lnTo>
                  <a:pt x="46302" y="46152"/>
                </a:lnTo>
                <a:lnTo>
                  <a:pt x="46302" y="43764"/>
                </a:lnTo>
                <a:lnTo>
                  <a:pt x="48691" y="43764"/>
                </a:lnTo>
                <a:close/>
                <a:moveTo>
                  <a:pt x="48691" y="48691"/>
                </a:moveTo>
                <a:lnTo>
                  <a:pt x="46302" y="48691"/>
                </a:lnTo>
                <a:lnTo>
                  <a:pt x="46302" y="46302"/>
                </a:lnTo>
                <a:lnTo>
                  <a:pt x="48691" y="46302"/>
                </a:lnTo>
                <a:close/>
                <a:moveTo>
                  <a:pt x="48691" y="51228"/>
                </a:moveTo>
                <a:lnTo>
                  <a:pt x="46302" y="51228"/>
                </a:lnTo>
                <a:lnTo>
                  <a:pt x="46302" y="48839"/>
                </a:lnTo>
                <a:lnTo>
                  <a:pt x="48691" y="48839"/>
                </a:lnTo>
                <a:close/>
                <a:moveTo>
                  <a:pt x="48691" y="53765"/>
                </a:moveTo>
                <a:lnTo>
                  <a:pt x="46302" y="53765"/>
                </a:lnTo>
                <a:lnTo>
                  <a:pt x="46302" y="51376"/>
                </a:lnTo>
                <a:lnTo>
                  <a:pt x="48691" y="51376"/>
                </a:lnTo>
                <a:close/>
                <a:moveTo>
                  <a:pt x="48691" y="56303"/>
                </a:moveTo>
                <a:lnTo>
                  <a:pt x="46302" y="56303"/>
                </a:lnTo>
                <a:lnTo>
                  <a:pt x="46302" y="53914"/>
                </a:lnTo>
                <a:lnTo>
                  <a:pt x="48691" y="53914"/>
                </a:lnTo>
                <a:close/>
                <a:moveTo>
                  <a:pt x="48691" y="58840"/>
                </a:moveTo>
                <a:lnTo>
                  <a:pt x="46302" y="58840"/>
                </a:lnTo>
                <a:lnTo>
                  <a:pt x="46302" y="56451"/>
                </a:lnTo>
                <a:lnTo>
                  <a:pt x="48691" y="56451"/>
                </a:lnTo>
                <a:close/>
                <a:moveTo>
                  <a:pt x="46153" y="5554"/>
                </a:moveTo>
                <a:lnTo>
                  <a:pt x="43764" y="5554"/>
                </a:lnTo>
                <a:lnTo>
                  <a:pt x="43764" y="3165"/>
                </a:lnTo>
                <a:lnTo>
                  <a:pt x="46153" y="3165"/>
                </a:lnTo>
                <a:close/>
                <a:moveTo>
                  <a:pt x="46153" y="8092"/>
                </a:moveTo>
                <a:lnTo>
                  <a:pt x="43764" y="8092"/>
                </a:lnTo>
                <a:lnTo>
                  <a:pt x="43764" y="5703"/>
                </a:lnTo>
                <a:lnTo>
                  <a:pt x="46153" y="5703"/>
                </a:lnTo>
                <a:close/>
                <a:moveTo>
                  <a:pt x="46153" y="10629"/>
                </a:moveTo>
                <a:lnTo>
                  <a:pt x="43764" y="10629"/>
                </a:lnTo>
                <a:lnTo>
                  <a:pt x="43764" y="8240"/>
                </a:lnTo>
                <a:lnTo>
                  <a:pt x="46153" y="8240"/>
                </a:lnTo>
                <a:close/>
                <a:moveTo>
                  <a:pt x="46153" y="13166"/>
                </a:moveTo>
                <a:lnTo>
                  <a:pt x="43764" y="13166"/>
                </a:lnTo>
                <a:lnTo>
                  <a:pt x="43764" y="10777"/>
                </a:lnTo>
                <a:lnTo>
                  <a:pt x="46153" y="10777"/>
                </a:lnTo>
                <a:close/>
                <a:moveTo>
                  <a:pt x="46153" y="15704"/>
                </a:moveTo>
                <a:lnTo>
                  <a:pt x="43764" y="15704"/>
                </a:lnTo>
                <a:lnTo>
                  <a:pt x="43764" y="13316"/>
                </a:lnTo>
                <a:lnTo>
                  <a:pt x="46153" y="13316"/>
                </a:lnTo>
                <a:close/>
                <a:moveTo>
                  <a:pt x="46153" y="18242"/>
                </a:moveTo>
                <a:lnTo>
                  <a:pt x="43764" y="18242"/>
                </a:lnTo>
                <a:lnTo>
                  <a:pt x="43764" y="15853"/>
                </a:lnTo>
                <a:lnTo>
                  <a:pt x="46153" y="15853"/>
                </a:lnTo>
                <a:close/>
                <a:moveTo>
                  <a:pt x="46153" y="20778"/>
                </a:moveTo>
                <a:lnTo>
                  <a:pt x="43764" y="20778"/>
                </a:lnTo>
                <a:lnTo>
                  <a:pt x="43764" y="18389"/>
                </a:lnTo>
                <a:lnTo>
                  <a:pt x="46153" y="18389"/>
                </a:lnTo>
                <a:close/>
                <a:moveTo>
                  <a:pt x="46153" y="23316"/>
                </a:moveTo>
                <a:lnTo>
                  <a:pt x="43764" y="23316"/>
                </a:lnTo>
                <a:lnTo>
                  <a:pt x="43764" y="20928"/>
                </a:lnTo>
                <a:lnTo>
                  <a:pt x="46153" y="20928"/>
                </a:lnTo>
                <a:close/>
                <a:moveTo>
                  <a:pt x="46153" y="25854"/>
                </a:moveTo>
                <a:lnTo>
                  <a:pt x="43764" y="25854"/>
                </a:lnTo>
                <a:lnTo>
                  <a:pt x="43764" y="23465"/>
                </a:lnTo>
                <a:lnTo>
                  <a:pt x="46153" y="23465"/>
                </a:lnTo>
                <a:close/>
                <a:moveTo>
                  <a:pt x="46153" y="28391"/>
                </a:moveTo>
                <a:lnTo>
                  <a:pt x="43764" y="28391"/>
                </a:lnTo>
                <a:lnTo>
                  <a:pt x="43764" y="26002"/>
                </a:lnTo>
                <a:lnTo>
                  <a:pt x="46153" y="26002"/>
                </a:lnTo>
                <a:close/>
                <a:moveTo>
                  <a:pt x="46153" y="30928"/>
                </a:moveTo>
                <a:lnTo>
                  <a:pt x="43764" y="30928"/>
                </a:lnTo>
                <a:lnTo>
                  <a:pt x="43764" y="28540"/>
                </a:lnTo>
                <a:lnTo>
                  <a:pt x="46153" y="28540"/>
                </a:lnTo>
                <a:close/>
                <a:moveTo>
                  <a:pt x="46153" y="33466"/>
                </a:moveTo>
                <a:lnTo>
                  <a:pt x="43764" y="33466"/>
                </a:lnTo>
                <a:lnTo>
                  <a:pt x="43764" y="31077"/>
                </a:lnTo>
                <a:lnTo>
                  <a:pt x="46153" y="31077"/>
                </a:lnTo>
                <a:close/>
                <a:moveTo>
                  <a:pt x="46153" y="36003"/>
                </a:moveTo>
                <a:lnTo>
                  <a:pt x="43764" y="36003"/>
                </a:lnTo>
                <a:lnTo>
                  <a:pt x="43764" y="33614"/>
                </a:lnTo>
                <a:lnTo>
                  <a:pt x="46153" y="33614"/>
                </a:lnTo>
                <a:close/>
                <a:moveTo>
                  <a:pt x="46153" y="38540"/>
                </a:moveTo>
                <a:lnTo>
                  <a:pt x="43764" y="38540"/>
                </a:lnTo>
                <a:lnTo>
                  <a:pt x="43764" y="36152"/>
                </a:lnTo>
                <a:lnTo>
                  <a:pt x="46153" y="36152"/>
                </a:lnTo>
                <a:close/>
                <a:moveTo>
                  <a:pt x="46153" y="41079"/>
                </a:moveTo>
                <a:lnTo>
                  <a:pt x="43764" y="41079"/>
                </a:lnTo>
                <a:lnTo>
                  <a:pt x="43764" y="38690"/>
                </a:lnTo>
                <a:lnTo>
                  <a:pt x="46153" y="38690"/>
                </a:lnTo>
                <a:close/>
                <a:moveTo>
                  <a:pt x="46153" y="43616"/>
                </a:moveTo>
                <a:lnTo>
                  <a:pt x="43764" y="43616"/>
                </a:lnTo>
                <a:lnTo>
                  <a:pt x="43764" y="41226"/>
                </a:lnTo>
                <a:lnTo>
                  <a:pt x="46153" y="41226"/>
                </a:lnTo>
                <a:close/>
                <a:moveTo>
                  <a:pt x="46153" y="46152"/>
                </a:moveTo>
                <a:lnTo>
                  <a:pt x="43764" y="46152"/>
                </a:lnTo>
                <a:lnTo>
                  <a:pt x="43764" y="43764"/>
                </a:lnTo>
                <a:lnTo>
                  <a:pt x="46153" y="43764"/>
                </a:lnTo>
                <a:close/>
                <a:moveTo>
                  <a:pt x="46153" y="48691"/>
                </a:moveTo>
                <a:lnTo>
                  <a:pt x="43764" y="48691"/>
                </a:lnTo>
                <a:lnTo>
                  <a:pt x="43764" y="46302"/>
                </a:lnTo>
                <a:lnTo>
                  <a:pt x="46153" y="46302"/>
                </a:lnTo>
                <a:close/>
                <a:moveTo>
                  <a:pt x="46153" y="51228"/>
                </a:moveTo>
                <a:lnTo>
                  <a:pt x="43764" y="51228"/>
                </a:lnTo>
                <a:lnTo>
                  <a:pt x="43764" y="48839"/>
                </a:lnTo>
                <a:lnTo>
                  <a:pt x="46153" y="48839"/>
                </a:lnTo>
                <a:close/>
                <a:moveTo>
                  <a:pt x="46153" y="53765"/>
                </a:moveTo>
                <a:lnTo>
                  <a:pt x="43764" y="53765"/>
                </a:lnTo>
                <a:lnTo>
                  <a:pt x="43764" y="51376"/>
                </a:lnTo>
                <a:lnTo>
                  <a:pt x="46153" y="51376"/>
                </a:lnTo>
                <a:close/>
                <a:moveTo>
                  <a:pt x="46153" y="56303"/>
                </a:moveTo>
                <a:lnTo>
                  <a:pt x="43764" y="56303"/>
                </a:lnTo>
                <a:lnTo>
                  <a:pt x="43764" y="53914"/>
                </a:lnTo>
                <a:lnTo>
                  <a:pt x="46153" y="53914"/>
                </a:lnTo>
                <a:close/>
                <a:moveTo>
                  <a:pt x="46153" y="58840"/>
                </a:moveTo>
                <a:lnTo>
                  <a:pt x="43764" y="58840"/>
                </a:lnTo>
                <a:lnTo>
                  <a:pt x="43764" y="56451"/>
                </a:lnTo>
                <a:lnTo>
                  <a:pt x="46153" y="56451"/>
                </a:lnTo>
                <a:close/>
                <a:moveTo>
                  <a:pt x="43616" y="5554"/>
                </a:moveTo>
                <a:lnTo>
                  <a:pt x="41227" y="5554"/>
                </a:lnTo>
                <a:lnTo>
                  <a:pt x="41227" y="3165"/>
                </a:lnTo>
                <a:lnTo>
                  <a:pt x="43616" y="3165"/>
                </a:lnTo>
                <a:close/>
                <a:moveTo>
                  <a:pt x="43616" y="8092"/>
                </a:moveTo>
                <a:lnTo>
                  <a:pt x="41227" y="8092"/>
                </a:lnTo>
                <a:lnTo>
                  <a:pt x="41227" y="5703"/>
                </a:lnTo>
                <a:lnTo>
                  <a:pt x="43616" y="5703"/>
                </a:lnTo>
                <a:close/>
                <a:moveTo>
                  <a:pt x="43616" y="10629"/>
                </a:moveTo>
                <a:lnTo>
                  <a:pt x="41227" y="10629"/>
                </a:lnTo>
                <a:lnTo>
                  <a:pt x="41227" y="8240"/>
                </a:lnTo>
                <a:lnTo>
                  <a:pt x="43616" y="8240"/>
                </a:lnTo>
                <a:close/>
                <a:moveTo>
                  <a:pt x="43616" y="13166"/>
                </a:moveTo>
                <a:lnTo>
                  <a:pt x="41227" y="13166"/>
                </a:lnTo>
                <a:lnTo>
                  <a:pt x="41227" y="10777"/>
                </a:lnTo>
                <a:lnTo>
                  <a:pt x="43616" y="10777"/>
                </a:lnTo>
                <a:close/>
                <a:moveTo>
                  <a:pt x="43616" y="15704"/>
                </a:moveTo>
                <a:lnTo>
                  <a:pt x="41227" y="15704"/>
                </a:lnTo>
                <a:lnTo>
                  <a:pt x="41227" y="13316"/>
                </a:lnTo>
                <a:lnTo>
                  <a:pt x="43616" y="13316"/>
                </a:lnTo>
                <a:close/>
                <a:moveTo>
                  <a:pt x="43616" y="18242"/>
                </a:moveTo>
                <a:lnTo>
                  <a:pt x="41227" y="18242"/>
                </a:lnTo>
                <a:lnTo>
                  <a:pt x="41227" y="15853"/>
                </a:lnTo>
                <a:lnTo>
                  <a:pt x="43616" y="15853"/>
                </a:lnTo>
                <a:close/>
                <a:moveTo>
                  <a:pt x="43616" y="20778"/>
                </a:moveTo>
                <a:lnTo>
                  <a:pt x="41227" y="20778"/>
                </a:lnTo>
                <a:lnTo>
                  <a:pt x="41227" y="18389"/>
                </a:lnTo>
                <a:lnTo>
                  <a:pt x="43616" y="18389"/>
                </a:lnTo>
                <a:close/>
                <a:moveTo>
                  <a:pt x="43616" y="23316"/>
                </a:moveTo>
                <a:lnTo>
                  <a:pt x="41227" y="23316"/>
                </a:lnTo>
                <a:lnTo>
                  <a:pt x="41227" y="20928"/>
                </a:lnTo>
                <a:lnTo>
                  <a:pt x="43616" y="20928"/>
                </a:lnTo>
                <a:close/>
                <a:moveTo>
                  <a:pt x="43616" y="25854"/>
                </a:moveTo>
                <a:lnTo>
                  <a:pt x="41227" y="25854"/>
                </a:lnTo>
                <a:lnTo>
                  <a:pt x="41227" y="23465"/>
                </a:lnTo>
                <a:lnTo>
                  <a:pt x="43616" y="23465"/>
                </a:lnTo>
                <a:close/>
                <a:moveTo>
                  <a:pt x="43616" y="28391"/>
                </a:moveTo>
                <a:lnTo>
                  <a:pt x="41227" y="28391"/>
                </a:lnTo>
                <a:lnTo>
                  <a:pt x="41227" y="26002"/>
                </a:lnTo>
                <a:lnTo>
                  <a:pt x="43616" y="26002"/>
                </a:lnTo>
                <a:close/>
                <a:moveTo>
                  <a:pt x="43616" y="30928"/>
                </a:moveTo>
                <a:lnTo>
                  <a:pt x="41227" y="30928"/>
                </a:lnTo>
                <a:lnTo>
                  <a:pt x="41227" y="28540"/>
                </a:lnTo>
                <a:lnTo>
                  <a:pt x="43616" y="28540"/>
                </a:lnTo>
                <a:close/>
                <a:moveTo>
                  <a:pt x="43616" y="33466"/>
                </a:moveTo>
                <a:lnTo>
                  <a:pt x="41227" y="33466"/>
                </a:lnTo>
                <a:lnTo>
                  <a:pt x="41227" y="31077"/>
                </a:lnTo>
                <a:lnTo>
                  <a:pt x="43616" y="31077"/>
                </a:lnTo>
                <a:close/>
                <a:moveTo>
                  <a:pt x="43616" y="36003"/>
                </a:moveTo>
                <a:lnTo>
                  <a:pt x="41227" y="36003"/>
                </a:lnTo>
                <a:lnTo>
                  <a:pt x="41227" y="33614"/>
                </a:lnTo>
                <a:lnTo>
                  <a:pt x="43616" y="33614"/>
                </a:lnTo>
                <a:close/>
                <a:moveTo>
                  <a:pt x="43616" y="38540"/>
                </a:moveTo>
                <a:lnTo>
                  <a:pt x="41227" y="38540"/>
                </a:lnTo>
                <a:lnTo>
                  <a:pt x="41227" y="36152"/>
                </a:lnTo>
                <a:lnTo>
                  <a:pt x="43616" y="36152"/>
                </a:lnTo>
                <a:close/>
                <a:moveTo>
                  <a:pt x="43616" y="41079"/>
                </a:moveTo>
                <a:lnTo>
                  <a:pt x="41227" y="41079"/>
                </a:lnTo>
                <a:lnTo>
                  <a:pt x="41227" y="38690"/>
                </a:lnTo>
                <a:lnTo>
                  <a:pt x="43616" y="38690"/>
                </a:lnTo>
                <a:close/>
                <a:moveTo>
                  <a:pt x="43616" y="43616"/>
                </a:moveTo>
                <a:lnTo>
                  <a:pt x="41227" y="43616"/>
                </a:lnTo>
                <a:lnTo>
                  <a:pt x="41227" y="41226"/>
                </a:lnTo>
                <a:lnTo>
                  <a:pt x="43616" y="41226"/>
                </a:lnTo>
                <a:close/>
                <a:moveTo>
                  <a:pt x="43616" y="46152"/>
                </a:moveTo>
                <a:lnTo>
                  <a:pt x="41227" y="46152"/>
                </a:lnTo>
                <a:lnTo>
                  <a:pt x="41227" y="43764"/>
                </a:lnTo>
                <a:lnTo>
                  <a:pt x="43616" y="43764"/>
                </a:lnTo>
                <a:close/>
                <a:moveTo>
                  <a:pt x="43616" y="48691"/>
                </a:moveTo>
                <a:lnTo>
                  <a:pt x="41227" y="48691"/>
                </a:lnTo>
                <a:lnTo>
                  <a:pt x="41227" y="46302"/>
                </a:lnTo>
                <a:lnTo>
                  <a:pt x="43616" y="46302"/>
                </a:lnTo>
                <a:close/>
                <a:moveTo>
                  <a:pt x="43616" y="51228"/>
                </a:moveTo>
                <a:lnTo>
                  <a:pt x="41227" y="51228"/>
                </a:lnTo>
                <a:lnTo>
                  <a:pt x="41227" y="48839"/>
                </a:lnTo>
                <a:lnTo>
                  <a:pt x="43616" y="48839"/>
                </a:lnTo>
                <a:close/>
                <a:moveTo>
                  <a:pt x="43616" y="53765"/>
                </a:moveTo>
                <a:lnTo>
                  <a:pt x="41227" y="53765"/>
                </a:lnTo>
                <a:lnTo>
                  <a:pt x="41227" y="51376"/>
                </a:lnTo>
                <a:lnTo>
                  <a:pt x="43616" y="51376"/>
                </a:lnTo>
                <a:close/>
                <a:moveTo>
                  <a:pt x="43616" y="56303"/>
                </a:moveTo>
                <a:lnTo>
                  <a:pt x="41227" y="56303"/>
                </a:lnTo>
                <a:lnTo>
                  <a:pt x="41227" y="53914"/>
                </a:lnTo>
                <a:lnTo>
                  <a:pt x="43616" y="53914"/>
                </a:lnTo>
                <a:close/>
                <a:moveTo>
                  <a:pt x="43616" y="58840"/>
                </a:moveTo>
                <a:lnTo>
                  <a:pt x="41227" y="58840"/>
                </a:lnTo>
                <a:lnTo>
                  <a:pt x="41227" y="56451"/>
                </a:lnTo>
                <a:lnTo>
                  <a:pt x="43616" y="56451"/>
                </a:lnTo>
                <a:close/>
                <a:moveTo>
                  <a:pt x="41078" y="5554"/>
                </a:moveTo>
                <a:lnTo>
                  <a:pt x="38689" y="5554"/>
                </a:lnTo>
                <a:lnTo>
                  <a:pt x="38689" y="3165"/>
                </a:lnTo>
                <a:lnTo>
                  <a:pt x="41078" y="3165"/>
                </a:lnTo>
                <a:close/>
                <a:moveTo>
                  <a:pt x="41078" y="8092"/>
                </a:moveTo>
                <a:lnTo>
                  <a:pt x="38689" y="8092"/>
                </a:lnTo>
                <a:lnTo>
                  <a:pt x="38689" y="5703"/>
                </a:lnTo>
                <a:lnTo>
                  <a:pt x="41078" y="5703"/>
                </a:lnTo>
                <a:close/>
                <a:moveTo>
                  <a:pt x="41078" y="10629"/>
                </a:moveTo>
                <a:lnTo>
                  <a:pt x="38689" y="10629"/>
                </a:lnTo>
                <a:lnTo>
                  <a:pt x="38689" y="8240"/>
                </a:lnTo>
                <a:lnTo>
                  <a:pt x="41078" y="8240"/>
                </a:lnTo>
                <a:close/>
                <a:moveTo>
                  <a:pt x="41078" y="13166"/>
                </a:moveTo>
                <a:lnTo>
                  <a:pt x="38689" y="13166"/>
                </a:lnTo>
                <a:lnTo>
                  <a:pt x="38689" y="10777"/>
                </a:lnTo>
                <a:lnTo>
                  <a:pt x="41078" y="10777"/>
                </a:lnTo>
                <a:close/>
                <a:moveTo>
                  <a:pt x="41078" y="15704"/>
                </a:moveTo>
                <a:lnTo>
                  <a:pt x="38689" y="15704"/>
                </a:lnTo>
                <a:lnTo>
                  <a:pt x="38689" y="13316"/>
                </a:lnTo>
                <a:lnTo>
                  <a:pt x="41078" y="13316"/>
                </a:lnTo>
                <a:close/>
                <a:moveTo>
                  <a:pt x="41078" y="18242"/>
                </a:moveTo>
                <a:lnTo>
                  <a:pt x="38689" y="18242"/>
                </a:lnTo>
                <a:lnTo>
                  <a:pt x="38689" y="15853"/>
                </a:lnTo>
                <a:lnTo>
                  <a:pt x="41078" y="15853"/>
                </a:lnTo>
                <a:close/>
                <a:moveTo>
                  <a:pt x="41078" y="20778"/>
                </a:moveTo>
                <a:lnTo>
                  <a:pt x="38689" y="20778"/>
                </a:lnTo>
                <a:lnTo>
                  <a:pt x="38689" y="18389"/>
                </a:lnTo>
                <a:lnTo>
                  <a:pt x="41078" y="18389"/>
                </a:lnTo>
                <a:close/>
                <a:moveTo>
                  <a:pt x="41078" y="23316"/>
                </a:moveTo>
                <a:lnTo>
                  <a:pt x="38689" y="23316"/>
                </a:lnTo>
                <a:lnTo>
                  <a:pt x="38689" y="20928"/>
                </a:lnTo>
                <a:lnTo>
                  <a:pt x="41078" y="20928"/>
                </a:lnTo>
                <a:close/>
                <a:moveTo>
                  <a:pt x="41078" y="25854"/>
                </a:moveTo>
                <a:lnTo>
                  <a:pt x="38689" y="25854"/>
                </a:lnTo>
                <a:lnTo>
                  <a:pt x="38689" y="23465"/>
                </a:lnTo>
                <a:lnTo>
                  <a:pt x="41078" y="23465"/>
                </a:lnTo>
                <a:close/>
                <a:moveTo>
                  <a:pt x="41078" y="28391"/>
                </a:moveTo>
                <a:lnTo>
                  <a:pt x="38689" y="28391"/>
                </a:lnTo>
                <a:lnTo>
                  <a:pt x="38689" y="26002"/>
                </a:lnTo>
                <a:lnTo>
                  <a:pt x="41078" y="26002"/>
                </a:lnTo>
                <a:close/>
                <a:moveTo>
                  <a:pt x="41078" y="30928"/>
                </a:moveTo>
                <a:lnTo>
                  <a:pt x="38689" y="30928"/>
                </a:lnTo>
                <a:lnTo>
                  <a:pt x="38689" y="28540"/>
                </a:lnTo>
                <a:lnTo>
                  <a:pt x="41078" y="28540"/>
                </a:lnTo>
                <a:close/>
                <a:moveTo>
                  <a:pt x="41078" y="33466"/>
                </a:moveTo>
                <a:lnTo>
                  <a:pt x="38689" y="33466"/>
                </a:lnTo>
                <a:lnTo>
                  <a:pt x="38689" y="31077"/>
                </a:lnTo>
                <a:lnTo>
                  <a:pt x="41078" y="31077"/>
                </a:lnTo>
                <a:close/>
                <a:moveTo>
                  <a:pt x="41078" y="36003"/>
                </a:moveTo>
                <a:lnTo>
                  <a:pt x="38689" y="36003"/>
                </a:lnTo>
                <a:lnTo>
                  <a:pt x="38689" y="33614"/>
                </a:lnTo>
                <a:lnTo>
                  <a:pt x="41078" y="33614"/>
                </a:lnTo>
                <a:close/>
                <a:moveTo>
                  <a:pt x="41078" y="38540"/>
                </a:moveTo>
                <a:lnTo>
                  <a:pt x="38689" y="38540"/>
                </a:lnTo>
                <a:lnTo>
                  <a:pt x="38689" y="36152"/>
                </a:lnTo>
                <a:lnTo>
                  <a:pt x="41078" y="36152"/>
                </a:lnTo>
                <a:close/>
                <a:moveTo>
                  <a:pt x="41078" y="41079"/>
                </a:moveTo>
                <a:lnTo>
                  <a:pt x="38689" y="41079"/>
                </a:lnTo>
                <a:lnTo>
                  <a:pt x="38689" y="38690"/>
                </a:lnTo>
                <a:lnTo>
                  <a:pt x="41078" y="38690"/>
                </a:lnTo>
                <a:close/>
                <a:moveTo>
                  <a:pt x="41078" y="43616"/>
                </a:moveTo>
                <a:lnTo>
                  <a:pt x="38689" y="43616"/>
                </a:lnTo>
                <a:lnTo>
                  <a:pt x="38689" y="41226"/>
                </a:lnTo>
                <a:lnTo>
                  <a:pt x="41078" y="41226"/>
                </a:lnTo>
                <a:close/>
                <a:moveTo>
                  <a:pt x="41078" y="46152"/>
                </a:moveTo>
                <a:lnTo>
                  <a:pt x="38689" y="46152"/>
                </a:lnTo>
                <a:lnTo>
                  <a:pt x="38689" y="43764"/>
                </a:lnTo>
                <a:lnTo>
                  <a:pt x="41078" y="43764"/>
                </a:lnTo>
                <a:close/>
                <a:moveTo>
                  <a:pt x="41078" y="48691"/>
                </a:moveTo>
                <a:lnTo>
                  <a:pt x="38689" y="48691"/>
                </a:lnTo>
                <a:lnTo>
                  <a:pt x="38689" y="46302"/>
                </a:lnTo>
                <a:lnTo>
                  <a:pt x="41078" y="46302"/>
                </a:lnTo>
                <a:close/>
                <a:moveTo>
                  <a:pt x="41078" y="51228"/>
                </a:moveTo>
                <a:lnTo>
                  <a:pt x="38689" y="51228"/>
                </a:lnTo>
                <a:lnTo>
                  <a:pt x="38689" y="48839"/>
                </a:lnTo>
                <a:lnTo>
                  <a:pt x="41078" y="48839"/>
                </a:lnTo>
                <a:close/>
                <a:moveTo>
                  <a:pt x="41078" y="53765"/>
                </a:moveTo>
                <a:lnTo>
                  <a:pt x="38689" y="53765"/>
                </a:lnTo>
                <a:lnTo>
                  <a:pt x="38689" y="51376"/>
                </a:lnTo>
                <a:lnTo>
                  <a:pt x="41078" y="51376"/>
                </a:lnTo>
                <a:close/>
                <a:moveTo>
                  <a:pt x="41078" y="56303"/>
                </a:moveTo>
                <a:lnTo>
                  <a:pt x="38689" y="56303"/>
                </a:lnTo>
                <a:lnTo>
                  <a:pt x="38689" y="53914"/>
                </a:lnTo>
                <a:lnTo>
                  <a:pt x="41078" y="53914"/>
                </a:lnTo>
                <a:close/>
                <a:moveTo>
                  <a:pt x="41078" y="58840"/>
                </a:moveTo>
                <a:lnTo>
                  <a:pt x="38689" y="58840"/>
                </a:lnTo>
                <a:lnTo>
                  <a:pt x="38689" y="56451"/>
                </a:lnTo>
                <a:lnTo>
                  <a:pt x="41078" y="56451"/>
                </a:lnTo>
                <a:close/>
                <a:moveTo>
                  <a:pt x="38541" y="5554"/>
                </a:moveTo>
                <a:lnTo>
                  <a:pt x="36152" y="5554"/>
                </a:lnTo>
                <a:lnTo>
                  <a:pt x="36152" y="3165"/>
                </a:lnTo>
                <a:lnTo>
                  <a:pt x="38541" y="3165"/>
                </a:lnTo>
                <a:close/>
                <a:moveTo>
                  <a:pt x="38541" y="8092"/>
                </a:moveTo>
                <a:lnTo>
                  <a:pt x="36152" y="8092"/>
                </a:lnTo>
                <a:lnTo>
                  <a:pt x="36152" y="5703"/>
                </a:lnTo>
                <a:lnTo>
                  <a:pt x="38541" y="5703"/>
                </a:lnTo>
                <a:close/>
                <a:moveTo>
                  <a:pt x="38541" y="10629"/>
                </a:moveTo>
                <a:lnTo>
                  <a:pt x="36152" y="10629"/>
                </a:lnTo>
                <a:lnTo>
                  <a:pt x="36152" y="8240"/>
                </a:lnTo>
                <a:lnTo>
                  <a:pt x="38541" y="8240"/>
                </a:lnTo>
                <a:close/>
                <a:moveTo>
                  <a:pt x="38541" y="13166"/>
                </a:moveTo>
                <a:lnTo>
                  <a:pt x="36152" y="13166"/>
                </a:lnTo>
                <a:lnTo>
                  <a:pt x="36152" y="10777"/>
                </a:lnTo>
                <a:lnTo>
                  <a:pt x="38541" y="10777"/>
                </a:lnTo>
                <a:close/>
                <a:moveTo>
                  <a:pt x="38541" y="15704"/>
                </a:moveTo>
                <a:lnTo>
                  <a:pt x="36152" y="15704"/>
                </a:lnTo>
                <a:lnTo>
                  <a:pt x="36152" y="13316"/>
                </a:lnTo>
                <a:lnTo>
                  <a:pt x="38541" y="13316"/>
                </a:lnTo>
                <a:close/>
                <a:moveTo>
                  <a:pt x="38541" y="18242"/>
                </a:moveTo>
                <a:lnTo>
                  <a:pt x="36152" y="18242"/>
                </a:lnTo>
                <a:lnTo>
                  <a:pt x="36152" y="15853"/>
                </a:lnTo>
                <a:lnTo>
                  <a:pt x="38541" y="15853"/>
                </a:lnTo>
                <a:close/>
                <a:moveTo>
                  <a:pt x="38541" y="20778"/>
                </a:moveTo>
                <a:lnTo>
                  <a:pt x="36152" y="20778"/>
                </a:lnTo>
                <a:lnTo>
                  <a:pt x="36152" y="18389"/>
                </a:lnTo>
                <a:lnTo>
                  <a:pt x="38541" y="18389"/>
                </a:lnTo>
                <a:close/>
                <a:moveTo>
                  <a:pt x="38541" y="23316"/>
                </a:moveTo>
                <a:lnTo>
                  <a:pt x="36152" y="23316"/>
                </a:lnTo>
                <a:lnTo>
                  <a:pt x="36152" y="20928"/>
                </a:lnTo>
                <a:lnTo>
                  <a:pt x="38541" y="20928"/>
                </a:lnTo>
                <a:close/>
                <a:moveTo>
                  <a:pt x="38541" y="25854"/>
                </a:moveTo>
                <a:lnTo>
                  <a:pt x="36152" y="25854"/>
                </a:lnTo>
                <a:lnTo>
                  <a:pt x="36152" y="23465"/>
                </a:lnTo>
                <a:lnTo>
                  <a:pt x="38541" y="23465"/>
                </a:lnTo>
                <a:close/>
                <a:moveTo>
                  <a:pt x="38541" y="28391"/>
                </a:moveTo>
                <a:lnTo>
                  <a:pt x="36152" y="28391"/>
                </a:lnTo>
                <a:lnTo>
                  <a:pt x="36152" y="26002"/>
                </a:lnTo>
                <a:lnTo>
                  <a:pt x="38541" y="26002"/>
                </a:lnTo>
                <a:close/>
                <a:moveTo>
                  <a:pt x="38541" y="30928"/>
                </a:moveTo>
                <a:lnTo>
                  <a:pt x="36152" y="30928"/>
                </a:lnTo>
                <a:lnTo>
                  <a:pt x="36152" y="28540"/>
                </a:lnTo>
                <a:lnTo>
                  <a:pt x="38541" y="28540"/>
                </a:lnTo>
                <a:close/>
                <a:moveTo>
                  <a:pt x="38541" y="33466"/>
                </a:moveTo>
                <a:lnTo>
                  <a:pt x="36152" y="33466"/>
                </a:lnTo>
                <a:lnTo>
                  <a:pt x="36152" y="31077"/>
                </a:lnTo>
                <a:lnTo>
                  <a:pt x="38541" y="31077"/>
                </a:lnTo>
                <a:close/>
                <a:moveTo>
                  <a:pt x="38541" y="36003"/>
                </a:moveTo>
                <a:lnTo>
                  <a:pt x="36152" y="36003"/>
                </a:lnTo>
                <a:lnTo>
                  <a:pt x="36152" y="33614"/>
                </a:lnTo>
                <a:lnTo>
                  <a:pt x="38541" y="33614"/>
                </a:lnTo>
                <a:close/>
                <a:moveTo>
                  <a:pt x="38541" y="38540"/>
                </a:moveTo>
                <a:lnTo>
                  <a:pt x="36152" y="38540"/>
                </a:lnTo>
                <a:lnTo>
                  <a:pt x="36152" y="36152"/>
                </a:lnTo>
                <a:lnTo>
                  <a:pt x="38541" y="36152"/>
                </a:lnTo>
                <a:close/>
                <a:moveTo>
                  <a:pt x="38541" y="41079"/>
                </a:moveTo>
                <a:lnTo>
                  <a:pt x="36152" y="41079"/>
                </a:lnTo>
                <a:lnTo>
                  <a:pt x="36152" y="38690"/>
                </a:lnTo>
                <a:lnTo>
                  <a:pt x="38541" y="38690"/>
                </a:lnTo>
                <a:close/>
                <a:moveTo>
                  <a:pt x="38541" y="43616"/>
                </a:moveTo>
                <a:lnTo>
                  <a:pt x="36152" y="43616"/>
                </a:lnTo>
                <a:lnTo>
                  <a:pt x="36152" y="41226"/>
                </a:lnTo>
                <a:lnTo>
                  <a:pt x="38541" y="41226"/>
                </a:lnTo>
                <a:close/>
                <a:moveTo>
                  <a:pt x="38541" y="46152"/>
                </a:moveTo>
                <a:lnTo>
                  <a:pt x="36152" y="46152"/>
                </a:lnTo>
                <a:lnTo>
                  <a:pt x="36152" y="43764"/>
                </a:lnTo>
                <a:lnTo>
                  <a:pt x="38541" y="43764"/>
                </a:lnTo>
                <a:close/>
                <a:moveTo>
                  <a:pt x="38541" y="48691"/>
                </a:moveTo>
                <a:lnTo>
                  <a:pt x="36152" y="48691"/>
                </a:lnTo>
                <a:lnTo>
                  <a:pt x="36152" y="46302"/>
                </a:lnTo>
                <a:lnTo>
                  <a:pt x="38541" y="46302"/>
                </a:lnTo>
                <a:close/>
                <a:moveTo>
                  <a:pt x="38541" y="51228"/>
                </a:moveTo>
                <a:lnTo>
                  <a:pt x="36152" y="51228"/>
                </a:lnTo>
                <a:lnTo>
                  <a:pt x="36152" y="48839"/>
                </a:lnTo>
                <a:lnTo>
                  <a:pt x="38541" y="48839"/>
                </a:lnTo>
                <a:close/>
                <a:moveTo>
                  <a:pt x="38541" y="53765"/>
                </a:moveTo>
                <a:lnTo>
                  <a:pt x="36152" y="53765"/>
                </a:lnTo>
                <a:lnTo>
                  <a:pt x="36152" y="51376"/>
                </a:lnTo>
                <a:lnTo>
                  <a:pt x="38541" y="51376"/>
                </a:lnTo>
                <a:close/>
                <a:moveTo>
                  <a:pt x="38541" y="56303"/>
                </a:moveTo>
                <a:lnTo>
                  <a:pt x="36152" y="56303"/>
                </a:lnTo>
                <a:lnTo>
                  <a:pt x="36152" y="53914"/>
                </a:lnTo>
                <a:lnTo>
                  <a:pt x="38541" y="53914"/>
                </a:lnTo>
                <a:close/>
                <a:moveTo>
                  <a:pt x="38541" y="58840"/>
                </a:moveTo>
                <a:lnTo>
                  <a:pt x="36152" y="58840"/>
                </a:lnTo>
                <a:lnTo>
                  <a:pt x="36152" y="56451"/>
                </a:lnTo>
                <a:lnTo>
                  <a:pt x="38541" y="56451"/>
                </a:lnTo>
                <a:close/>
                <a:moveTo>
                  <a:pt x="36004" y="5554"/>
                </a:moveTo>
                <a:lnTo>
                  <a:pt x="33615" y="5554"/>
                </a:lnTo>
                <a:lnTo>
                  <a:pt x="33615" y="3165"/>
                </a:lnTo>
                <a:lnTo>
                  <a:pt x="36004" y="3165"/>
                </a:lnTo>
                <a:close/>
                <a:moveTo>
                  <a:pt x="36004" y="8092"/>
                </a:moveTo>
                <a:lnTo>
                  <a:pt x="33615" y="8092"/>
                </a:lnTo>
                <a:lnTo>
                  <a:pt x="33615" y="5703"/>
                </a:lnTo>
                <a:lnTo>
                  <a:pt x="36004" y="5703"/>
                </a:lnTo>
                <a:close/>
                <a:moveTo>
                  <a:pt x="36004" y="10629"/>
                </a:moveTo>
                <a:lnTo>
                  <a:pt x="33615" y="10629"/>
                </a:lnTo>
                <a:lnTo>
                  <a:pt x="33615" y="8240"/>
                </a:lnTo>
                <a:lnTo>
                  <a:pt x="36004" y="8240"/>
                </a:lnTo>
                <a:close/>
                <a:moveTo>
                  <a:pt x="36004" y="13166"/>
                </a:moveTo>
                <a:lnTo>
                  <a:pt x="33615" y="13166"/>
                </a:lnTo>
                <a:lnTo>
                  <a:pt x="33615" y="10777"/>
                </a:lnTo>
                <a:lnTo>
                  <a:pt x="36004" y="10777"/>
                </a:lnTo>
                <a:close/>
                <a:moveTo>
                  <a:pt x="36004" y="15704"/>
                </a:moveTo>
                <a:lnTo>
                  <a:pt x="33615" y="15704"/>
                </a:lnTo>
                <a:lnTo>
                  <a:pt x="33615" y="13316"/>
                </a:lnTo>
                <a:lnTo>
                  <a:pt x="36004" y="13316"/>
                </a:lnTo>
                <a:close/>
                <a:moveTo>
                  <a:pt x="36004" y="18242"/>
                </a:moveTo>
                <a:lnTo>
                  <a:pt x="33615" y="18242"/>
                </a:lnTo>
                <a:lnTo>
                  <a:pt x="33615" y="15853"/>
                </a:lnTo>
                <a:lnTo>
                  <a:pt x="36004" y="15853"/>
                </a:lnTo>
                <a:close/>
                <a:moveTo>
                  <a:pt x="36004" y="20778"/>
                </a:moveTo>
                <a:lnTo>
                  <a:pt x="33615" y="20778"/>
                </a:lnTo>
                <a:lnTo>
                  <a:pt x="33615" y="18389"/>
                </a:lnTo>
                <a:lnTo>
                  <a:pt x="36004" y="18389"/>
                </a:lnTo>
                <a:close/>
                <a:moveTo>
                  <a:pt x="36004" y="23316"/>
                </a:moveTo>
                <a:lnTo>
                  <a:pt x="33615" y="23316"/>
                </a:lnTo>
                <a:lnTo>
                  <a:pt x="33615" y="20928"/>
                </a:lnTo>
                <a:lnTo>
                  <a:pt x="36004" y="20928"/>
                </a:lnTo>
                <a:close/>
                <a:moveTo>
                  <a:pt x="36004" y="25854"/>
                </a:moveTo>
                <a:lnTo>
                  <a:pt x="33615" y="25854"/>
                </a:lnTo>
                <a:lnTo>
                  <a:pt x="33615" y="23465"/>
                </a:lnTo>
                <a:lnTo>
                  <a:pt x="36004" y="23465"/>
                </a:lnTo>
                <a:close/>
                <a:moveTo>
                  <a:pt x="36004" y="28391"/>
                </a:moveTo>
                <a:lnTo>
                  <a:pt x="33615" y="28391"/>
                </a:lnTo>
                <a:lnTo>
                  <a:pt x="33615" y="26002"/>
                </a:lnTo>
                <a:lnTo>
                  <a:pt x="36004" y="26002"/>
                </a:lnTo>
                <a:close/>
                <a:moveTo>
                  <a:pt x="36004" y="30928"/>
                </a:moveTo>
                <a:lnTo>
                  <a:pt x="33615" y="30928"/>
                </a:lnTo>
                <a:lnTo>
                  <a:pt x="33615" y="28540"/>
                </a:lnTo>
                <a:lnTo>
                  <a:pt x="36004" y="28540"/>
                </a:lnTo>
                <a:close/>
                <a:moveTo>
                  <a:pt x="36004" y="33466"/>
                </a:moveTo>
                <a:lnTo>
                  <a:pt x="33615" y="33466"/>
                </a:lnTo>
                <a:lnTo>
                  <a:pt x="33615" y="31077"/>
                </a:lnTo>
                <a:lnTo>
                  <a:pt x="36004" y="31077"/>
                </a:lnTo>
                <a:close/>
                <a:moveTo>
                  <a:pt x="36004" y="36003"/>
                </a:moveTo>
                <a:lnTo>
                  <a:pt x="33615" y="36003"/>
                </a:lnTo>
                <a:lnTo>
                  <a:pt x="33615" y="33614"/>
                </a:lnTo>
                <a:lnTo>
                  <a:pt x="36004" y="33614"/>
                </a:lnTo>
                <a:close/>
                <a:moveTo>
                  <a:pt x="36004" y="38540"/>
                </a:moveTo>
                <a:lnTo>
                  <a:pt x="33615" y="38540"/>
                </a:lnTo>
                <a:lnTo>
                  <a:pt x="33615" y="36152"/>
                </a:lnTo>
                <a:lnTo>
                  <a:pt x="36004" y="36152"/>
                </a:lnTo>
                <a:close/>
                <a:moveTo>
                  <a:pt x="36004" y="41079"/>
                </a:moveTo>
                <a:lnTo>
                  <a:pt x="33615" y="41079"/>
                </a:lnTo>
                <a:lnTo>
                  <a:pt x="33615" y="38690"/>
                </a:lnTo>
                <a:lnTo>
                  <a:pt x="36004" y="38690"/>
                </a:lnTo>
                <a:close/>
                <a:moveTo>
                  <a:pt x="36004" y="43616"/>
                </a:moveTo>
                <a:lnTo>
                  <a:pt x="33615" y="43616"/>
                </a:lnTo>
                <a:lnTo>
                  <a:pt x="33615" y="41226"/>
                </a:lnTo>
                <a:lnTo>
                  <a:pt x="36004" y="41226"/>
                </a:lnTo>
                <a:close/>
                <a:moveTo>
                  <a:pt x="36004" y="46152"/>
                </a:moveTo>
                <a:lnTo>
                  <a:pt x="33615" y="46152"/>
                </a:lnTo>
                <a:lnTo>
                  <a:pt x="33615" y="43764"/>
                </a:lnTo>
                <a:lnTo>
                  <a:pt x="36004" y="43764"/>
                </a:lnTo>
                <a:close/>
                <a:moveTo>
                  <a:pt x="36004" y="48691"/>
                </a:moveTo>
                <a:lnTo>
                  <a:pt x="33615" y="48691"/>
                </a:lnTo>
                <a:lnTo>
                  <a:pt x="33615" y="46302"/>
                </a:lnTo>
                <a:lnTo>
                  <a:pt x="36004" y="46302"/>
                </a:lnTo>
                <a:close/>
                <a:moveTo>
                  <a:pt x="36004" y="51228"/>
                </a:moveTo>
                <a:lnTo>
                  <a:pt x="33615" y="51228"/>
                </a:lnTo>
                <a:lnTo>
                  <a:pt x="33615" y="48839"/>
                </a:lnTo>
                <a:lnTo>
                  <a:pt x="36004" y="48839"/>
                </a:lnTo>
                <a:close/>
                <a:moveTo>
                  <a:pt x="36004" y="53765"/>
                </a:moveTo>
                <a:lnTo>
                  <a:pt x="33615" y="53765"/>
                </a:lnTo>
                <a:lnTo>
                  <a:pt x="33615" y="51376"/>
                </a:lnTo>
                <a:lnTo>
                  <a:pt x="36004" y="51376"/>
                </a:lnTo>
                <a:close/>
                <a:moveTo>
                  <a:pt x="36004" y="56303"/>
                </a:moveTo>
                <a:lnTo>
                  <a:pt x="33615" y="56303"/>
                </a:lnTo>
                <a:lnTo>
                  <a:pt x="33615" y="53914"/>
                </a:lnTo>
                <a:lnTo>
                  <a:pt x="36004" y="53914"/>
                </a:lnTo>
                <a:close/>
                <a:moveTo>
                  <a:pt x="36004" y="58840"/>
                </a:moveTo>
                <a:lnTo>
                  <a:pt x="33615" y="58840"/>
                </a:lnTo>
                <a:lnTo>
                  <a:pt x="33615" y="56451"/>
                </a:lnTo>
                <a:lnTo>
                  <a:pt x="36004" y="56451"/>
                </a:lnTo>
                <a:close/>
                <a:moveTo>
                  <a:pt x="33466" y="5554"/>
                </a:moveTo>
                <a:lnTo>
                  <a:pt x="31077" y="5554"/>
                </a:lnTo>
                <a:lnTo>
                  <a:pt x="31077" y="3165"/>
                </a:lnTo>
                <a:lnTo>
                  <a:pt x="33466" y="3165"/>
                </a:lnTo>
                <a:close/>
                <a:moveTo>
                  <a:pt x="33466" y="8092"/>
                </a:moveTo>
                <a:lnTo>
                  <a:pt x="31077" y="8092"/>
                </a:lnTo>
                <a:lnTo>
                  <a:pt x="31077" y="5703"/>
                </a:lnTo>
                <a:lnTo>
                  <a:pt x="33466" y="5703"/>
                </a:lnTo>
                <a:close/>
                <a:moveTo>
                  <a:pt x="33466" y="10629"/>
                </a:moveTo>
                <a:lnTo>
                  <a:pt x="31077" y="10629"/>
                </a:lnTo>
                <a:lnTo>
                  <a:pt x="31077" y="8240"/>
                </a:lnTo>
                <a:lnTo>
                  <a:pt x="33466" y="8240"/>
                </a:lnTo>
                <a:close/>
                <a:moveTo>
                  <a:pt x="33466" y="13166"/>
                </a:moveTo>
                <a:lnTo>
                  <a:pt x="31077" y="13166"/>
                </a:lnTo>
                <a:lnTo>
                  <a:pt x="31077" y="10777"/>
                </a:lnTo>
                <a:lnTo>
                  <a:pt x="33466" y="10777"/>
                </a:lnTo>
                <a:close/>
                <a:moveTo>
                  <a:pt x="33466" y="15704"/>
                </a:moveTo>
                <a:lnTo>
                  <a:pt x="31077" y="15704"/>
                </a:lnTo>
                <a:lnTo>
                  <a:pt x="31077" y="13316"/>
                </a:lnTo>
                <a:lnTo>
                  <a:pt x="33466" y="13316"/>
                </a:lnTo>
                <a:close/>
                <a:moveTo>
                  <a:pt x="33466" y="18242"/>
                </a:moveTo>
                <a:lnTo>
                  <a:pt x="31077" y="18242"/>
                </a:lnTo>
                <a:lnTo>
                  <a:pt x="31077" y="15853"/>
                </a:lnTo>
                <a:lnTo>
                  <a:pt x="33466" y="15853"/>
                </a:lnTo>
                <a:close/>
                <a:moveTo>
                  <a:pt x="33466" y="20778"/>
                </a:moveTo>
                <a:lnTo>
                  <a:pt x="31077" y="20778"/>
                </a:lnTo>
                <a:lnTo>
                  <a:pt x="31077" y="18389"/>
                </a:lnTo>
                <a:lnTo>
                  <a:pt x="33466" y="18389"/>
                </a:lnTo>
                <a:close/>
                <a:moveTo>
                  <a:pt x="33466" y="23316"/>
                </a:moveTo>
                <a:lnTo>
                  <a:pt x="31077" y="23316"/>
                </a:lnTo>
                <a:lnTo>
                  <a:pt x="31077" y="20928"/>
                </a:lnTo>
                <a:lnTo>
                  <a:pt x="33466" y="20928"/>
                </a:lnTo>
                <a:close/>
                <a:moveTo>
                  <a:pt x="33466" y="25854"/>
                </a:moveTo>
                <a:lnTo>
                  <a:pt x="31077" y="25854"/>
                </a:lnTo>
                <a:lnTo>
                  <a:pt x="31077" y="23465"/>
                </a:lnTo>
                <a:lnTo>
                  <a:pt x="33466" y="23465"/>
                </a:lnTo>
                <a:close/>
                <a:moveTo>
                  <a:pt x="33466" y="28391"/>
                </a:moveTo>
                <a:lnTo>
                  <a:pt x="31077" y="28391"/>
                </a:lnTo>
                <a:lnTo>
                  <a:pt x="31077" y="26002"/>
                </a:lnTo>
                <a:lnTo>
                  <a:pt x="33466" y="26002"/>
                </a:lnTo>
                <a:close/>
                <a:moveTo>
                  <a:pt x="33466" y="30928"/>
                </a:moveTo>
                <a:lnTo>
                  <a:pt x="31077" y="30928"/>
                </a:lnTo>
                <a:lnTo>
                  <a:pt x="31077" y="28540"/>
                </a:lnTo>
                <a:lnTo>
                  <a:pt x="33466" y="28540"/>
                </a:lnTo>
                <a:close/>
                <a:moveTo>
                  <a:pt x="33466" y="33466"/>
                </a:moveTo>
                <a:lnTo>
                  <a:pt x="31077" y="33466"/>
                </a:lnTo>
                <a:lnTo>
                  <a:pt x="31077" y="31077"/>
                </a:lnTo>
                <a:lnTo>
                  <a:pt x="33466" y="31077"/>
                </a:lnTo>
                <a:close/>
                <a:moveTo>
                  <a:pt x="33466" y="36003"/>
                </a:moveTo>
                <a:lnTo>
                  <a:pt x="31077" y="36003"/>
                </a:lnTo>
                <a:lnTo>
                  <a:pt x="31077" y="33614"/>
                </a:lnTo>
                <a:lnTo>
                  <a:pt x="33466" y="33614"/>
                </a:lnTo>
                <a:close/>
                <a:moveTo>
                  <a:pt x="33466" y="38540"/>
                </a:moveTo>
                <a:lnTo>
                  <a:pt x="31077" y="38540"/>
                </a:lnTo>
                <a:lnTo>
                  <a:pt x="31077" y="36152"/>
                </a:lnTo>
                <a:lnTo>
                  <a:pt x="33466" y="36152"/>
                </a:lnTo>
                <a:close/>
                <a:moveTo>
                  <a:pt x="33466" y="41079"/>
                </a:moveTo>
                <a:lnTo>
                  <a:pt x="31077" y="41079"/>
                </a:lnTo>
                <a:lnTo>
                  <a:pt x="31077" y="38690"/>
                </a:lnTo>
                <a:lnTo>
                  <a:pt x="33466" y="38690"/>
                </a:lnTo>
                <a:close/>
                <a:moveTo>
                  <a:pt x="33466" y="43616"/>
                </a:moveTo>
                <a:lnTo>
                  <a:pt x="31077" y="43616"/>
                </a:lnTo>
                <a:lnTo>
                  <a:pt x="31077" y="41226"/>
                </a:lnTo>
                <a:lnTo>
                  <a:pt x="33466" y="41226"/>
                </a:lnTo>
                <a:close/>
                <a:moveTo>
                  <a:pt x="33466" y="46152"/>
                </a:moveTo>
                <a:lnTo>
                  <a:pt x="31077" y="46152"/>
                </a:lnTo>
                <a:lnTo>
                  <a:pt x="31077" y="43764"/>
                </a:lnTo>
                <a:lnTo>
                  <a:pt x="33466" y="43764"/>
                </a:lnTo>
                <a:close/>
                <a:moveTo>
                  <a:pt x="33466" y="48691"/>
                </a:moveTo>
                <a:lnTo>
                  <a:pt x="31077" y="48691"/>
                </a:lnTo>
                <a:lnTo>
                  <a:pt x="31077" y="46302"/>
                </a:lnTo>
                <a:lnTo>
                  <a:pt x="33466" y="46302"/>
                </a:lnTo>
                <a:close/>
                <a:moveTo>
                  <a:pt x="33466" y="51228"/>
                </a:moveTo>
                <a:lnTo>
                  <a:pt x="31077" y="51228"/>
                </a:lnTo>
                <a:lnTo>
                  <a:pt x="31077" y="48839"/>
                </a:lnTo>
                <a:lnTo>
                  <a:pt x="33466" y="48839"/>
                </a:lnTo>
                <a:close/>
                <a:moveTo>
                  <a:pt x="33466" y="53765"/>
                </a:moveTo>
                <a:lnTo>
                  <a:pt x="31077" y="53765"/>
                </a:lnTo>
                <a:lnTo>
                  <a:pt x="31077" y="51376"/>
                </a:lnTo>
                <a:lnTo>
                  <a:pt x="33466" y="51376"/>
                </a:lnTo>
                <a:close/>
                <a:moveTo>
                  <a:pt x="33466" y="56303"/>
                </a:moveTo>
                <a:lnTo>
                  <a:pt x="31077" y="56303"/>
                </a:lnTo>
                <a:lnTo>
                  <a:pt x="31077" y="53914"/>
                </a:lnTo>
                <a:lnTo>
                  <a:pt x="33466" y="53914"/>
                </a:lnTo>
                <a:close/>
                <a:moveTo>
                  <a:pt x="33466" y="58840"/>
                </a:moveTo>
                <a:lnTo>
                  <a:pt x="31077" y="58840"/>
                </a:lnTo>
                <a:lnTo>
                  <a:pt x="31077" y="56451"/>
                </a:lnTo>
                <a:lnTo>
                  <a:pt x="33466" y="56451"/>
                </a:lnTo>
                <a:close/>
                <a:moveTo>
                  <a:pt x="30928" y="5554"/>
                </a:moveTo>
                <a:lnTo>
                  <a:pt x="28540" y="5554"/>
                </a:lnTo>
                <a:lnTo>
                  <a:pt x="28540" y="3165"/>
                </a:lnTo>
                <a:lnTo>
                  <a:pt x="30928" y="3165"/>
                </a:lnTo>
                <a:close/>
                <a:moveTo>
                  <a:pt x="30928" y="8092"/>
                </a:moveTo>
                <a:lnTo>
                  <a:pt x="28540" y="8092"/>
                </a:lnTo>
                <a:lnTo>
                  <a:pt x="28540" y="5703"/>
                </a:lnTo>
                <a:lnTo>
                  <a:pt x="30928" y="5703"/>
                </a:lnTo>
                <a:close/>
                <a:moveTo>
                  <a:pt x="30928" y="10629"/>
                </a:moveTo>
                <a:lnTo>
                  <a:pt x="28540" y="10629"/>
                </a:lnTo>
                <a:lnTo>
                  <a:pt x="28540" y="8240"/>
                </a:lnTo>
                <a:lnTo>
                  <a:pt x="30928" y="8240"/>
                </a:lnTo>
                <a:close/>
                <a:moveTo>
                  <a:pt x="30928" y="13166"/>
                </a:moveTo>
                <a:lnTo>
                  <a:pt x="28540" y="13166"/>
                </a:lnTo>
                <a:lnTo>
                  <a:pt x="28540" y="10777"/>
                </a:lnTo>
                <a:lnTo>
                  <a:pt x="30928" y="10777"/>
                </a:lnTo>
                <a:close/>
                <a:moveTo>
                  <a:pt x="30928" y="15704"/>
                </a:moveTo>
                <a:lnTo>
                  <a:pt x="28540" y="15704"/>
                </a:lnTo>
                <a:lnTo>
                  <a:pt x="28540" y="13316"/>
                </a:lnTo>
                <a:lnTo>
                  <a:pt x="30928" y="13316"/>
                </a:lnTo>
                <a:close/>
                <a:moveTo>
                  <a:pt x="30928" y="18242"/>
                </a:moveTo>
                <a:lnTo>
                  <a:pt x="28540" y="18242"/>
                </a:lnTo>
                <a:lnTo>
                  <a:pt x="28540" y="15853"/>
                </a:lnTo>
                <a:lnTo>
                  <a:pt x="30928" y="15853"/>
                </a:lnTo>
                <a:close/>
                <a:moveTo>
                  <a:pt x="30928" y="20778"/>
                </a:moveTo>
                <a:lnTo>
                  <a:pt x="28540" y="20778"/>
                </a:lnTo>
                <a:lnTo>
                  <a:pt x="28540" y="18389"/>
                </a:lnTo>
                <a:lnTo>
                  <a:pt x="30928" y="18389"/>
                </a:lnTo>
                <a:close/>
                <a:moveTo>
                  <a:pt x="30928" y="23316"/>
                </a:moveTo>
                <a:lnTo>
                  <a:pt x="28540" y="23316"/>
                </a:lnTo>
                <a:lnTo>
                  <a:pt x="28540" y="20928"/>
                </a:lnTo>
                <a:lnTo>
                  <a:pt x="30928" y="20928"/>
                </a:lnTo>
                <a:close/>
                <a:moveTo>
                  <a:pt x="30928" y="25854"/>
                </a:moveTo>
                <a:lnTo>
                  <a:pt x="28540" y="25854"/>
                </a:lnTo>
                <a:lnTo>
                  <a:pt x="28540" y="23465"/>
                </a:lnTo>
                <a:lnTo>
                  <a:pt x="30928" y="23465"/>
                </a:lnTo>
                <a:close/>
                <a:moveTo>
                  <a:pt x="30928" y="28391"/>
                </a:moveTo>
                <a:lnTo>
                  <a:pt x="28540" y="28391"/>
                </a:lnTo>
                <a:lnTo>
                  <a:pt x="28540" y="26002"/>
                </a:lnTo>
                <a:lnTo>
                  <a:pt x="30928" y="26002"/>
                </a:lnTo>
                <a:close/>
                <a:moveTo>
                  <a:pt x="30928" y="30928"/>
                </a:moveTo>
                <a:lnTo>
                  <a:pt x="28540" y="30928"/>
                </a:lnTo>
                <a:lnTo>
                  <a:pt x="28540" y="28540"/>
                </a:lnTo>
                <a:lnTo>
                  <a:pt x="30928" y="28540"/>
                </a:lnTo>
                <a:close/>
                <a:moveTo>
                  <a:pt x="30928" y="33466"/>
                </a:moveTo>
                <a:lnTo>
                  <a:pt x="28540" y="33466"/>
                </a:lnTo>
                <a:lnTo>
                  <a:pt x="28540" y="31077"/>
                </a:lnTo>
                <a:lnTo>
                  <a:pt x="30928" y="31077"/>
                </a:lnTo>
                <a:close/>
                <a:moveTo>
                  <a:pt x="30928" y="36003"/>
                </a:moveTo>
                <a:lnTo>
                  <a:pt x="28540" y="36003"/>
                </a:lnTo>
                <a:lnTo>
                  <a:pt x="28540" y="33614"/>
                </a:lnTo>
                <a:lnTo>
                  <a:pt x="30928" y="33614"/>
                </a:lnTo>
                <a:close/>
                <a:moveTo>
                  <a:pt x="30928" y="38540"/>
                </a:moveTo>
                <a:lnTo>
                  <a:pt x="28540" y="38540"/>
                </a:lnTo>
                <a:lnTo>
                  <a:pt x="28540" y="36152"/>
                </a:lnTo>
                <a:lnTo>
                  <a:pt x="30928" y="36152"/>
                </a:lnTo>
                <a:close/>
                <a:moveTo>
                  <a:pt x="30928" y="41079"/>
                </a:moveTo>
                <a:lnTo>
                  <a:pt x="28540" y="41079"/>
                </a:lnTo>
                <a:lnTo>
                  <a:pt x="28540" y="38690"/>
                </a:lnTo>
                <a:lnTo>
                  <a:pt x="30928" y="38690"/>
                </a:lnTo>
                <a:close/>
                <a:moveTo>
                  <a:pt x="30928" y="43616"/>
                </a:moveTo>
                <a:lnTo>
                  <a:pt x="28540" y="43616"/>
                </a:lnTo>
                <a:lnTo>
                  <a:pt x="28540" y="41226"/>
                </a:lnTo>
                <a:lnTo>
                  <a:pt x="30928" y="41226"/>
                </a:lnTo>
                <a:close/>
                <a:moveTo>
                  <a:pt x="30928" y="46152"/>
                </a:moveTo>
                <a:lnTo>
                  <a:pt x="28540" y="46152"/>
                </a:lnTo>
                <a:lnTo>
                  <a:pt x="28540" y="43764"/>
                </a:lnTo>
                <a:lnTo>
                  <a:pt x="30928" y="43764"/>
                </a:lnTo>
                <a:close/>
                <a:moveTo>
                  <a:pt x="30928" y="48691"/>
                </a:moveTo>
                <a:lnTo>
                  <a:pt x="28540" y="48691"/>
                </a:lnTo>
                <a:lnTo>
                  <a:pt x="28540" y="46302"/>
                </a:lnTo>
                <a:lnTo>
                  <a:pt x="30928" y="46302"/>
                </a:lnTo>
                <a:close/>
                <a:moveTo>
                  <a:pt x="30928" y="51228"/>
                </a:moveTo>
                <a:lnTo>
                  <a:pt x="28540" y="51228"/>
                </a:lnTo>
                <a:lnTo>
                  <a:pt x="28540" y="48839"/>
                </a:lnTo>
                <a:lnTo>
                  <a:pt x="30928" y="48839"/>
                </a:lnTo>
                <a:close/>
                <a:moveTo>
                  <a:pt x="30928" y="53765"/>
                </a:moveTo>
                <a:lnTo>
                  <a:pt x="28540" y="53765"/>
                </a:lnTo>
                <a:lnTo>
                  <a:pt x="28540" y="51376"/>
                </a:lnTo>
                <a:lnTo>
                  <a:pt x="30928" y="51376"/>
                </a:lnTo>
                <a:close/>
                <a:moveTo>
                  <a:pt x="30928" y="56303"/>
                </a:moveTo>
                <a:lnTo>
                  <a:pt x="28540" y="56303"/>
                </a:lnTo>
                <a:lnTo>
                  <a:pt x="28540" y="53914"/>
                </a:lnTo>
                <a:lnTo>
                  <a:pt x="30928" y="53914"/>
                </a:lnTo>
                <a:close/>
                <a:moveTo>
                  <a:pt x="30928" y="58840"/>
                </a:moveTo>
                <a:lnTo>
                  <a:pt x="28540" y="58840"/>
                </a:lnTo>
                <a:lnTo>
                  <a:pt x="28540" y="56451"/>
                </a:lnTo>
                <a:lnTo>
                  <a:pt x="30928" y="56451"/>
                </a:lnTo>
                <a:close/>
                <a:moveTo>
                  <a:pt x="28391" y="5554"/>
                </a:moveTo>
                <a:lnTo>
                  <a:pt x="26002" y="5554"/>
                </a:lnTo>
                <a:lnTo>
                  <a:pt x="26002" y="3165"/>
                </a:lnTo>
                <a:lnTo>
                  <a:pt x="28391" y="3165"/>
                </a:lnTo>
                <a:close/>
                <a:moveTo>
                  <a:pt x="28391" y="8092"/>
                </a:moveTo>
                <a:lnTo>
                  <a:pt x="26002" y="8092"/>
                </a:lnTo>
                <a:lnTo>
                  <a:pt x="26002" y="5703"/>
                </a:lnTo>
                <a:lnTo>
                  <a:pt x="28391" y="5703"/>
                </a:lnTo>
                <a:close/>
                <a:moveTo>
                  <a:pt x="28391" y="10629"/>
                </a:moveTo>
                <a:lnTo>
                  <a:pt x="26002" y="10629"/>
                </a:lnTo>
                <a:lnTo>
                  <a:pt x="26002" y="8240"/>
                </a:lnTo>
                <a:lnTo>
                  <a:pt x="28391" y="8240"/>
                </a:lnTo>
                <a:close/>
                <a:moveTo>
                  <a:pt x="28391" y="13166"/>
                </a:moveTo>
                <a:lnTo>
                  <a:pt x="26002" y="13166"/>
                </a:lnTo>
                <a:lnTo>
                  <a:pt x="26002" y="10777"/>
                </a:lnTo>
                <a:lnTo>
                  <a:pt x="28391" y="10777"/>
                </a:lnTo>
                <a:close/>
                <a:moveTo>
                  <a:pt x="28391" y="15704"/>
                </a:moveTo>
                <a:lnTo>
                  <a:pt x="26002" y="15704"/>
                </a:lnTo>
                <a:lnTo>
                  <a:pt x="26002" y="13316"/>
                </a:lnTo>
                <a:lnTo>
                  <a:pt x="28391" y="13316"/>
                </a:lnTo>
                <a:close/>
                <a:moveTo>
                  <a:pt x="28391" y="18242"/>
                </a:moveTo>
                <a:lnTo>
                  <a:pt x="26002" y="18242"/>
                </a:lnTo>
                <a:lnTo>
                  <a:pt x="26002" y="15853"/>
                </a:lnTo>
                <a:lnTo>
                  <a:pt x="28391" y="15853"/>
                </a:lnTo>
                <a:close/>
                <a:moveTo>
                  <a:pt x="28391" y="20778"/>
                </a:moveTo>
                <a:lnTo>
                  <a:pt x="26002" y="20778"/>
                </a:lnTo>
                <a:lnTo>
                  <a:pt x="26002" y="18389"/>
                </a:lnTo>
                <a:lnTo>
                  <a:pt x="28391" y="18389"/>
                </a:lnTo>
                <a:close/>
                <a:moveTo>
                  <a:pt x="28391" y="23316"/>
                </a:moveTo>
                <a:lnTo>
                  <a:pt x="26002" y="23316"/>
                </a:lnTo>
                <a:lnTo>
                  <a:pt x="26002" y="20928"/>
                </a:lnTo>
                <a:lnTo>
                  <a:pt x="28391" y="20928"/>
                </a:lnTo>
                <a:close/>
                <a:moveTo>
                  <a:pt x="28391" y="25854"/>
                </a:moveTo>
                <a:lnTo>
                  <a:pt x="26002" y="25854"/>
                </a:lnTo>
                <a:lnTo>
                  <a:pt x="26002" y="23465"/>
                </a:lnTo>
                <a:lnTo>
                  <a:pt x="28391" y="23465"/>
                </a:lnTo>
                <a:close/>
                <a:moveTo>
                  <a:pt x="28391" y="28391"/>
                </a:moveTo>
                <a:lnTo>
                  <a:pt x="26002" y="28391"/>
                </a:lnTo>
                <a:lnTo>
                  <a:pt x="26002" y="26002"/>
                </a:lnTo>
                <a:lnTo>
                  <a:pt x="28391" y="26002"/>
                </a:lnTo>
                <a:close/>
                <a:moveTo>
                  <a:pt x="28391" y="30928"/>
                </a:moveTo>
                <a:lnTo>
                  <a:pt x="26002" y="30928"/>
                </a:lnTo>
                <a:lnTo>
                  <a:pt x="26002" y="28540"/>
                </a:lnTo>
                <a:lnTo>
                  <a:pt x="28391" y="28540"/>
                </a:lnTo>
                <a:close/>
                <a:moveTo>
                  <a:pt x="28391" y="33466"/>
                </a:moveTo>
                <a:lnTo>
                  <a:pt x="26002" y="33466"/>
                </a:lnTo>
                <a:lnTo>
                  <a:pt x="26002" y="31077"/>
                </a:lnTo>
                <a:lnTo>
                  <a:pt x="28391" y="31077"/>
                </a:lnTo>
                <a:close/>
                <a:moveTo>
                  <a:pt x="28391" y="36003"/>
                </a:moveTo>
                <a:lnTo>
                  <a:pt x="26002" y="36003"/>
                </a:lnTo>
                <a:lnTo>
                  <a:pt x="26002" y="33614"/>
                </a:lnTo>
                <a:lnTo>
                  <a:pt x="28391" y="33614"/>
                </a:lnTo>
                <a:close/>
                <a:moveTo>
                  <a:pt x="28391" y="38540"/>
                </a:moveTo>
                <a:lnTo>
                  <a:pt x="26002" y="38540"/>
                </a:lnTo>
                <a:lnTo>
                  <a:pt x="26002" y="36152"/>
                </a:lnTo>
                <a:lnTo>
                  <a:pt x="28391" y="36152"/>
                </a:lnTo>
                <a:close/>
                <a:moveTo>
                  <a:pt x="28391" y="41079"/>
                </a:moveTo>
                <a:lnTo>
                  <a:pt x="26002" y="41079"/>
                </a:lnTo>
                <a:lnTo>
                  <a:pt x="26002" y="38690"/>
                </a:lnTo>
                <a:lnTo>
                  <a:pt x="28391" y="38690"/>
                </a:lnTo>
                <a:close/>
                <a:moveTo>
                  <a:pt x="28391" y="43616"/>
                </a:moveTo>
                <a:lnTo>
                  <a:pt x="26002" y="43616"/>
                </a:lnTo>
                <a:lnTo>
                  <a:pt x="26002" y="41226"/>
                </a:lnTo>
                <a:lnTo>
                  <a:pt x="28391" y="41226"/>
                </a:lnTo>
                <a:close/>
                <a:moveTo>
                  <a:pt x="28391" y="46152"/>
                </a:moveTo>
                <a:lnTo>
                  <a:pt x="26002" y="46152"/>
                </a:lnTo>
                <a:lnTo>
                  <a:pt x="26002" y="43764"/>
                </a:lnTo>
                <a:lnTo>
                  <a:pt x="28391" y="43764"/>
                </a:lnTo>
                <a:close/>
                <a:moveTo>
                  <a:pt x="28391" y="48691"/>
                </a:moveTo>
                <a:lnTo>
                  <a:pt x="26002" y="48691"/>
                </a:lnTo>
                <a:lnTo>
                  <a:pt x="26002" y="46302"/>
                </a:lnTo>
                <a:lnTo>
                  <a:pt x="28391" y="46302"/>
                </a:lnTo>
                <a:close/>
                <a:moveTo>
                  <a:pt x="28391" y="51228"/>
                </a:moveTo>
                <a:lnTo>
                  <a:pt x="26002" y="51228"/>
                </a:lnTo>
                <a:lnTo>
                  <a:pt x="26002" y="48839"/>
                </a:lnTo>
                <a:lnTo>
                  <a:pt x="28391" y="48839"/>
                </a:lnTo>
                <a:close/>
                <a:moveTo>
                  <a:pt x="28391" y="53765"/>
                </a:moveTo>
                <a:lnTo>
                  <a:pt x="26002" y="53765"/>
                </a:lnTo>
                <a:lnTo>
                  <a:pt x="26002" y="51376"/>
                </a:lnTo>
                <a:lnTo>
                  <a:pt x="28391" y="51376"/>
                </a:lnTo>
                <a:close/>
                <a:moveTo>
                  <a:pt x="28391" y="56303"/>
                </a:moveTo>
                <a:lnTo>
                  <a:pt x="26002" y="56303"/>
                </a:lnTo>
                <a:lnTo>
                  <a:pt x="26002" y="53914"/>
                </a:lnTo>
                <a:lnTo>
                  <a:pt x="28391" y="53914"/>
                </a:lnTo>
                <a:close/>
                <a:moveTo>
                  <a:pt x="28391" y="58840"/>
                </a:moveTo>
                <a:lnTo>
                  <a:pt x="26002" y="58840"/>
                </a:lnTo>
                <a:lnTo>
                  <a:pt x="26002" y="56451"/>
                </a:lnTo>
                <a:lnTo>
                  <a:pt x="28391" y="56451"/>
                </a:lnTo>
                <a:close/>
                <a:moveTo>
                  <a:pt x="25854" y="5554"/>
                </a:moveTo>
                <a:lnTo>
                  <a:pt x="23465" y="5554"/>
                </a:lnTo>
                <a:lnTo>
                  <a:pt x="23465" y="3165"/>
                </a:lnTo>
                <a:lnTo>
                  <a:pt x="25854" y="3165"/>
                </a:lnTo>
                <a:close/>
                <a:moveTo>
                  <a:pt x="25854" y="8092"/>
                </a:moveTo>
                <a:lnTo>
                  <a:pt x="23465" y="8092"/>
                </a:lnTo>
                <a:lnTo>
                  <a:pt x="23465" y="5703"/>
                </a:lnTo>
                <a:lnTo>
                  <a:pt x="25854" y="5703"/>
                </a:lnTo>
                <a:close/>
                <a:moveTo>
                  <a:pt x="25854" y="10629"/>
                </a:moveTo>
                <a:lnTo>
                  <a:pt x="23465" y="10629"/>
                </a:lnTo>
                <a:lnTo>
                  <a:pt x="23465" y="8240"/>
                </a:lnTo>
                <a:lnTo>
                  <a:pt x="25854" y="8240"/>
                </a:lnTo>
                <a:close/>
                <a:moveTo>
                  <a:pt x="25854" y="13166"/>
                </a:moveTo>
                <a:lnTo>
                  <a:pt x="23465" y="13166"/>
                </a:lnTo>
                <a:lnTo>
                  <a:pt x="23465" y="10777"/>
                </a:lnTo>
                <a:lnTo>
                  <a:pt x="25854" y="10777"/>
                </a:lnTo>
                <a:close/>
                <a:moveTo>
                  <a:pt x="25854" y="15704"/>
                </a:moveTo>
                <a:lnTo>
                  <a:pt x="23465" y="15704"/>
                </a:lnTo>
                <a:lnTo>
                  <a:pt x="23465" y="13316"/>
                </a:lnTo>
                <a:lnTo>
                  <a:pt x="25854" y="13316"/>
                </a:lnTo>
                <a:close/>
                <a:moveTo>
                  <a:pt x="25854" y="18242"/>
                </a:moveTo>
                <a:lnTo>
                  <a:pt x="23465" y="18242"/>
                </a:lnTo>
                <a:lnTo>
                  <a:pt x="23465" y="15853"/>
                </a:lnTo>
                <a:lnTo>
                  <a:pt x="25854" y="15853"/>
                </a:lnTo>
                <a:close/>
                <a:moveTo>
                  <a:pt x="25854" y="20778"/>
                </a:moveTo>
                <a:lnTo>
                  <a:pt x="23465" y="20778"/>
                </a:lnTo>
                <a:lnTo>
                  <a:pt x="23465" y="18389"/>
                </a:lnTo>
                <a:lnTo>
                  <a:pt x="25854" y="18389"/>
                </a:lnTo>
                <a:close/>
                <a:moveTo>
                  <a:pt x="25854" y="23316"/>
                </a:moveTo>
                <a:lnTo>
                  <a:pt x="23465" y="23316"/>
                </a:lnTo>
                <a:lnTo>
                  <a:pt x="23465" y="20928"/>
                </a:lnTo>
                <a:lnTo>
                  <a:pt x="25854" y="20928"/>
                </a:lnTo>
                <a:close/>
                <a:moveTo>
                  <a:pt x="25854" y="25854"/>
                </a:moveTo>
                <a:lnTo>
                  <a:pt x="23465" y="25854"/>
                </a:lnTo>
                <a:lnTo>
                  <a:pt x="23465" y="23465"/>
                </a:lnTo>
                <a:lnTo>
                  <a:pt x="25854" y="23465"/>
                </a:lnTo>
                <a:close/>
                <a:moveTo>
                  <a:pt x="25854" y="28391"/>
                </a:moveTo>
                <a:lnTo>
                  <a:pt x="23465" y="28391"/>
                </a:lnTo>
                <a:lnTo>
                  <a:pt x="23465" y="26002"/>
                </a:lnTo>
                <a:lnTo>
                  <a:pt x="25854" y="26002"/>
                </a:lnTo>
                <a:close/>
                <a:moveTo>
                  <a:pt x="25854" y="30928"/>
                </a:moveTo>
                <a:lnTo>
                  <a:pt x="23465" y="30928"/>
                </a:lnTo>
                <a:lnTo>
                  <a:pt x="23465" y="28540"/>
                </a:lnTo>
                <a:lnTo>
                  <a:pt x="25854" y="28540"/>
                </a:lnTo>
                <a:close/>
                <a:moveTo>
                  <a:pt x="25854" y="33466"/>
                </a:moveTo>
                <a:lnTo>
                  <a:pt x="23465" y="33466"/>
                </a:lnTo>
                <a:lnTo>
                  <a:pt x="23465" y="31077"/>
                </a:lnTo>
                <a:lnTo>
                  <a:pt x="25854" y="31077"/>
                </a:lnTo>
                <a:close/>
                <a:moveTo>
                  <a:pt x="25854" y="36003"/>
                </a:moveTo>
                <a:lnTo>
                  <a:pt x="23465" y="36003"/>
                </a:lnTo>
                <a:lnTo>
                  <a:pt x="23465" y="33614"/>
                </a:lnTo>
                <a:lnTo>
                  <a:pt x="25854" y="33614"/>
                </a:lnTo>
                <a:close/>
                <a:moveTo>
                  <a:pt x="25854" y="38540"/>
                </a:moveTo>
                <a:lnTo>
                  <a:pt x="23465" y="38540"/>
                </a:lnTo>
                <a:lnTo>
                  <a:pt x="23465" y="36152"/>
                </a:lnTo>
                <a:lnTo>
                  <a:pt x="25854" y="36152"/>
                </a:lnTo>
                <a:close/>
                <a:moveTo>
                  <a:pt x="25854" y="41079"/>
                </a:moveTo>
                <a:lnTo>
                  <a:pt x="23465" y="41079"/>
                </a:lnTo>
                <a:lnTo>
                  <a:pt x="23465" y="38690"/>
                </a:lnTo>
                <a:lnTo>
                  <a:pt x="25854" y="38690"/>
                </a:lnTo>
                <a:close/>
                <a:moveTo>
                  <a:pt x="25854" y="43616"/>
                </a:moveTo>
                <a:lnTo>
                  <a:pt x="23465" y="43616"/>
                </a:lnTo>
                <a:lnTo>
                  <a:pt x="23465" y="41226"/>
                </a:lnTo>
                <a:lnTo>
                  <a:pt x="25854" y="41226"/>
                </a:lnTo>
                <a:close/>
                <a:moveTo>
                  <a:pt x="25854" y="46152"/>
                </a:moveTo>
                <a:lnTo>
                  <a:pt x="23465" y="46152"/>
                </a:lnTo>
                <a:lnTo>
                  <a:pt x="23465" y="43764"/>
                </a:lnTo>
                <a:lnTo>
                  <a:pt x="25854" y="43764"/>
                </a:lnTo>
                <a:close/>
                <a:moveTo>
                  <a:pt x="25854" y="48691"/>
                </a:moveTo>
                <a:lnTo>
                  <a:pt x="23465" y="48691"/>
                </a:lnTo>
                <a:lnTo>
                  <a:pt x="23465" y="46302"/>
                </a:lnTo>
                <a:lnTo>
                  <a:pt x="25854" y="46302"/>
                </a:lnTo>
                <a:close/>
                <a:moveTo>
                  <a:pt x="25854" y="51228"/>
                </a:moveTo>
                <a:lnTo>
                  <a:pt x="23465" y="51228"/>
                </a:lnTo>
                <a:lnTo>
                  <a:pt x="23465" y="48839"/>
                </a:lnTo>
                <a:lnTo>
                  <a:pt x="25854" y="48839"/>
                </a:lnTo>
                <a:close/>
                <a:moveTo>
                  <a:pt x="25854" y="53765"/>
                </a:moveTo>
                <a:lnTo>
                  <a:pt x="23465" y="53765"/>
                </a:lnTo>
                <a:lnTo>
                  <a:pt x="23465" y="51376"/>
                </a:lnTo>
                <a:lnTo>
                  <a:pt x="25854" y="51376"/>
                </a:lnTo>
                <a:close/>
                <a:moveTo>
                  <a:pt x="25854" y="56303"/>
                </a:moveTo>
                <a:lnTo>
                  <a:pt x="23465" y="56303"/>
                </a:lnTo>
                <a:lnTo>
                  <a:pt x="23465" y="53914"/>
                </a:lnTo>
                <a:lnTo>
                  <a:pt x="25854" y="53914"/>
                </a:lnTo>
                <a:close/>
                <a:moveTo>
                  <a:pt x="25854" y="58840"/>
                </a:moveTo>
                <a:lnTo>
                  <a:pt x="23465" y="58840"/>
                </a:lnTo>
                <a:lnTo>
                  <a:pt x="23465" y="56451"/>
                </a:lnTo>
                <a:lnTo>
                  <a:pt x="25854" y="56451"/>
                </a:lnTo>
                <a:close/>
                <a:moveTo>
                  <a:pt x="23316" y="5554"/>
                </a:moveTo>
                <a:lnTo>
                  <a:pt x="20928" y="5554"/>
                </a:lnTo>
                <a:lnTo>
                  <a:pt x="20928" y="3165"/>
                </a:lnTo>
                <a:lnTo>
                  <a:pt x="23316" y="3165"/>
                </a:lnTo>
                <a:close/>
                <a:moveTo>
                  <a:pt x="23316" y="8092"/>
                </a:moveTo>
                <a:lnTo>
                  <a:pt x="20928" y="8092"/>
                </a:lnTo>
                <a:lnTo>
                  <a:pt x="20928" y="5703"/>
                </a:lnTo>
                <a:lnTo>
                  <a:pt x="23316" y="5703"/>
                </a:lnTo>
                <a:close/>
                <a:moveTo>
                  <a:pt x="23316" y="10629"/>
                </a:moveTo>
                <a:lnTo>
                  <a:pt x="20928" y="10629"/>
                </a:lnTo>
                <a:lnTo>
                  <a:pt x="20928" y="8240"/>
                </a:lnTo>
                <a:lnTo>
                  <a:pt x="23316" y="8240"/>
                </a:lnTo>
                <a:close/>
                <a:moveTo>
                  <a:pt x="23316" y="13166"/>
                </a:moveTo>
                <a:lnTo>
                  <a:pt x="20928" y="13166"/>
                </a:lnTo>
                <a:lnTo>
                  <a:pt x="20928" y="10777"/>
                </a:lnTo>
                <a:lnTo>
                  <a:pt x="23316" y="10777"/>
                </a:lnTo>
                <a:close/>
                <a:moveTo>
                  <a:pt x="23316" y="15704"/>
                </a:moveTo>
                <a:lnTo>
                  <a:pt x="20928" y="15704"/>
                </a:lnTo>
                <a:lnTo>
                  <a:pt x="20928" y="13316"/>
                </a:lnTo>
                <a:lnTo>
                  <a:pt x="23316" y="13316"/>
                </a:lnTo>
                <a:close/>
                <a:moveTo>
                  <a:pt x="23316" y="18242"/>
                </a:moveTo>
                <a:lnTo>
                  <a:pt x="20928" y="18242"/>
                </a:lnTo>
                <a:lnTo>
                  <a:pt x="20928" y="15853"/>
                </a:lnTo>
                <a:lnTo>
                  <a:pt x="23316" y="15853"/>
                </a:lnTo>
                <a:close/>
                <a:moveTo>
                  <a:pt x="23316" y="20778"/>
                </a:moveTo>
                <a:lnTo>
                  <a:pt x="20928" y="20778"/>
                </a:lnTo>
                <a:lnTo>
                  <a:pt x="20928" y="18389"/>
                </a:lnTo>
                <a:lnTo>
                  <a:pt x="23316" y="18389"/>
                </a:lnTo>
                <a:close/>
                <a:moveTo>
                  <a:pt x="23316" y="23316"/>
                </a:moveTo>
                <a:lnTo>
                  <a:pt x="20928" y="23316"/>
                </a:lnTo>
                <a:lnTo>
                  <a:pt x="20928" y="20928"/>
                </a:lnTo>
                <a:lnTo>
                  <a:pt x="23316" y="20928"/>
                </a:lnTo>
                <a:close/>
                <a:moveTo>
                  <a:pt x="23316" y="25854"/>
                </a:moveTo>
                <a:lnTo>
                  <a:pt x="20928" y="25854"/>
                </a:lnTo>
                <a:lnTo>
                  <a:pt x="20928" y="23465"/>
                </a:lnTo>
                <a:lnTo>
                  <a:pt x="23316" y="23465"/>
                </a:lnTo>
                <a:close/>
                <a:moveTo>
                  <a:pt x="23316" y="28391"/>
                </a:moveTo>
                <a:lnTo>
                  <a:pt x="20928" y="28391"/>
                </a:lnTo>
                <a:lnTo>
                  <a:pt x="20928" y="26002"/>
                </a:lnTo>
                <a:lnTo>
                  <a:pt x="23316" y="26002"/>
                </a:lnTo>
                <a:close/>
                <a:moveTo>
                  <a:pt x="23316" y="30928"/>
                </a:moveTo>
                <a:lnTo>
                  <a:pt x="20928" y="30928"/>
                </a:lnTo>
                <a:lnTo>
                  <a:pt x="20928" y="28540"/>
                </a:lnTo>
                <a:lnTo>
                  <a:pt x="23316" y="28540"/>
                </a:lnTo>
                <a:close/>
                <a:moveTo>
                  <a:pt x="23316" y="33466"/>
                </a:moveTo>
                <a:lnTo>
                  <a:pt x="20928" y="33466"/>
                </a:lnTo>
                <a:lnTo>
                  <a:pt x="20928" y="31077"/>
                </a:lnTo>
                <a:lnTo>
                  <a:pt x="23316" y="31077"/>
                </a:lnTo>
                <a:close/>
                <a:moveTo>
                  <a:pt x="23316" y="36003"/>
                </a:moveTo>
                <a:lnTo>
                  <a:pt x="20928" y="36003"/>
                </a:lnTo>
                <a:lnTo>
                  <a:pt x="20928" y="33614"/>
                </a:lnTo>
                <a:lnTo>
                  <a:pt x="23316" y="33614"/>
                </a:lnTo>
                <a:close/>
                <a:moveTo>
                  <a:pt x="23316" y="38540"/>
                </a:moveTo>
                <a:lnTo>
                  <a:pt x="20928" y="38540"/>
                </a:lnTo>
                <a:lnTo>
                  <a:pt x="20928" y="36152"/>
                </a:lnTo>
                <a:lnTo>
                  <a:pt x="23316" y="36152"/>
                </a:lnTo>
                <a:close/>
                <a:moveTo>
                  <a:pt x="23316" y="41079"/>
                </a:moveTo>
                <a:lnTo>
                  <a:pt x="20928" y="41079"/>
                </a:lnTo>
                <a:lnTo>
                  <a:pt x="20928" y="38690"/>
                </a:lnTo>
                <a:lnTo>
                  <a:pt x="23316" y="38690"/>
                </a:lnTo>
                <a:close/>
                <a:moveTo>
                  <a:pt x="23316" y="43616"/>
                </a:moveTo>
                <a:lnTo>
                  <a:pt x="20928" y="43616"/>
                </a:lnTo>
                <a:lnTo>
                  <a:pt x="20928" y="41226"/>
                </a:lnTo>
                <a:lnTo>
                  <a:pt x="23316" y="41226"/>
                </a:lnTo>
                <a:close/>
                <a:moveTo>
                  <a:pt x="23316" y="46152"/>
                </a:moveTo>
                <a:lnTo>
                  <a:pt x="20928" y="46152"/>
                </a:lnTo>
                <a:lnTo>
                  <a:pt x="20928" y="43764"/>
                </a:lnTo>
                <a:lnTo>
                  <a:pt x="23316" y="43764"/>
                </a:lnTo>
                <a:close/>
                <a:moveTo>
                  <a:pt x="23316" y="48691"/>
                </a:moveTo>
                <a:lnTo>
                  <a:pt x="20928" y="48691"/>
                </a:lnTo>
                <a:lnTo>
                  <a:pt x="20928" y="46302"/>
                </a:lnTo>
                <a:lnTo>
                  <a:pt x="23316" y="46302"/>
                </a:lnTo>
                <a:close/>
                <a:moveTo>
                  <a:pt x="23316" y="51228"/>
                </a:moveTo>
                <a:lnTo>
                  <a:pt x="20928" y="51228"/>
                </a:lnTo>
                <a:lnTo>
                  <a:pt x="20928" y="48839"/>
                </a:lnTo>
                <a:lnTo>
                  <a:pt x="23316" y="48839"/>
                </a:lnTo>
                <a:close/>
                <a:moveTo>
                  <a:pt x="23316" y="53765"/>
                </a:moveTo>
                <a:lnTo>
                  <a:pt x="20928" y="53765"/>
                </a:lnTo>
                <a:lnTo>
                  <a:pt x="20928" y="51376"/>
                </a:lnTo>
                <a:lnTo>
                  <a:pt x="23316" y="51376"/>
                </a:lnTo>
                <a:close/>
                <a:moveTo>
                  <a:pt x="23316" y="56303"/>
                </a:moveTo>
                <a:lnTo>
                  <a:pt x="20928" y="56303"/>
                </a:lnTo>
                <a:lnTo>
                  <a:pt x="20928" y="53914"/>
                </a:lnTo>
                <a:lnTo>
                  <a:pt x="23316" y="53914"/>
                </a:lnTo>
                <a:close/>
                <a:moveTo>
                  <a:pt x="23316" y="58840"/>
                </a:moveTo>
                <a:lnTo>
                  <a:pt x="20928" y="58840"/>
                </a:lnTo>
                <a:lnTo>
                  <a:pt x="20928" y="56451"/>
                </a:lnTo>
                <a:lnTo>
                  <a:pt x="23316" y="56451"/>
                </a:lnTo>
                <a:close/>
                <a:moveTo>
                  <a:pt x="20779" y="5554"/>
                </a:moveTo>
                <a:lnTo>
                  <a:pt x="18390" y="5554"/>
                </a:lnTo>
                <a:lnTo>
                  <a:pt x="18390" y="3165"/>
                </a:lnTo>
                <a:lnTo>
                  <a:pt x="20779" y="3165"/>
                </a:lnTo>
                <a:close/>
                <a:moveTo>
                  <a:pt x="20779" y="8092"/>
                </a:moveTo>
                <a:lnTo>
                  <a:pt x="18390" y="8092"/>
                </a:lnTo>
                <a:lnTo>
                  <a:pt x="18390" y="5703"/>
                </a:lnTo>
                <a:lnTo>
                  <a:pt x="20779" y="5703"/>
                </a:lnTo>
                <a:close/>
                <a:moveTo>
                  <a:pt x="20779" y="10629"/>
                </a:moveTo>
                <a:lnTo>
                  <a:pt x="18390" y="10629"/>
                </a:lnTo>
                <a:lnTo>
                  <a:pt x="18390" y="8240"/>
                </a:lnTo>
                <a:lnTo>
                  <a:pt x="20779" y="8240"/>
                </a:lnTo>
                <a:close/>
                <a:moveTo>
                  <a:pt x="20779" y="13166"/>
                </a:moveTo>
                <a:lnTo>
                  <a:pt x="18390" y="13166"/>
                </a:lnTo>
                <a:lnTo>
                  <a:pt x="18390" y="10777"/>
                </a:lnTo>
                <a:lnTo>
                  <a:pt x="20779" y="10777"/>
                </a:lnTo>
                <a:close/>
                <a:moveTo>
                  <a:pt x="20779" y="15704"/>
                </a:moveTo>
                <a:lnTo>
                  <a:pt x="18390" y="15704"/>
                </a:lnTo>
                <a:lnTo>
                  <a:pt x="18390" y="13316"/>
                </a:lnTo>
                <a:lnTo>
                  <a:pt x="20779" y="13316"/>
                </a:lnTo>
                <a:close/>
                <a:moveTo>
                  <a:pt x="20779" y="18242"/>
                </a:moveTo>
                <a:lnTo>
                  <a:pt x="18390" y="18242"/>
                </a:lnTo>
                <a:lnTo>
                  <a:pt x="18390" y="15853"/>
                </a:lnTo>
                <a:lnTo>
                  <a:pt x="20779" y="15853"/>
                </a:lnTo>
                <a:close/>
                <a:moveTo>
                  <a:pt x="20779" y="20778"/>
                </a:moveTo>
                <a:lnTo>
                  <a:pt x="18390" y="20778"/>
                </a:lnTo>
                <a:lnTo>
                  <a:pt x="18390" y="18389"/>
                </a:lnTo>
                <a:lnTo>
                  <a:pt x="20779" y="18389"/>
                </a:lnTo>
                <a:close/>
                <a:moveTo>
                  <a:pt x="20779" y="23316"/>
                </a:moveTo>
                <a:lnTo>
                  <a:pt x="18390" y="23316"/>
                </a:lnTo>
                <a:lnTo>
                  <a:pt x="18390" y="20928"/>
                </a:lnTo>
                <a:lnTo>
                  <a:pt x="20779" y="20928"/>
                </a:lnTo>
                <a:close/>
                <a:moveTo>
                  <a:pt x="20779" y="25854"/>
                </a:moveTo>
                <a:lnTo>
                  <a:pt x="18390" y="25854"/>
                </a:lnTo>
                <a:lnTo>
                  <a:pt x="18390" y="23465"/>
                </a:lnTo>
                <a:lnTo>
                  <a:pt x="20779" y="23465"/>
                </a:lnTo>
                <a:close/>
                <a:moveTo>
                  <a:pt x="20779" y="28391"/>
                </a:moveTo>
                <a:lnTo>
                  <a:pt x="18390" y="28391"/>
                </a:lnTo>
                <a:lnTo>
                  <a:pt x="18390" y="26002"/>
                </a:lnTo>
                <a:lnTo>
                  <a:pt x="20779" y="26002"/>
                </a:lnTo>
                <a:close/>
                <a:moveTo>
                  <a:pt x="20779" y="30928"/>
                </a:moveTo>
                <a:lnTo>
                  <a:pt x="18390" y="30928"/>
                </a:lnTo>
                <a:lnTo>
                  <a:pt x="18390" y="28540"/>
                </a:lnTo>
                <a:lnTo>
                  <a:pt x="20779" y="28540"/>
                </a:lnTo>
                <a:close/>
                <a:moveTo>
                  <a:pt x="20779" y="33466"/>
                </a:moveTo>
                <a:lnTo>
                  <a:pt x="18390" y="33466"/>
                </a:lnTo>
                <a:lnTo>
                  <a:pt x="18390" y="31077"/>
                </a:lnTo>
                <a:lnTo>
                  <a:pt x="20779" y="31077"/>
                </a:lnTo>
                <a:close/>
                <a:moveTo>
                  <a:pt x="20779" y="36003"/>
                </a:moveTo>
                <a:lnTo>
                  <a:pt x="18390" y="36003"/>
                </a:lnTo>
                <a:lnTo>
                  <a:pt x="18390" y="33614"/>
                </a:lnTo>
                <a:lnTo>
                  <a:pt x="20779" y="33614"/>
                </a:lnTo>
                <a:close/>
                <a:moveTo>
                  <a:pt x="20779" y="38540"/>
                </a:moveTo>
                <a:lnTo>
                  <a:pt x="18390" y="38540"/>
                </a:lnTo>
                <a:lnTo>
                  <a:pt x="18390" y="36152"/>
                </a:lnTo>
                <a:lnTo>
                  <a:pt x="20779" y="36152"/>
                </a:lnTo>
                <a:close/>
                <a:moveTo>
                  <a:pt x="20779" y="41079"/>
                </a:moveTo>
                <a:lnTo>
                  <a:pt x="18390" y="41079"/>
                </a:lnTo>
                <a:lnTo>
                  <a:pt x="18390" y="38690"/>
                </a:lnTo>
                <a:lnTo>
                  <a:pt x="20779" y="38690"/>
                </a:lnTo>
                <a:close/>
                <a:moveTo>
                  <a:pt x="20779" y="43616"/>
                </a:moveTo>
                <a:lnTo>
                  <a:pt x="18390" y="43616"/>
                </a:lnTo>
                <a:lnTo>
                  <a:pt x="18390" y="41226"/>
                </a:lnTo>
                <a:lnTo>
                  <a:pt x="20779" y="41226"/>
                </a:lnTo>
                <a:close/>
                <a:moveTo>
                  <a:pt x="20779" y="46152"/>
                </a:moveTo>
                <a:lnTo>
                  <a:pt x="18390" y="46152"/>
                </a:lnTo>
                <a:lnTo>
                  <a:pt x="18390" y="43764"/>
                </a:lnTo>
                <a:lnTo>
                  <a:pt x="20779" y="43764"/>
                </a:lnTo>
                <a:close/>
                <a:moveTo>
                  <a:pt x="20779" y="48691"/>
                </a:moveTo>
                <a:lnTo>
                  <a:pt x="18390" y="48691"/>
                </a:lnTo>
                <a:lnTo>
                  <a:pt x="18390" y="46302"/>
                </a:lnTo>
                <a:lnTo>
                  <a:pt x="20779" y="46302"/>
                </a:lnTo>
                <a:close/>
                <a:moveTo>
                  <a:pt x="20779" y="51228"/>
                </a:moveTo>
                <a:lnTo>
                  <a:pt x="18390" y="51228"/>
                </a:lnTo>
                <a:lnTo>
                  <a:pt x="18390" y="48839"/>
                </a:lnTo>
                <a:lnTo>
                  <a:pt x="20779" y="48839"/>
                </a:lnTo>
                <a:close/>
                <a:moveTo>
                  <a:pt x="20779" y="53765"/>
                </a:moveTo>
                <a:lnTo>
                  <a:pt x="18390" y="53765"/>
                </a:lnTo>
                <a:lnTo>
                  <a:pt x="18390" y="51376"/>
                </a:lnTo>
                <a:lnTo>
                  <a:pt x="20779" y="51376"/>
                </a:lnTo>
                <a:close/>
                <a:moveTo>
                  <a:pt x="20779" y="56303"/>
                </a:moveTo>
                <a:lnTo>
                  <a:pt x="18390" y="56303"/>
                </a:lnTo>
                <a:lnTo>
                  <a:pt x="18390" y="53914"/>
                </a:lnTo>
                <a:lnTo>
                  <a:pt x="20779" y="53914"/>
                </a:lnTo>
                <a:close/>
                <a:moveTo>
                  <a:pt x="20779" y="58840"/>
                </a:moveTo>
                <a:lnTo>
                  <a:pt x="18390" y="58840"/>
                </a:lnTo>
                <a:lnTo>
                  <a:pt x="18390" y="56451"/>
                </a:lnTo>
                <a:lnTo>
                  <a:pt x="20779" y="56451"/>
                </a:lnTo>
                <a:close/>
                <a:moveTo>
                  <a:pt x="18242" y="5554"/>
                </a:moveTo>
                <a:lnTo>
                  <a:pt x="15853" y="5554"/>
                </a:lnTo>
                <a:lnTo>
                  <a:pt x="15853" y="3165"/>
                </a:lnTo>
                <a:lnTo>
                  <a:pt x="18242" y="3165"/>
                </a:lnTo>
                <a:close/>
                <a:moveTo>
                  <a:pt x="18242" y="8092"/>
                </a:moveTo>
                <a:lnTo>
                  <a:pt x="15853" y="8092"/>
                </a:lnTo>
                <a:lnTo>
                  <a:pt x="15853" y="5703"/>
                </a:lnTo>
                <a:lnTo>
                  <a:pt x="18242" y="5703"/>
                </a:lnTo>
                <a:close/>
                <a:moveTo>
                  <a:pt x="18242" y="10629"/>
                </a:moveTo>
                <a:lnTo>
                  <a:pt x="15853" y="10629"/>
                </a:lnTo>
                <a:lnTo>
                  <a:pt x="15853" y="8240"/>
                </a:lnTo>
                <a:lnTo>
                  <a:pt x="18242" y="8240"/>
                </a:lnTo>
                <a:close/>
                <a:moveTo>
                  <a:pt x="18242" y="13166"/>
                </a:moveTo>
                <a:lnTo>
                  <a:pt x="15853" y="13166"/>
                </a:lnTo>
                <a:lnTo>
                  <a:pt x="15853" y="10777"/>
                </a:lnTo>
                <a:lnTo>
                  <a:pt x="18242" y="10777"/>
                </a:lnTo>
                <a:close/>
                <a:moveTo>
                  <a:pt x="18242" y="15704"/>
                </a:moveTo>
                <a:lnTo>
                  <a:pt x="15853" y="15704"/>
                </a:lnTo>
                <a:lnTo>
                  <a:pt x="15853" y="13316"/>
                </a:lnTo>
                <a:lnTo>
                  <a:pt x="18242" y="13316"/>
                </a:lnTo>
                <a:close/>
                <a:moveTo>
                  <a:pt x="18242" y="18242"/>
                </a:moveTo>
                <a:lnTo>
                  <a:pt x="15853" y="18242"/>
                </a:lnTo>
                <a:lnTo>
                  <a:pt x="15853" y="15853"/>
                </a:lnTo>
                <a:lnTo>
                  <a:pt x="18242" y="15853"/>
                </a:lnTo>
                <a:close/>
                <a:moveTo>
                  <a:pt x="18242" y="20778"/>
                </a:moveTo>
                <a:lnTo>
                  <a:pt x="15853" y="20778"/>
                </a:lnTo>
                <a:lnTo>
                  <a:pt x="15853" y="18389"/>
                </a:lnTo>
                <a:lnTo>
                  <a:pt x="18242" y="18389"/>
                </a:lnTo>
                <a:close/>
                <a:moveTo>
                  <a:pt x="18242" y="23316"/>
                </a:moveTo>
                <a:lnTo>
                  <a:pt x="15853" y="23316"/>
                </a:lnTo>
                <a:lnTo>
                  <a:pt x="15853" y="20928"/>
                </a:lnTo>
                <a:lnTo>
                  <a:pt x="18242" y="20928"/>
                </a:lnTo>
                <a:close/>
                <a:moveTo>
                  <a:pt x="18242" y="25854"/>
                </a:moveTo>
                <a:lnTo>
                  <a:pt x="15853" y="25854"/>
                </a:lnTo>
                <a:lnTo>
                  <a:pt x="15853" y="23465"/>
                </a:lnTo>
                <a:lnTo>
                  <a:pt x="18242" y="23465"/>
                </a:lnTo>
                <a:close/>
                <a:moveTo>
                  <a:pt x="18242" y="28391"/>
                </a:moveTo>
                <a:lnTo>
                  <a:pt x="15853" y="28391"/>
                </a:lnTo>
                <a:lnTo>
                  <a:pt x="15853" y="26002"/>
                </a:lnTo>
                <a:lnTo>
                  <a:pt x="18242" y="26002"/>
                </a:lnTo>
                <a:close/>
                <a:moveTo>
                  <a:pt x="18242" y="30928"/>
                </a:moveTo>
                <a:lnTo>
                  <a:pt x="15853" y="30928"/>
                </a:lnTo>
                <a:lnTo>
                  <a:pt x="15853" y="28540"/>
                </a:lnTo>
                <a:lnTo>
                  <a:pt x="18242" y="28540"/>
                </a:lnTo>
                <a:close/>
                <a:moveTo>
                  <a:pt x="18242" y="33466"/>
                </a:moveTo>
                <a:lnTo>
                  <a:pt x="15853" y="33466"/>
                </a:lnTo>
                <a:lnTo>
                  <a:pt x="15853" y="31077"/>
                </a:lnTo>
                <a:lnTo>
                  <a:pt x="18242" y="31077"/>
                </a:lnTo>
                <a:close/>
                <a:moveTo>
                  <a:pt x="18242" y="36003"/>
                </a:moveTo>
                <a:lnTo>
                  <a:pt x="15853" y="36003"/>
                </a:lnTo>
                <a:lnTo>
                  <a:pt x="15853" y="33614"/>
                </a:lnTo>
                <a:lnTo>
                  <a:pt x="18242" y="33614"/>
                </a:lnTo>
                <a:close/>
                <a:moveTo>
                  <a:pt x="18242" y="38540"/>
                </a:moveTo>
                <a:lnTo>
                  <a:pt x="15853" y="38540"/>
                </a:lnTo>
                <a:lnTo>
                  <a:pt x="15853" y="36152"/>
                </a:lnTo>
                <a:lnTo>
                  <a:pt x="18242" y="36152"/>
                </a:lnTo>
                <a:close/>
                <a:moveTo>
                  <a:pt x="18242" y="41079"/>
                </a:moveTo>
                <a:lnTo>
                  <a:pt x="15853" y="41079"/>
                </a:lnTo>
                <a:lnTo>
                  <a:pt x="15853" y="38690"/>
                </a:lnTo>
                <a:lnTo>
                  <a:pt x="18242" y="38690"/>
                </a:lnTo>
                <a:close/>
                <a:moveTo>
                  <a:pt x="18242" y="43616"/>
                </a:moveTo>
                <a:lnTo>
                  <a:pt x="15853" y="43616"/>
                </a:lnTo>
                <a:lnTo>
                  <a:pt x="15853" y="41226"/>
                </a:lnTo>
                <a:lnTo>
                  <a:pt x="18242" y="41226"/>
                </a:lnTo>
                <a:close/>
                <a:moveTo>
                  <a:pt x="18242" y="46152"/>
                </a:moveTo>
                <a:lnTo>
                  <a:pt x="15853" y="46152"/>
                </a:lnTo>
                <a:lnTo>
                  <a:pt x="15853" y="43764"/>
                </a:lnTo>
                <a:lnTo>
                  <a:pt x="18242" y="43764"/>
                </a:lnTo>
                <a:close/>
                <a:moveTo>
                  <a:pt x="18242" y="48691"/>
                </a:moveTo>
                <a:lnTo>
                  <a:pt x="15853" y="48691"/>
                </a:lnTo>
                <a:lnTo>
                  <a:pt x="15853" y="46302"/>
                </a:lnTo>
                <a:lnTo>
                  <a:pt x="18242" y="46302"/>
                </a:lnTo>
                <a:close/>
                <a:moveTo>
                  <a:pt x="18242" y="51228"/>
                </a:moveTo>
                <a:lnTo>
                  <a:pt x="15853" y="51228"/>
                </a:lnTo>
                <a:lnTo>
                  <a:pt x="15853" y="48839"/>
                </a:lnTo>
                <a:lnTo>
                  <a:pt x="18242" y="48839"/>
                </a:lnTo>
                <a:close/>
                <a:moveTo>
                  <a:pt x="18242" y="53765"/>
                </a:moveTo>
                <a:lnTo>
                  <a:pt x="15853" y="53765"/>
                </a:lnTo>
                <a:lnTo>
                  <a:pt x="15853" y="51376"/>
                </a:lnTo>
                <a:lnTo>
                  <a:pt x="18242" y="51376"/>
                </a:lnTo>
                <a:close/>
                <a:moveTo>
                  <a:pt x="18242" y="56303"/>
                </a:moveTo>
                <a:lnTo>
                  <a:pt x="15853" y="56303"/>
                </a:lnTo>
                <a:lnTo>
                  <a:pt x="15853" y="53914"/>
                </a:lnTo>
                <a:lnTo>
                  <a:pt x="18242" y="53914"/>
                </a:lnTo>
                <a:close/>
                <a:moveTo>
                  <a:pt x="18242" y="58840"/>
                </a:moveTo>
                <a:lnTo>
                  <a:pt x="15853" y="58840"/>
                </a:lnTo>
                <a:lnTo>
                  <a:pt x="15853" y="56451"/>
                </a:lnTo>
                <a:lnTo>
                  <a:pt x="18242" y="56451"/>
                </a:lnTo>
                <a:close/>
                <a:moveTo>
                  <a:pt x="15704" y="5554"/>
                </a:moveTo>
                <a:lnTo>
                  <a:pt x="13315" y="5554"/>
                </a:lnTo>
                <a:lnTo>
                  <a:pt x="13315" y="3165"/>
                </a:lnTo>
                <a:lnTo>
                  <a:pt x="15704" y="3165"/>
                </a:lnTo>
                <a:close/>
                <a:moveTo>
                  <a:pt x="15704" y="8092"/>
                </a:moveTo>
                <a:lnTo>
                  <a:pt x="13315" y="8092"/>
                </a:lnTo>
                <a:lnTo>
                  <a:pt x="13315" y="5703"/>
                </a:lnTo>
                <a:lnTo>
                  <a:pt x="15704" y="5703"/>
                </a:lnTo>
                <a:close/>
                <a:moveTo>
                  <a:pt x="15704" y="10629"/>
                </a:moveTo>
                <a:lnTo>
                  <a:pt x="13315" y="10629"/>
                </a:lnTo>
                <a:lnTo>
                  <a:pt x="13315" y="8240"/>
                </a:lnTo>
                <a:lnTo>
                  <a:pt x="15704" y="8240"/>
                </a:lnTo>
                <a:close/>
                <a:moveTo>
                  <a:pt x="15704" y="13166"/>
                </a:moveTo>
                <a:lnTo>
                  <a:pt x="13315" y="13166"/>
                </a:lnTo>
                <a:lnTo>
                  <a:pt x="13315" y="10777"/>
                </a:lnTo>
                <a:lnTo>
                  <a:pt x="15704" y="10777"/>
                </a:lnTo>
                <a:close/>
                <a:moveTo>
                  <a:pt x="15704" y="15704"/>
                </a:moveTo>
                <a:lnTo>
                  <a:pt x="13315" y="15704"/>
                </a:lnTo>
                <a:lnTo>
                  <a:pt x="13315" y="13316"/>
                </a:lnTo>
                <a:lnTo>
                  <a:pt x="15704" y="13316"/>
                </a:lnTo>
                <a:close/>
                <a:moveTo>
                  <a:pt x="15704" y="18242"/>
                </a:moveTo>
                <a:lnTo>
                  <a:pt x="13315" y="18242"/>
                </a:lnTo>
                <a:lnTo>
                  <a:pt x="13315" y="15853"/>
                </a:lnTo>
                <a:lnTo>
                  <a:pt x="15704" y="15853"/>
                </a:lnTo>
                <a:close/>
                <a:moveTo>
                  <a:pt x="15704" y="20778"/>
                </a:moveTo>
                <a:lnTo>
                  <a:pt x="13315" y="20778"/>
                </a:lnTo>
                <a:lnTo>
                  <a:pt x="13315" y="18389"/>
                </a:lnTo>
                <a:lnTo>
                  <a:pt x="15704" y="18389"/>
                </a:lnTo>
                <a:close/>
                <a:moveTo>
                  <a:pt x="15704" y="23316"/>
                </a:moveTo>
                <a:lnTo>
                  <a:pt x="13315" y="23316"/>
                </a:lnTo>
                <a:lnTo>
                  <a:pt x="13315" y="20928"/>
                </a:lnTo>
                <a:lnTo>
                  <a:pt x="15704" y="20928"/>
                </a:lnTo>
                <a:close/>
                <a:moveTo>
                  <a:pt x="15704" y="25854"/>
                </a:moveTo>
                <a:lnTo>
                  <a:pt x="13315" y="25854"/>
                </a:lnTo>
                <a:lnTo>
                  <a:pt x="13315" y="23465"/>
                </a:lnTo>
                <a:lnTo>
                  <a:pt x="15704" y="23465"/>
                </a:lnTo>
                <a:close/>
                <a:moveTo>
                  <a:pt x="15704" y="28391"/>
                </a:moveTo>
                <a:lnTo>
                  <a:pt x="13315" y="28391"/>
                </a:lnTo>
                <a:lnTo>
                  <a:pt x="13315" y="26002"/>
                </a:lnTo>
                <a:lnTo>
                  <a:pt x="15704" y="26002"/>
                </a:lnTo>
                <a:close/>
                <a:moveTo>
                  <a:pt x="15704" y="30928"/>
                </a:moveTo>
                <a:lnTo>
                  <a:pt x="13315" y="30928"/>
                </a:lnTo>
                <a:lnTo>
                  <a:pt x="13315" y="28540"/>
                </a:lnTo>
                <a:lnTo>
                  <a:pt x="15704" y="28540"/>
                </a:lnTo>
                <a:close/>
                <a:moveTo>
                  <a:pt x="15704" y="33466"/>
                </a:moveTo>
                <a:lnTo>
                  <a:pt x="13315" y="33466"/>
                </a:lnTo>
                <a:lnTo>
                  <a:pt x="13315" y="31077"/>
                </a:lnTo>
                <a:lnTo>
                  <a:pt x="15704" y="31077"/>
                </a:lnTo>
                <a:close/>
                <a:moveTo>
                  <a:pt x="15704" y="36003"/>
                </a:moveTo>
                <a:lnTo>
                  <a:pt x="13315" y="36003"/>
                </a:lnTo>
                <a:lnTo>
                  <a:pt x="13315" y="33614"/>
                </a:lnTo>
                <a:lnTo>
                  <a:pt x="15704" y="33614"/>
                </a:lnTo>
                <a:close/>
                <a:moveTo>
                  <a:pt x="15704" y="38540"/>
                </a:moveTo>
                <a:lnTo>
                  <a:pt x="13315" y="38540"/>
                </a:lnTo>
                <a:lnTo>
                  <a:pt x="13315" y="36152"/>
                </a:lnTo>
                <a:lnTo>
                  <a:pt x="15704" y="36152"/>
                </a:lnTo>
                <a:close/>
                <a:moveTo>
                  <a:pt x="15704" y="41079"/>
                </a:moveTo>
                <a:lnTo>
                  <a:pt x="13315" y="41079"/>
                </a:lnTo>
                <a:lnTo>
                  <a:pt x="13315" y="38690"/>
                </a:lnTo>
                <a:lnTo>
                  <a:pt x="15704" y="38690"/>
                </a:lnTo>
                <a:close/>
                <a:moveTo>
                  <a:pt x="15704" y="43616"/>
                </a:moveTo>
                <a:lnTo>
                  <a:pt x="13315" y="43616"/>
                </a:lnTo>
                <a:lnTo>
                  <a:pt x="13315" y="41226"/>
                </a:lnTo>
                <a:lnTo>
                  <a:pt x="15704" y="41226"/>
                </a:lnTo>
                <a:close/>
                <a:moveTo>
                  <a:pt x="15704" y="46152"/>
                </a:moveTo>
                <a:lnTo>
                  <a:pt x="13315" y="46152"/>
                </a:lnTo>
                <a:lnTo>
                  <a:pt x="13315" y="43764"/>
                </a:lnTo>
                <a:lnTo>
                  <a:pt x="15704" y="43764"/>
                </a:lnTo>
                <a:close/>
                <a:moveTo>
                  <a:pt x="15704" y="48691"/>
                </a:moveTo>
                <a:lnTo>
                  <a:pt x="13315" y="48691"/>
                </a:lnTo>
                <a:lnTo>
                  <a:pt x="13315" y="46302"/>
                </a:lnTo>
                <a:lnTo>
                  <a:pt x="15704" y="46302"/>
                </a:lnTo>
                <a:close/>
                <a:moveTo>
                  <a:pt x="15704" y="51228"/>
                </a:moveTo>
                <a:lnTo>
                  <a:pt x="13315" y="51228"/>
                </a:lnTo>
                <a:lnTo>
                  <a:pt x="13315" y="48839"/>
                </a:lnTo>
                <a:lnTo>
                  <a:pt x="15704" y="48839"/>
                </a:lnTo>
                <a:close/>
                <a:moveTo>
                  <a:pt x="15704" y="53765"/>
                </a:moveTo>
                <a:lnTo>
                  <a:pt x="13315" y="53765"/>
                </a:lnTo>
                <a:lnTo>
                  <a:pt x="13315" y="51376"/>
                </a:lnTo>
                <a:lnTo>
                  <a:pt x="15704" y="51376"/>
                </a:lnTo>
                <a:close/>
                <a:moveTo>
                  <a:pt x="15704" y="56303"/>
                </a:moveTo>
                <a:lnTo>
                  <a:pt x="13315" y="56303"/>
                </a:lnTo>
                <a:lnTo>
                  <a:pt x="13315" y="53914"/>
                </a:lnTo>
                <a:lnTo>
                  <a:pt x="15704" y="53914"/>
                </a:lnTo>
                <a:close/>
                <a:moveTo>
                  <a:pt x="15704" y="58840"/>
                </a:moveTo>
                <a:lnTo>
                  <a:pt x="13315" y="58840"/>
                </a:lnTo>
                <a:lnTo>
                  <a:pt x="13315" y="56451"/>
                </a:lnTo>
                <a:lnTo>
                  <a:pt x="15704" y="56451"/>
                </a:lnTo>
                <a:close/>
                <a:moveTo>
                  <a:pt x="13167" y="5554"/>
                </a:moveTo>
                <a:lnTo>
                  <a:pt x="10778" y="5554"/>
                </a:lnTo>
                <a:lnTo>
                  <a:pt x="10778" y="3165"/>
                </a:lnTo>
                <a:lnTo>
                  <a:pt x="13167" y="3165"/>
                </a:lnTo>
                <a:close/>
                <a:moveTo>
                  <a:pt x="13167" y="8092"/>
                </a:moveTo>
                <a:lnTo>
                  <a:pt x="10778" y="8092"/>
                </a:lnTo>
                <a:lnTo>
                  <a:pt x="10778" y="5703"/>
                </a:lnTo>
                <a:lnTo>
                  <a:pt x="13167" y="5703"/>
                </a:lnTo>
                <a:close/>
                <a:moveTo>
                  <a:pt x="13167" y="10629"/>
                </a:moveTo>
                <a:lnTo>
                  <a:pt x="10778" y="10629"/>
                </a:lnTo>
                <a:lnTo>
                  <a:pt x="10778" y="8240"/>
                </a:lnTo>
                <a:lnTo>
                  <a:pt x="13167" y="8240"/>
                </a:lnTo>
                <a:close/>
                <a:moveTo>
                  <a:pt x="13167" y="13166"/>
                </a:moveTo>
                <a:lnTo>
                  <a:pt x="10778" y="13166"/>
                </a:lnTo>
                <a:lnTo>
                  <a:pt x="10778" y="10777"/>
                </a:lnTo>
                <a:lnTo>
                  <a:pt x="13167" y="10777"/>
                </a:lnTo>
                <a:close/>
                <a:moveTo>
                  <a:pt x="13167" y="15704"/>
                </a:moveTo>
                <a:lnTo>
                  <a:pt x="10778" y="15704"/>
                </a:lnTo>
                <a:lnTo>
                  <a:pt x="10778" y="13316"/>
                </a:lnTo>
                <a:lnTo>
                  <a:pt x="13167" y="13316"/>
                </a:lnTo>
                <a:close/>
                <a:moveTo>
                  <a:pt x="13167" y="18242"/>
                </a:moveTo>
                <a:lnTo>
                  <a:pt x="10778" y="18242"/>
                </a:lnTo>
                <a:lnTo>
                  <a:pt x="10778" y="15853"/>
                </a:lnTo>
                <a:lnTo>
                  <a:pt x="13167" y="15853"/>
                </a:lnTo>
                <a:close/>
                <a:moveTo>
                  <a:pt x="13167" y="20778"/>
                </a:moveTo>
                <a:lnTo>
                  <a:pt x="10778" y="20778"/>
                </a:lnTo>
                <a:lnTo>
                  <a:pt x="10778" y="18389"/>
                </a:lnTo>
                <a:lnTo>
                  <a:pt x="13167" y="18389"/>
                </a:lnTo>
                <a:close/>
                <a:moveTo>
                  <a:pt x="13167" y="23316"/>
                </a:moveTo>
                <a:lnTo>
                  <a:pt x="10778" y="23316"/>
                </a:lnTo>
                <a:lnTo>
                  <a:pt x="10778" y="20928"/>
                </a:lnTo>
                <a:lnTo>
                  <a:pt x="13167" y="20928"/>
                </a:lnTo>
                <a:close/>
                <a:moveTo>
                  <a:pt x="13167" y="25854"/>
                </a:moveTo>
                <a:lnTo>
                  <a:pt x="10778" y="25854"/>
                </a:lnTo>
                <a:lnTo>
                  <a:pt x="10778" y="23465"/>
                </a:lnTo>
                <a:lnTo>
                  <a:pt x="13167" y="23465"/>
                </a:lnTo>
                <a:close/>
                <a:moveTo>
                  <a:pt x="13167" y="28391"/>
                </a:moveTo>
                <a:lnTo>
                  <a:pt x="10778" y="28391"/>
                </a:lnTo>
                <a:lnTo>
                  <a:pt x="10778" y="26002"/>
                </a:lnTo>
                <a:lnTo>
                  <a:pt x="13167" y="26002"/>
                </a:lnTo>
                <a:close/>
                <a:moveTo>
                  <a:pt x="13167" y="30928"/>
                </a:moveTo>
                <a:lnTo>
                  <a:pt x="10778" y="30928"/>
                </a:lnTo>
                <a:lnTo>
                  <a:pt x="10778" y="28540"/>
                </a:lnTo>
                <a:lnTo>
                  <a:pt x="13167" y="28540"/>
                </a:lnTo>
                <a:close/>
                <a:moveTo>
                  <a:pt x="13167" y="33466"/>
                </a:moveTo>
                <a:lnTo>
                  <a:pt x="10778" y="33466"/>
                </a:lnTo>
                <a:lnTo>
                  <a:pt x="10778" y="31077"/>
                </a:lnTo>
                <a:lnTo>
                  <a:pt x="13167" y="31077"/>
                </a:lnTo>
                <a:close/>
                <a:moveTo>
                  <a:pt x="13167" y="36003"/>
                </a:moveTo>
                <a:lnTo>
                  <a:pt x="10778" y="36003"/>
                </a:lnTo>
                <a:lnTo>
                  <a:pt x="10778" y="33614"/>
                </a:lnTo>
                <a:lnTo>
                  <a:pt x="13167" y="33614"/>
                </a:lnTo>
                <a:close/>
                <a:moveTo>
                  <a:pt x="13167" y="38540"/>
                </a:moveTo>
                <a:lnTo>
                  <a:pt x="10778" y="38540"/>
                </a:lnTo>
                <a:lnTo>
                  <a:pt x="10778" y="36152"/>
                </a:lnTo>
                <a:lnTo>
                  <a:pt x="13167" y="36152"/>
                </a:lnTo>
                <a:close/>
                <a:moveTo>
                  <a:pt x="13167" y="41079"/>
                </a:moveTo>
                <a:lnTo>
                  <a:pt x="10778" y="41079"/>
                </a:lnTo>
                <a:lnTo>
                  <a:pt x="10778" y="38690"/>
                </a:lnTo>
                <a:lnTo>
                  <a:pt x="13167" y="38690"/>
                </a:lnTo>
                <a:close/>
                <a:moveTo>
                  <a:pt x="13167" y="43616"/>
                </a:moveTo>
                <a:lnTo>
                  <a:pt x="10778" y="43616"/>
                </a:lnTo>
                <a:lnTo>
                  <a:pt x="10778" y="41226"/>
                </a:lnTo>
                <a:lnTo>
                  <a:pt x="13167" y="41226"/>
                </a:lnTo>
                <a:close/>
                <a:moveTo>
                  <a:pt x="13167" y="46152"/>
                </a:moveTo>
                <a:lnTo>
                  <a:pt x="10778" y="46152"/>
                </a:lnTo>
                <a:lnTo>
                  <a:pt x="10778" y="43764"/>
                </a:lnTo>
                <a:lnTo>
                  <a:pt x="13167" y="43764"/>
                </a:lnTo>
                <a:close/>
                <a:moveTo>
                  <a:pt x="13167" y="48691"/>
                </a:moveTo>
                <a:lnTo>
                  <a:pt x="10778" y="48691"/>
                </a:lnTo>
                <a:lnTo>
                  <a:pt x="10778" y="46302"/>
                </a:lnTo>
                <a:lnTo>
                  <a:pt x="13167" y="46302"/>
                </a:lnTo>
                <a:close/>
                <a:moveTo>
                  <a:pt x="13167" y="51228"/>
                </a:moveTo>
                <a:lnTo>
                  <a:pt x="10778" y="51228"/>
                </a:lnTo>
                <a:lnTo>
                  <a:pt x="10778" y="48839"/>
                </a:lnTo>
                <a:lnTo>
                  <a:pt x="13167" y="48839"/>
                </a:lnTo>
                <a:close/>
                <a:moveTo>
                  <a:pt x="13167" y="53765"/>
                </a:moveTo>
                <a:lnTo>
                  <a:pt x="10778" y="53765"/>
                </a:lnTo>
                <a:lnTo>
                  <a:pt x="10778" y="51376"/>
                </a:lnTo>
                <a:lnTo>
                  <a:pt x="13167" y="51376"/>
                </a:lnTo>
                <a:close/>
                <a:moveTo>
                  <a:pt x="13167" y="56303"/>
                </a:moveTo>
                <a:lnTo>
                  <a:pt x="10778" y="56303"/>
                </a:lnTo>
                <a:lnTo>
                  <a:pt x="10778" y="53914"/>
                </a:lnTo>
                <a:lnTo>
                  <a:pt x="13167" y="53914"/>
                </a:lnTo>
                <a:close/>
                <a:moveTo>
                  <a:pt x="13167" y="58840"/>
                </a:moveTo>
                <a:lnTo>
                  <a:pt x="10778" y="58840"/>
                </a:lnTo>
                <a:lnTo>
                  <a:pt x="10778" y="56451"/>
                </a:lnTo>
                <a:lnTo>
                  <a:pt x="13167" y="56451"/>
                </a:lnTo>
                <a:close/>
                <a:moveTo>
                  <a:pt x="10630" y="5554"/>
                </a:moveTo>
                <a:lnTo>
                  <a:pt x="8241" y="5554"/>
                </a:lnTo>
                <a:lnTo>
                  <a:pt x="8241" y="3165"/>
                </a:lnTo>
                <a:lnTo>
                  <a:pt x="10630" y="3165"/>
                </a:lnTo>
                <a:close/>
                <a:moveTo>
                  <a:pt x="10630" y="8092"/>
                </a:moveTo>
                <a:lnTo>
                  <a:pt x="8241" y="8092"/>
                </a:lnTo>
                <a:lnTo>
                  <a:pt x="8241" y="5703"/>
                </a:lnTo>
                <a:lnTo>
                  <a:pt x="10630" y="5703"/>
                </a:lnTo>
                <a:close/>
                <a:moveTo>
                  <a:pt x="10630" y="10629"/>
                </a:moveTo>
                <a:lnTo>
                  <a:pt x="8241" y="10629"/>
                </a:lnTo>
                <a:lnTo>
                  <a:pt x="8241" y="8240"/>
                </a:lnTo>
                <a:lnTo>
                  <a:pt x="10630" y="8240"/>
                </a:lnTo>
                <a:close/>
                <a:moveTo>
                  <a:pt x="10630" y="13166"/>
                </a:moveTo>
                <a:lnTo>
                  <a:pt x="8241" y="13166"/>
                </a:lnTo>
                <a:lnTo>
                  <a:pt x="8241" y="10777"/>
                </a:lnTo>
                <a:lnTo>
                  <a:pt x="10630" y="10777"/>
                </a:lnTo>
                <a:close/>
                <a:moveTo>
                  <a:pt x="10630" y="15704"/>
                </a:moveTo>
                <a:lnTo>
                  <a:pt x="8241" y="15704"/>
                </a:lnTo>
                <a:lnTo>
                  <a:pt x="8241" y="13316"/>
                </a:lnTo>
                <a:lnTo>
                  <a:pt x="10630" y="13316"/>
                </a:lnTo>
                <a:close/>
                <a:moveTo>
                  <a:pt x="10630" y="18242"/>
                </a:moveTo>
                <a:lnTo>
                  <a:pt x="8241" y="18242"/>
                </a:lnTo>
                <a:lnTo>
                  <a:pt x="8241" y="15853"/>
                </a:lnTo>
                <a:lnTo>
                  <a:pt x="10630" y="15853"/>
                </a:lnTo>
                <a:close/>
                <a:moveTo>
                  <a:pt x="10630" y="20778"/>
                </a:moveTo>
                <a:lnTo>
                  <a:pt x="8241" y="20778"/>
                </a:lnTo>
                <a:lnTo>
                  <a:pt x="8241" y="18389"/>
                </a:lnTo>
                <a:lnTo>
                  <a:pt x="10630" y="18389"/>
                </a:lnTo>
                <a:close/>
                <a:moveTo>
                  <a:pt x="10630" y="23316"/>
                </a:moveTo>
                <a:lnTo>
                  <a:pt x="8241" y="23316"/>
                </a:lnTo>
                <a:lnTo>
                  <a:pt x="8241" y="20928"/>
                </a:lnTo>
                <a:lnTo>
                  <a:pt x="10630" y="20928"/>
                </a:lnTo>
                <a:close/>
                <a:moveTo>
                  <a:pt x="10630" y="25854"/>
                </a:moveTo>
                <a:lnTo>
                  <a:pt x="8241" y="25854"/>
                </a:lnTo>
                <a:lnTo>
                  <a:pt x="8241" y="23465"/>
                </a:lnTo>
                <a:lnTo>
                  <a:pt x="10630" y="23465"/>
                </a:lnTo>
                <a:close/>
                <a:moveTo>
                  <a:pt x="10630" y="28391"/>
                </a:moveTo>
                <a:lnTo>
                  <a:pt x="8241" y="28391"/>
                </a:lnTo>
                <a:lnTo>
                  <a:pt x="8241" y="26002"/>
                </a:lnTo>
                <a:lnTo>
                  <a:pt x="10630" y="26002"/>
                </a:lnTo>
                <a:close/>
                <a:moveTo>
                  <a:pt x="10630" y="30928"/>
                </a:moveTo>
                <a:lnTo>
                  <a:pt x="8241" y="30928"/>
                </a:lnTo>
                <a:lnTo>
                  <a:pt x="8241" y="28540"/>
                </a:lnTo>
                <a:lnTo>
                  <a:pt x="10630" y="28540"/>
                </a:lnTo>
                <a:close/>
                <a:moveTo>
                  <a:pt x="10630" y="33466"/>
                </a:moveTo>
                <a:lnTo>
                  <a:pt x="8241" y="33466"/>
                </a:lnTo>
                <a:lnTo>
                  <a:pt x="8241" y="31077"/>
                </a:lnTo>
                <a:lnTo>
                  <a:pt x="10630" y="31077"/>
                </a:lnTo>
                <a:close/>
                <a:moveTo>
                  <a:pt x="10630" y="36003"/>
                </a:moveTo>
                <a:lnTo>
                  <a:pt x="8241" y="36003"/>
                </a:lnTo>
                <a:lnTo>
                  <a:pt x="8241" y="33614"/>
                </a:lnTo>
                <a:lnTo>
                  <a:pt x="10630" y="33614"/>
                </a:lnTo>
                <a:close/>
                <a:moveTo>
                  <a:pt x="10630" y="38540"/>
                </a:moveTo>
                <a:lnTo>
                  <a:pt x="8241" y="38540"/>
                </a:lnTo>
                <a:lnTo>
                  <a:pt x="8241" y="36152"/>
                </a:lnTo>
                <a:lnTo>
                  <a:pt x="10630" y="36152"/>
                </a:lnTo>
                <a:close/>
                <a:moveTo>
                  <a:pt x="10630" y="41079"/>
                </a:moveTo>
                <a:lnTo>
                  <a:pt x="8241" y="41079"/>
                </a:lnTo>
                <a:lnTo>
                  <a:pt x="8241" y="38690"/>
                </a:lnTo>
                <a:lnTo>
                  <a:pt x="10630" y="38690"/>
                </a:lnTo>
                <a:close/>
                <a:moveTo>
                  <a:pt x="10630" y="43616"/>
                </a:moveTo>
                <a:lnTo>
                  <a:pt x="8241" y="43616"/>
                </a:lnTo>
                <a:lnTo>
                  <a:pt x="8241" y="41226"/>
                </a:lnTo>
                <a:lnTo>
                  <a:pt x="10630" y="41226"/>
                </a:lnTo>
                <a:close/>
                <a:moveTo>
                  <a:pt x="10630" y="46152"/>
                </a:moveTo>
                <a:lnTo>
                  <a:pt x="8241" y="46152"/>
                </a:lnTo>
                <a:lnTo>
                  <a:pt x="8241" y="43764"/>
                </a:lnTo>
                <a:lnTo>
                  <a:pt x="10630" y="43764"/>
                </a:lnTo>
                <a:close/>
                <a:moveTo>
                  <a:pt x="10630" y="48691"/>
                </a:moveTo>
                <a:lnTo>
                  <a:pt x="8241" y="48691"/>
                </a:lnTo>
                <a:lnTo>
                  <a:pt x="8241" y="46302"/>
                </a:lnTo>
                <a:lnTo>
                  <a:pt x="10630" y="46302"/>
                </a:lnTo>
                <a:close/>
                <a:moveTo>
                  <a:pt x="10630" y="51228"/>
                </a:moveTo>
                <a:lnTo>
                  <a:pt x="8241" y="51228"/>
                </a:lnTo>
                <a:lnTo>
                  <a:pt x="8241" y="48839"/>
                </a:lnTo>
                <a:lnTo>
                  <a:pt x="10630" y="48839"/>
                </a:lnTo>
                <a:close/>
                <a:moveTo>
                  <a:pt x="10630" y="53765"/>
                </a:moveTo>
                <a:lnTo>
                  <a:pt x="8241" y="53765"/>
                </a:lnTo>
                <a:lnTo>
                  <a:pt x="8241" y="51376"/>
                </a:lnTo>
                <a:lnTo>
                  <a:pt x="10630" y="51376"/>
                </a:lnTo>
                <a:close/>
                <a:moveTo>
                  <a:pt x="10630" y="56303"/>
                </a:moveTo>
                <a:lnTo>
                  <a:pt x="8241" y="56303"/>
                </a:lnTo>
                <a:lnTo>
                  <a:pt x="8241" y="53914"/>
                </a:lnTo>
                <a:lnTo>
                  <a:pt x="10630" y="53914"/>
                </a:lnTo>
                <a:close/>
                <a:moveTo>
                  <a:pt x="10630" y="58840"/>
                </a:moveTo>
                <a:lnTo>
                  <a:pt x="8241" y="58840"/>
                </a:lnTo>
                <a:lnTo>
                  <a:pt x="8241" y="56451"/>
                </a:lnTo>
                <a:lnTo>
                  <a:pt x="10630" y="56451"/>
                </a:lnTo>
                <a:close/>
                <a:moveTo>
                  <a:pt x="8092" y="5554"/>
                </a:moveTo>
                <a:lnTo>
                  <a:pt x="5703" y="5554"/>
                </a:lnTo>
                <a:lnTo>
                  <a:pt x="5703" y="3165"/>
                </a:lnTo>
                <a:lnTo>
                  <a:pt x="8092" y="3165"/>
                </a:lnTo>
                <a:close/>
                <a:moveTo>
                  <a:pt x="8092" y="8092"/>
                </a:moveTo>
                <a:lnTo>
                  <a:pt x="5703" y="8092"/>
                </a:lnTo>
                <a:lnTo>
                  <a:pt x="5703" y="5703"/>
                </a:lnTo>
                <a:lnTo>
                  <a:pt x="8092" y="5703"/>
                </a:lnTo>
                <a:close/>
                <a:moveTo>
                  <a:pt x="8092" y="10629"/>
                </a:moveTo>
                <a:lnTo>
                  <a:pt x="5703" y="10629"/>
                </a:lnTo>
                <a:lnTo>
                  <a:pt x="5703" y="8240"/>
                </a:lnTo>
                <a:lnTo>
                  <a:pt x="8092" y="8240"/>
                </a:lnTo>
                <a:close/>
                <a:moveTo>
                  <a:pt x="8092" y="13166"/>
                </a:moveTo>
                <a:lnTo>
                  <a:pt x="5703" y="13166"/>
                </a:lnTo>
                <a:lnTo>
                  <a:pt x="5703" y="10777"/>
                </a:lnTo>
                <a:lnTo>
                  <a:pt x="8092" y="10777"/>
                </a:lnTo>
                <a:close/>
                <a:moveTo>
                  <a:pt x="8092" y="15704"/>
                </a:moveTo>
                <a:lnTo>
                  <a:pt x="5703" y="15704"/>
                </a:lnTo>
                <a:lnTo>
                  <a:pt x="5703" y="13316"/>
                </a:lnTo>
                <a:lnTo>
                  <a:pt x="8092" y="13316"/>
                </a:lnTo>
                <a:close/>
                <a:moveTo>
                  <a:pt x="8092" y="18242"/>
                </a:moveTo>
                <a:lnTo>
                  <a:pt x="5703" y="18242"/>
                </a:lnTo>
                <a:lnTo>
                  <a:pt x="5703" y="15853"/>
                </a:lnTo>
                <a:lnTo>
                  <a:pt x="8092" y="15853"/>
                </a:lnTo>
                <a:close/>
                <a:moveTo>
                  <a:pt x="8092" y="20778"/>
                </a:moveTo>
                <a:lnTo>
                  <a:pt x="5703" y="20778"/>
                </a:lnTo>
                <a:lnTo>
                  <a:pt x="5703" y="18389"/>
                </a:lnTo>
                <a:lnTo>
                  <a:pt x="8092" y="18389"/>
                </a:lnTo>
                <a:close/>
                <a:moveTo>
                  <a:pt x="8092" y="23316"/>
                </a:moveTo>
                <a:lnTo>
                  <a:pt x="5703" y="23316"/>
                </a:lnTo>
                <a:lnTo>
                  <a:pt x="5703" y="20928"/>
                </a:lnTo>
                <a:lnTo>
                  <a:pt x="8092" y="20928"/>
                </a:lnTo>
                <a:close/>
                <a:moveTo>
                  <a:pt x="8092" y="25854"/>
                </a:moveTo>
                <a:lnTo>
                  <a:pt x="5703" y="25854"/>
                </a:lnTo>
                <a:lnTo>
                  <a:pt x="5703" y="23465"/>
                </a:lnTo>
                <a:lnTo>
                  <a:pt x="8092" y="23465"/>
                </a:lnTo>
                <a:close/>
                <a:moveTo>
                  <a:pt x="8092" y="28391"/>
                </a:moveTo>
                <a:lnTo>
                  <a:pt x="5703" y="28391"/>
                </a:lnTo>
                <a:lnTo>
                  <a:pt x="5703" y="26002"/>
                </a:lnTo>
                <a:lnTo>
                  <a:pt x="8092" y="26002"/>
                </a:lnTo>
                <a:close/>
                <a:moveTo>
                  <a:pt x="8092" y="30928"/>
                </a:moveTo>
                <a:lnTo>
                  <a:pt x="5703" y="30928"/>
                </a:lnTo>
                <a:lnTo>
                  <a:pt x="5703" y="28540"/>
                </a:lnTo>
                <a:lnTo>
                  <a:pt x="8092" y="28540"/>
                </a:lnTo>
                <a:close/>
                <a:moveTo>
                  <a:pt x="8092" y="33466"/>
                </a:moveTo>
                <a:lnTo>
                  <a:pt x="5703" y="33466"/>
                </a:lnTo>
                <a:lnTo>
                  <a:pt x="5703" y="31077"/>
                </a:lnTo>
                <a:lnTo>
                  <a:pt x="8092" y="31077"/>
                </a:lnTo>
                <a:close/>
                <a:moveTo>
                  <a:pt x="8092" y="36003"/>
                </a:moveTo>
                <a:lnTo>
                  <a:pt x="5703" y="36003"/>
                </a:lnTo>
                <a:lnTo>
                  <a:pt x="5703" y="33614"/>
                </a:lnTo>
                <a:lnTo>
                  <a:pt x="8092" y="33614"/>
                </a:lnTo>
                <a:close/>
                <a:moveTo>
                  <a:pt x="8092" y="38540"/>
                </a:moveTo>
                <a:lnTo>
                  <a:pt x="5703" y="38540"/>
                </a:lnTo>
                <a:lnTo>
                  <a:pt x="5703" y="36152"/>
                </a:lnTo>
                <a:lnTo>
                  <a:pt x="8092" y="36152"/>
                </a:lnTo>
                <a:close/>
                <a:moveTo>
                  <a:pt x="8092" y="41079"/>
                </a:moveTo>
                <a:lnTo>
                  <a:pt x="5703" y="41079"/>
                </a:lnTo>
                <a:lnTo>
                  <a:pt x="5703" y="38690"/>
                </a:lnTo>
                <a:lnTo>
                  <a:pt x="8092" y="38690"/>
                </a:lnTo>
                <a:close/>
                <a:moveTo>
                  <a:pt x="8092" y="43616"/>
                </a:moveTo>
                <a:lnTo>
                  <a:pt x="5703" y="43616"/>
                </a:lnTo>
                <a:lnTo>
                  <a:pt x="5703" y="41226"/>
                </a:lnTo>
                <a:lnTo>
                  <a:pt x="8092" y="41226"/>
                </a:lnTo>
                <a:close/>
                <a:moveTo>
                  <a:pt x="8092" y="46152"/>
                </a:moveTo>
                <a:lnTo>
                  <a:pt x="5703" y="46152"/>
                </a:lnTo>
                <a:lnTo>
                  <a:pt x="5703" y="43764"/>
                </a:lnTo>
                <a:lnTo>
                  <a:pt x="8092" y="43764"/>
                </a:lnTo>
                <a:close/>
                <a:moveTo>
                  <a:pt x="8092" y="48691"/>
                </a:moveTo>
                <a:lnTo>
                  <a:pt x="5703" y="48691"/>
                </a:lnTo>
                <a:lnTo>
                  <a:pt x="5703" y="46302"/>
                </a:lnTo>
                <a:lnTo>
                  <a:pt x="8092" y="46302"/>
                </a:lnTo>
                <a:close/>
                <a:moveTo>
                  <a:pt x="8092" y="51228"/>
                </a:moveTo>
                <a:lnTo>
                  <a:pt x="5703" y="51228"/>
                </a:lnTo>
                <a:lnTo>
                  <a:pt x="5703" y="48839"/>
                </a:lnTo>
                <a:lnTo>
                  <a:pt x="8092" y="48839"/>
                </a:lnTo>
                <a:close/>
                <a:moveTo>
                  <a:pt x="8092" y="53765"/>
                </a:moveTo>
                <a:lnTo>
                  <a:pt x="5703" y="53765"/>
                </a:lnTo>
                <a:lnTo>
                  <a:pt x="5703" y="51376"/>
                </a:lnTo>
                <a:lnTo>
                  <a:pt x="8092" y="51376"/>
                </a:lnTo>
                <a:close/>
                <a:moveTo>
                  <a:pt x="8092" y="56303"/>
                </a:moveTo>
                <a:lnTo>
                  <a:pt x="5703" y="56303"/>
                </a:lnTo>
                <a:lnTo>
                  <a:pt x="5703" y="53914"/>
                </a:lnTo>
                <a:lnTo>
                  <a:pt x="8092" y="53914"/>
                </a:lnTo>
                <a:close/>
                <a:moveTo>
                  <a:pt x="8092" y="58840"/>
                </a:moveTo>
                <a:lnTo>
                  <a:pt x="5703" y="58840"/>
                </a:lnTo>
                <a:lnTo>
                  <a:pt x="5703" y="56451"/>
                </a:lnTo>
                <a:lnTo>
                  <a:pt x="8092" y="56451"/>
                </a:lnTo>
                <a:close/>
                <a:moveTo>
                  <a:pt x="5554" y="5554"/>
                </a:moveTo>
                <a:lnTo>
                  <a:pt x="3166" y="5554"/>
                </a:lnTo>
                <a:lnTo>
                  <a:pt x="3166" y="3165"/>
                </a:lnTo>
                <a:lnTo>
                  <a:pt x="5554" y="3165"/>
                </a:lnTo>
                <a:close/>
                <a:moveTo>
                  <a:pt x="5554" y="8092"/>
                </a:moveTo>
                <a:lnTo>
                  <a:pt x="3166" y="8092"/>
                </a:lnTo>
                <a:lnTo>
                  <a:pt x="3166" y="5703"/>
                </a:lnTo>
                <a:lnTo>
                  <a:pt x="5554" y="5703"/>
                </a:lnTo>
                <a:close/>
                <a:moveTo>
                  <a:pt x="5554" y="10629"/>
                </a:moveTo>
                <a:lnTo>
                  <a:pt x="3166" y="10629"/>
                </a:lnTo>
                <a:lnTo>
                  <a:pt x="3166" y="8240"/>
                </a:lnTo>
                <a:lnTo>
                  <a:pt x="5554" y="8240"/>
                </a:lnTo>
                <a:close/>
                <a:moveTo>
                  <a:pt x="5554" y="13166"/>
                </a:moveTo>
                <a:lnTo>
                  <a:pt x="3166" y="13166"/>
                </a:lnTo>
                <a:lnTo>
                  <a:pt x="3166" y="10777"/>
                </a:lnTo>
                <a:lnTo>
                  <a:pt x="5554" y="10777"/>
                </a:lnTo>
                <a:close/>
                <a:moveTo>
                  <a:pt x="5554" y="15704"/>
                </a:moveTo>
                <a:lnTo>
                  <a:pt x="3166" y="15704"/>
                </a:lnTo>
                <a:lnTo>
                  <a:pt x="3166" y="13316"/>
                </a:lnTo>
                <a:lnTo>
                  <a:pt x="5554" y="13316"/>
                </a:lnTo>
                <a:close/>
                <a:moveTo>
                  <a:pt x="5554" y="18242"/>
                </a:moveTo>
                <a:lnTo>
                  <a:pt x="3166" y="18242"/>
                </a:lnTo>
                <a:lnTo>
                  <a:pt x="3166" y="15853"/>
                </a:lnTo>
                <a:lnTo>
                  <a:pt x="5554" y="15853"/>
                </a:lnTo>
                <a:close/>
                <a:moveTo>
                  <a:pt x="5554" y="20778"/>
                </a:moveTo>
                <a:lnTo>
                  <a:pt x="3166" y="20778"/>
                </a:lnTo>
                <a:lnTo>
                  <a:pt x="3166" y="18389"/>
                </a:lnTo>
                <a:lnTo>
                  <a:pt x="5554" y="18389"/>
                </a:lnTo>
                <a:close/>
                <a:moveTo>
                  <a:pt x="5554" y="23316"/>
                </a:moveTo>
                <a:lnTo>
                  <a:pt x="3166" y="23316"/>
                </a:lnTo>
                <a:lnTo>
                  <a:pt x="3166" y="20928"/>
                </a:lnTo>
                <a:lnTo>
                  <a:pt x="5554" y="20928"/>
                </a:lnTo>
                <a:close/>
                <a:moveTo>
                  <a:pt x="5554" y="25854"/>
                </a:moveTo>
                <a:lnTo>
                  <a:pt x="3166" y="25854"/>
                </a:lnTo>
                <a:lnTo>
                  <a:pt x="3166" y="23465"/>
                </a:lnTo>
                <a:lnTo>
                  <a:pt x="5554" y="23465"/>
                </a:lnTo>
                <a:close/>
                <a:moveTo>
                  <a:pt x="5554" y="28391"/>
                </a:moveTo>
                <a:lnTo>
                  <a:pt x="3166" y="28391"/>
                </a:lnTo>
                <a:lnTo>
                  <a:pt x="3166" y="26002"/>
                </a:lnTo>
                <a:lnTo>
                  <a:pt x="5554" y="26002"/>
                </a:lnTo>
                <a:close/>
                <a:moveTo>
                  <a:pt x="5554" y="30928"/>
                </a:moveTo>
                <a:lnTo>
                  <a:pt x="3166" y="30928"/>
                </a:lnTo>
                <a:lnTo>
                  <a:pt x="3166" y="28540"/>
                </a:lnTo>
                <a:lnTo>
                  <a:pt x="5554" y="28540"/>
                </a:lnTo>
                <a:close/>
                <a:moveTo>
                  <a:pt x="5554" y="33466"/>
                </a:moveTo>
                <a:lnTo>
                  <a:pt x="3166" y="33466"/>
                </a:lnTo>
                <a:lnTo>
                  <a:pt x="3166" y="31077"/>
                </a:lnTo>
                <a:lnTo>
                  <a:pt x="5554" y="31077"/>
                </a:lnTo>
                <a:close/>
                <a:moveTo>
                  <a:pt x="5554" y="36003"/>
                </a:moveTo>
                <a:lnTo>
                  <a:pt x="3166" y="36003"/>
                </a:lnTo>
                <a:lnTo>
                  <a:pt x="3166" y="33614"/>
                </a:lnTo>
                <a:lnTo>
                  <a:pt x="5554" y="33614"/>
                </a:lnTo>
                <a:close/>
                <a:moveTo>
                  <a:pt x="5554" y="38540"/>
                </a:moveTo>
                <a:lnTo>
                  <a:pt x="3166" y="38540"/>
                </a:lnTo>
                <a:lnTo>
                  <a:pt x="3166" y="36152"/>
                </a:lnTo>
                <a:lnTo>
                  <a:pt x="5554" y="36152"/>
                </a:lnTo>
                <a:close/>
                <a:moveTo>
                  <a:pt x="5554" y="41079"/>
                </a:moveTo>
                <a:lnTo>
                  <a:pt x="3166" y="41079"/>
                </a:lnTo>
                <a:lnTo>
                  <a:pt x="3166" y="38690"/>
                </a:lnTo>
                <a:lnTo>
                  <a:pt x="5554" y="38690"/>
                </a:lnTo>
                <a:close/>
                <a:moveTo>
                  <a:pt x="5554" y="43616"/>
                </a:moveTo>
                <a:lnTo>
                  <a:pt x="3166" y="43616"/>
                </a:lnTo>
                <a:lnTo>
                  <a:pt x="3166" y="41226"/>
                </a:lnTo>
                <a:lnTo>
                  <a:pt x="5554" y="41226"/>
                </a:lnTo>
                <a:close/>
                <a:moveTo>
                  <a:pt x="5554" y="46152"/>
                </a:moveTo>
                <a:lnTo>
                  <a:pt x="3166" y="46152"/>
                </a:lnTo>
                <a:lnTo>
                  <a:pt x="3166" y="43764"/>
                </a:lnTo>
                <a:lnTo>
                  <a:pt x="5554" y="43764"/>
                </a:lnTo>
                <a:close/>
                <a:moveTo>
                  <a:pt x="5554" y="48691"/>
                </a:moveTo>
                <a:lnTo>
                  <a:pt x="3166" y="48691"/>
                </a:lnTo>
                <a:lnTo>
                  <a:pt x="3166" y="46302"/>
                </a:lnTo>
                <a:lnTo>
                  <a:pt x="5554" y="46302"/>
                </a:lnTo>
                <a:close/>
                <a:moveTo>
                  <a:pt x="5554" y="51228"/>
                </a:moveTo>
                <a:lnTo>
                  <a:pt x="3166" y="51228"/>
                </a:lnTo>
                <a:lnTo>
                  <a:pt x="3166" y="48839"/>
                </a:lnTo>
                <a:lnTo>
                  <a:pt x="5554" y="48839"/>
                </a:lnTo>
                <a:close/>
                <a:moveTo>
                  <a:pt x="5554" y="53765"/>
                </a:moveTo>
                <a:lnTo>
                  <a:pt x="3166" y="53765"/>
                </a:lnTo>
                <a:lnTo>
                  <a:pt x="3166" y="51376"/>
                </a:lnTo>
                <a:lnTo>
                  <a:pt x="5554" y="51376"/>
                </a:lnTo>
                <a:close/>
                <a:moveTo>
                  <a:pt x="5554" y="56303"/>
                </a:moveTo>
                <a:lnTo>
                  <a:pt x="3166" y="56303"/>
                </a:lnTo>
                <a:lnTo>
                  <a:pt x="3166" y="53914"/>
                </a:lnTo>
                <a:lnTo>
                  <a:pt x="5554" y="53914"/>
                </a:lnTo>
                <a:close/>
                <a:moveTo>
                  <a:pt x="5554" y="58840"/>
                </a:moveTo>
                <a:lnTo>
                  <a:pt x="3166" y="58840"/>
                </a:lnTo>
                <a:lnTo>
                  <a:pt x="3166" y="56451"/>
                </a:lnTo>
                <a:lnTo>
                  <a:pt x="5554" y="56451"/>
                </a:lnTo>
                <a:close/>
                <a:moveTo>
                  <a:pt x="109437" y="3165"/>
                </a:moveTo>
                <a:lnTo>
                  <a:pt x="109437" y="3017"/>
                </a:lnTo>
                <a:lnTo>
                  <a:pt x="107200" y="3017"/>
                </a:lnTo>
                <a:lnTo>
                  <a:pt x="107200" y="75"/>
                </a:lnTo>
                <a:cubicBezTo>
                  <a:pt x="107200" y="34"/>
                  <a:pt x="107167" y="0"/>
                  <a:pt x="107126" y="0"/>
                </a:cubicBezTo>
                <a:cubicBezTo>
                  <a:pt x="107084" y="0"/>
                  <a:pt x="107051" y="34"/>
                  <a:pt x="107051" y="75"/>
                </a:cubicBezTo>
                <a:lnTo>
                  <a:pt x="107051" y="3017"/>
                </a:lnTo>
                <a:lnTo>
                  <a:pt x="104662" y="3017"/>
                </a:lnTo>
                <a:lnTo>
                  <a:pt x="104662" y="75"/>
                </a:lnTo>
                <a:cubicBezTo>
                  <a:pt x="104662" y="34"/>
                  <a:pt x="104629" y="0"/>
                  <a:pt x="104588" y="0"/>
                </a:cubicBezTo>
                <a:cubicBezTo>
                  <a:pt x="104547" y="0"/>
                  <a:pt x="104514" y="34"/>
                  <a:pt x="104514" y="75"/>
                </a:cubicBezTo>
                <a:lnTo>
                  <a:pt x="104514" y="3017"/>
                </a:lnTo>
                <a:lnTo>
                  <a:pt x="102125" y="3017"/>
                </a:lnTo>
                <a:lnTo>
                  <a:pt x="102125" y="75"/>
                </a:lnTo>
                <a:cubicBezTo>
                  <a:pt x="102125" y="34"/>
                  <a:pt x="102092" y="0"/>
                  <a:pt x="102051" y="0"/>
                </a:cubicBezTo>
                <a:cubicBezTo>
                  <a:pt x="102010" y="0"/>
                  <a:pt x="101977" y="34"/>
                  <a:pt x="101977" y="75"/>
                </a:cubicBezTo>
                <a:lnTo>
                  <a:pt x="101977" y="3017"/>
                </a:lnTo>
                <a:lnTo>
                  <a:pt x="99588" y="3017"/>
                </a:lnTo>
                <a:lnTo>
                  <a:pt x="99588" y="75"/>
                </a:lnTo>
                <a:cubicBezTo>
                  <a:pt x="99588" y="34"/>
                  <a:pt x="99555" y="0"/>
                  <a:pt x="99514" y="0"/>
                </a:cubicBezTo>
                <a:cubicBezTo>
                  <a:pt x="99473" y="0"/>
                  <a:pt x="99439" y="34"/>
                  <a:pt x="99439" y="75"/>
                </a:cubicBezTo>
                <a:lnTo>
                  <a:pt x="99439" y="3017"/>
                </a:lnTo>
                <a:lnTo>
                  <a:pt x="97050" y="3017"/>
                </a:lnTo>
                <a:lnTo>
                  <a:pt x="97050" y="75"/>
                </a:lnTo>
                <a:cubicBezTo>
                  <a:pt x="97050" y="34"/>
                  <a:pt x="97016" y="0"/>
                  <a:pt x="96975" y="0"/>
                </a:cubicBezTo>
                <a:cubicBezTo>
                  <a:pt x="96934" y="0"/>
                  <a:pt x="96901" y="34"/>
                  <a:pt x="96901" y="75"/>
                </a:cubicBezTo>
                <a:lnTo>
                  <a:pt x="96901" y="3017"/>
                </a:lnTo>
                <a:lnTo>
                  <a:pt x="94513" y="3017"/>
                </a:lnTo>
                <a:lnTo>
                  <a:pt x="94513" y="75"/>
                </a:lnTo>
                <a:cubicBezTo>
                  <a:pt x="94513" y="34"/>
                  <a:pt x="94479" y="0"/>
                  <a:pt x="94439" y="0"/>
                </a:cubicBezTo>
                <a:cubicBezTo>
                  <a:pt x="94398" y="0"/>
                  <a:pt x="94364" y="34"/>
                  <a:pt x="94364" y="75"/>
                </a:cubicBezTo>
                <a:lnTo>
                  <a:pt x="94364" y="3017"/>
                </a:lnTo>
                <a:lnTo>
                  <a:pt x="91975" y="3017"/>
                </a:lnTo>
                <a:lnTo>
                  <a:pt x="91975" y="75"/>
                </a:lnTo>
                <a:cubicBezTo>
                  <a:pt x="91975" y="34"/>
                  <a:pt x="91943" y="0"/>
                  <a:pt x="91902" y="0"/>
                </a:cubicBezTo>
                <a:cubicBezTo>
                  <a:pt x="91860" y="0"/>
                  <a:pt x="91826" y="34"/>
                  <a:pt x="91826" y="75"/>
                </a:cubicBezTo>
                <a:lnTo>
                  <a:pt x="91826" y="3017"/>
                </a:lnTo>
                <a:lnTo>
                  <a:pt x="89438" y="3017"/>
                </a:lnTo>
                <a:lnTo>
                  <a:pt x="89438" y="75"/>
                </a:lnTo>
                <a:cubicBezTo>
                  <a:pt x="89438" y="34"/>
                  <a:pt x="89404" y="0"/>
                  <a:pt x="89363" y="0"/>
                </a:cubicBezTo>
                <a:cubicBezTo>
                  <a:pt x="89322" y="0"/>
                  <a:pt x="89289" y="34"/>
                  <a:pt x="89289" y="75"/>
                </a:cubicBezTo>
                <a:lnTo>
                  <a:pt x="89289" y="3017"/>
                </a:lnTo>
                <a:lnTo>
                  <a:pt x="86900" y="3017"/>
                </a:lnTo>
                <a:lnTo>
                  <a:pt x="86900" y="75"/>
                </a:lnTo>
                <a:cubicBezTo>
                  <a:pt x="86900" y="34"/>
                  <a:pt x="86867" y="0"/>
                  <a:pt x="86826" y="0"/>
                </a:cubicBezTo>
                <a:cubicBezTo>
                  <a:pt x="86785" y="0"/>
                  <a:pt x="86752" y="34"/>
                  <a:pt x="86752" y="75"/>
                </a:cubicBezTo>
                <a:lnTo>
                  <a:pt x="86752" y="3017"/>
                </a:lnTo>
                <a:lnTo>
                  <a:pt x="84363" y="3017"/>
                </a:lnTo>
                <a:lnTo>
                  <a:pt x="84363" y="75"/>
                </a:lnTo>
                <a:cubicBezTo>
                  <a:pt x="84363" y="34"/>
                  <a:pt x="84330" y="0"/>
                  <a:pt x="84289" y="0"/>
                </a:cubicBezTo>
                <a:cubicBezTo>
                  <a:pt x="84248" y="0"/>
                  <a:pt x="84215" y="34"/>
                  <a:pt x="84215" y="75"/>
                </a:cubicBezTo>
                <a:lnTo>
                  <a:pt x="84215" y="3017"/>
                </a:lnTo>
                <a:lnTo>
                  <a:pt x="81826" y="3017"/>
                </a:lnTo>
                <a:lnTo>
                  <a:pt x="81826" y="75"/>
                </a:lnTo>
                <a:cubicBezTo>
                  <a:pt x="81826" y="34"/>
                  <a:pt x="81792" y="0"/>
                  <a:pt x="81751" y="0"/>
                </a:cubicBezTo>
                <a:cubicBezTo>
                  <a:pt x="81710" y="0"/>
                  <a:pt x="81677" y="34"/>
                  <a:pt x="81677" y="75"/>
                </a:cubicBezTo>
                <a:lnTo>
                  <a:pt x="81677" y="3017"/>
                </a:lnTo>
                <a:lnTo>
                  <a:pt x="79288" y="3017"/>
                </a:lnTo>
                <a:lnTo>
                  <a:pt x="79288" y="75"/>
                </a:lnTo>
                <a:cubicBezTo>
                  <a:pt x="79288" y="34"/>
                  <a:pt x="79255" y="0"/>
                  <a:pt x="79214" y="0"/>
                </a:cubicBezTo>
                <a:cubicBezTo>
                  <a:pt x="79173" y="0"/>
                  <a:pt x="79139" y="34"/>
                  <a:pt x="79139" y="75"/>
                </a:cubicBezTo>
                <a:lnTo>
                  <a:pt x="79139" y="3017"/>
                </a:lnTo>
                <a:lnTo>
                  <a:pt x="76751" y="3017"/>
                </a:lnTo>
                <a:lnTo>
                  <a:pt x="76751" y="75"/>
                </a:lnTo>
                <a:cubicBezTo>
                  <a:pt x="76751" y="34"/>
                  <a:pt x="76718" y="0"/>
                  <a:pt x="76677" y="0"/>
                </a:cubicBezTo>
                <a:cubicBezTo>
                  <a:pt x="76636" y="0"/>
                  <a:pt x="76603" y="34"/>
                  <a:pt x="76603" y="75"/>
                </a:cubicBezTo>
                <a:lnTo>
                  <a:pt x="76603" y="3017"/>
                </a:lnTo>
                <a:lnTo>
                  <a:pt x="74214" y="3017"/>
                </a:lnTo>
                <a:lnTo>
                  <a:pt x="74214" y="75"/>
                </a:lnTo>
                <a:cubicBezTo>
                  <a:pt x="74214" y="34"/>
                  <a:pt x="74180" y="0"/>
                  <a:pt x="74139" y="0"/>
                </a:cubicBezTo>
                <a:cubicBezTo>
                  <a:pt x="74098" y="0"/>
                  <a:pt x="74065" y="34"/>
                  <a:pt x="74065" y="75"/>
                </a:cubicBezTo>
                <a:lnTo>
                  <a:pt x="74065" y="3017"/>
                </a:lnTo>
                <a:lnTo>
                  <a:pt x="71676" y="3017"/>
                </a:lnTo>
                <a:lnTo>
                  <a:pt x="71676" y="75"/>
                </a:lnTo>
                <a:cubicBezTo>
                  <a:pt x="71676" y="34"/>
                  <a:pt x="71642" y="0"/>
                  <a:pt x="71601" y="0"/>
                </a:cubicBezTo>
                <a:cubicBezTo>
                  <a:pt x="71560" y="0"/>
                  <a:pt x="71527" y="34"/>
                  <a:pt x="71527" y="75"/>
                </a:cubicBezTo>
                <a:lnTo>
                  <a:pt x="71527" y="3017"/>
                </a:lnTo>
                <a:lnTo>
                  <a:pt x="69139" y="3017"/>
                </a:lnTo>
                <a:lnTo>
                  <a:pt x="69139" y="75"/>
                </a:lnTo>
                <a:cubicBezTo>
                  <a:pt x="69139" y="34"/>
                  <a:pt x="69106" y="0"/>
                  <a:pt x="69064" y="0"/>
                </a:cubicBezTo>
                <a:cubicBezTo>
                  <a:pt x="69024" y="0"/>
                  <a:pt x="68990" y="34"/>
                  <a:pt x="68990" y="75"/>
                </a:cubicBezTo>
                <a:lnTo>
                  <a:pt x="68990" y="3017"/>
                </a:lnTo>
                <a:lnTo>
                  <a:pt x="66601" y="3017"/>
                </a:lnTo>
                <a:lnTo>
                  <a:pt x="66601" y="75"/>
                </a:lnTo>
                <a:cubicBezTo>
                  <a:pt x="66601" y="34"/>
                  <a:pt x="66568" y="0"/>
                  <a:pt x="66527" y="0"/>
                </a:cubicBezTo>
                <a:cubicBezTo>
                  <a:pt x="66486" y="0"/>
                  <a:pt x="66452" y="34"/>
                  <a:pt x="66452" y="75"/>
                </a:cubicBezTo>
                <a:lnTo>
                  <a:pt x="66452" y="3017"/>
                </a:lnTo>
                <a:lnTo>
                  <a:pt x="64064" y="3017"/>
                </a:lnTo>
                <a:lnTo>
                  <a:pt x="64064" y="75"/>
                </a:lnTo>
                <a:cubicBezTo>
                  <a:pt x="64064" y="34"/>
                  <a:pt x="64030" y="0"/>
                  <a:pt x="63989" y="0"/>
                </a:cubicBezTo>
                <a:cubicBezTo>
                  <a:pt x="63948" y="0"/>
                  <a:pt x="63915" y="34"/>
                  <a:pt x="63915" y="75"/>
                </a:cubicBezTo>
                <a:lnTo>
                  <a:pt x="63915" y="3017"/>
                </a:lnTo>
                <a:lnTo>
                  <a:pt x="61526" y="3017"/>
                </a:lnTo>
                <a:lnTo>
                  <a:pt x="61526" y="75"/>
                </a:lnTo>
                <a:cubicBezTo>
                  <a:pt x="61526" y="34"/>
                  <a:pt x="61493" y="0"/>
                  <a:pt x="61452" y="0"/>
                </a:cubicBezTo>
                <a:cubicBezTo>
                  <a:pt x="61411" y="0"/>
                  <a:pt x="61378" y="34"/>
                  <a:pt x="61378" y="75"/>
                </a:cubicBezTo>
                <a:lnTo>
                  <a:pt x="61378" y="3017"/>
                </a:lnTo>
                <a:lnTo>
                  <a:pt x="58989" y="3017"/>
                </a:lnTo>
                <a:lnTo>
                  <a:pt x="58989" y="75"/>
                </a:lnTo>
                <a:cubicBezTo>
                  <a:pt x="58989" y="34"/>
                  <a:pt x="58956" y="0"/>
                  <a:pt x="58915" y="0"/>
                </a:cubicBezTo>
                <a:lnTo>
                  <a:pt x="58915" y="0"/>
                </a:lnTo>
                <a:cubicBezTo>
                  <a:pt x="58874" y="0"/>
                  <a:pt x="58840" y="34"/>
                  <a:pt x="58840" y="75"/>
                </a:cubicBezTo>
                <a:lnTo>
                  <a:pt x="58840" y="3017"/>
                </a:lnTo>
                <a:lnTo>
                  <a:pt x="56452" y="3017"/>
                </a:lnTo>
                <a:lnTo>
                  <a:pt x="56452" y="75"/>
                </a:lnTo>
                <a:cubicBezTo>
                  <a:pt x="56452" y="34"/>
                  <a:pt x="56417" y="0"/>
                  <a:pt x="56377" y="0"/>
                </a:cubicBezTo>
                <a:cubicBezTo>
                  <a:pt x="56336" y="0"/>
                  <a:pt x="56303" y="34"/>
                  <a:pt x="56303" y="75"/>
                </a:cubicBezTo>
                <a:lnTo>
                  <a:pt x="56303" y="3017"/>
                </a:lnTo>
                <a:lnTo>
                  <a:pt x="53914" y="3017"/>
                </a:lnTo>
                <a:lnTo>
                  <a:pt x="53914" y="75"/>
                </a:lnTo>
                <a:cubicBezTo>
                  <a:pt x="53914" y="34"/>
                  <a:pt x="53881" y="0"/>
                  <a:pt x="53840" y="0"/>
                </a:cubicBezTo>
                <a:cubicBezTo>
                  <a:pt x="53799" y="0"/>
                  <a:pt x="53766" y="34"/>
                  <a:pt x="53766" y="75"/>
                </a:cubicBezTo>
                <a:lnTo>
                  <a:pt x="53766" y="3017"/>
                </a:lnTo>
                <a:lnTo>
                  <a:pt x="51376" y="3017"/>
                </a:lnTo>
                <a:lnTo>
                  <a:pt x="51376" y="75"/>
                </a:lnTo>
                <a:cubicBezTo>
                  <a:pt x="51376" y="34"/>
                  <a:pt x="51344" y="0"/>
                  <a:pt x="51303" y="0"/>
                </a:cubicBezTo>
                <a:cubicBezTo>
                  <a:pt x="51262" y="0"/>
                  <a:pt x="51228" y="34"/>
                  <a:pt x="51228" y="75"/>
                </a:cubicBezTo>
                <a:lnTo>
                  <a:pt x="51228" y="3017"/>
                </a:lnTo>
                <a:lnTo>
                  <a:pt x="48839" y="3017"/>
                </a:lnTo>
                <a:lnTo>
                  <a:pt x="48839" y="75"/>
                </a:lnTo>
                <a:cubicBezTo>
                  <a:pt x="48839" y="34"/>
                  <a:pt x="48806" y="0"/>
                  <a:pt x="48764" y="0"/>
                </a:cubicBezTo>
                <a:cubicBezTo>
                  <a:pt x="48723" y="0"/>
                  <a:pt x="48691" y="34"/>
                  <a:pt x="48691" y="75"/>
                </a:cubicBezTo>
                <a:lnTo>
                  <a:pt x="48691" y="3017"/>
                </a:lnTo>
                <a:lnTo>
                  <a:pt x="46302" y="3017"/>
                </a:lnTo>
                <a:lnTo>
                  <a:pt x="46302" y="75"/>
                </a:lnTo>
                <a:cubicBezTo>
                  <a:pt x="46302" y="34"/>
                  <a:pt x="46269" y="0"/>
                  <a:pt x="46227" y="0"/>
                </a:cubicBezTo>
                <a:cubicBezTo>
                  <a:pt x="46187" y="0"/>
                  <a:pt x="46153" y="34"/>
                  <a:pt x="46153" y="75"/>
                </a:cubicBezTo>
                <a:lnTo>
                  <a:pt x="46153" y="3017"/>
                </a:lnTo>
                <a:lnTo>
                  <a:pt x="43764" y="3017"/>
                </a:lnTo>
                <a:lnTo>
                  <a:pt x="43764" y="75"/>
                </a:lnTo>
                <a:cubicBezTo>
                  <a:pt x="43764" y="34"/>
                  <a:pt x="43732" y="0"/>
                  <a:pt x="43691" y="0"/>
                </a:cubicBezTo>
                <a:cubicBezTo>
                  <a:pt x="43650" y="0"/>
                  <a:pt x="43616" y="34"/>
                  <a:pt x="43616" y="75"/>
                </a:cubicBezTo>
                <a:lnTo>
                  <a:pt x="43616" y="3017"/>
                </a:lnTo>
                <a:lnTo>
                  <a:pt x="41227" y="3017"/>
                </a:lnTo>
                <a:lnTo>
                  <a:pt x="41227" y="75"/>
                </a:lnTo>
                <a:cubicBezTo>
                  <a:pt x="41227" y="34"/>
                  <a:pt x="41194" y="0"/>
                  <a:pt x="41153" y="0"/>
                </a:cubicBezTo>
                <a:cubicBezTo>
                  <a:pt x="41111" y="0"/>
                  <a:pt x="41078" y="34"/>
                  <a:pt x="41078" y="75"/>
                </a:cubicBezTo>
                <a:lnTo>
                  <a:pt x="41078" y="3017"/>
                </a:lnTo>
                <a:lnTo>
                  <a:pt x="38689" y="3017"/>
                </a:lnTo>
                <a:lnTo>
                  <a:pt x="38689" y="75"/>
                </a:lnTo>
                <a:cubicBezTo>
                  <a:pt x="38689" y="34"/>
                  <a:pt x="38656" y="0"/>
                  <a:pt x="38615" y="0"/>
                </a:cubicBezTo>
                <a:cubicBezTo>
                  <a:pt x="38574" y="0"/>
                  <a:pt x="38541" y="34"/>
                  <a:pt x="38541" y="75"/>
                </a:cubicBezTo>
                <a:lnTo>
                  <a:pt x="38541" y="3017"/>
                </a:lnTo>
                <a:lnTo>
                  <a:pt x="36152" y="3017"/>
                </a:lnTo>
                <a:lnTo>
                  <a:pt x="36152" y="75"/>
                </a:lnTo>
                <a:cubicBezTo>
                  <a:pt x="36152" y="34"/>
                  <a:pt x="36119" y="0"/>
                  <a:pt x="36078" y="0"/>
                </a:cubicBezTo>
                <a:cubicBezTo>
                  <a:pt x="36037" y="0"/>
                  <a:pt x="36004" y="34"/>
                  <a:pt x="36004" y="75"/>
                </a:cubicBezTo>
                <a:lnTo>
                  <a:pt x="36004" y="3017"/>
                </a:lnTo>
                <a:lnTo>
                  <a:pt x="33615" y="3017"/>
                </a:lnTo>
                <a:lnTo>
                  <a:pt x="33615" y="75"/>
                </a:lnTo>
                <a:cubicBezTo>
                  <a:pt x="33615" y="34"/>
                  <a:pt x="33582" y="0"/>
                  <a:pt x="33541" y="0"/>
                </a:cubicBezTo>
                <a:cubicBezTo>
                  <a:pt x="33500" y="0"/>
                  <a:pt x="33466" y="34"/>
                  <a:pt x="33466" y="75"/>
                </a:cubicBezTo>
                <a:lnTo>
                  <a:pt x="33466" y="3017"/>
                </a:lnTo>
                <a:lnTo>
                  <a:pt x="31077" y="3017"/>
                </a:lnTo>
                <a:lnTo>
                  <a:pt x="31077" y="75"/>
                </a:lnTo>
                <a:cubicBezTo>
                  <a:pt x="31077" y="34"/>
                  <a:pt x="31044" y="0"/>
                  <a:pt x="31003" y="0"/>
                </a:cubicBezTo>
                <a:cubicBezTo>
                  <a:pt x="30962" y="0"/>
                  <a:pt x="30928" y="34"/>
                  <a:pt x="30928" y="75"/>
                </a:cubicBezTo>
                <a:lnTo>
                  <a:pt x="30928" y="3017"/>
                </a:lnTo>
                <a:lnTo>
                  <a:pt x="28540" y="3017"/>
                </a:lnTo>
                <a:lnTo>
                  <a:pt x="28540" y="75"/>
                </a:lnTo>
                <a:cubicBezTo>
                  <a:pt x="28540" y="34"/>
                  <a:pt x="28507" y="0"/>
                  <a:pt x="28466" y="0"/>
                </a:cubicBezTo>
                <a:cubicBezTo>
                  <a:pt x="28425" y="0"/>
                  <a:pt x="28391" y="34"/>
                  <a:pt x="28391" y="75"/>
                </a:cubicBezTo>
                <a:lnTo>
                  <a:pt x="28391" y="3017"/>
                </a:lnTo>
                <a:lnTo>
                  <a:pt x="26002" y="3017"/>
                </a:lnTo>
                <a:lnTo>
                  <a:pt x="26002" y="75"/>
                </a:lnTo>
                <a:cubicBezTo>
                  <a:pt x="26002" y="34"/>
                  <a:pt x="25970" y="0"/>
                  <a:pt x="25929" y="0"/>
                </a:cubicBezTo>
                <a:cubicBezTo>
                  <a:pt x="25888" y="0"/>
                  <a:pt x="25854" y="34"/>
                  <a:pt x="25854" y="75"/>
                </a:cubicBezTo>
                <a:lnTo>
                  <a:pt x="25854" y="3017"/>
                </a:lnTo>
                <a:lnTo>
                  <a:pt x="23465" y="3017"/>
                </a:lnTo>
                <a:lnTo>
                  <a:pt x="23465" y="75"/>
                </a:lnTo>
                <a:cubicBezTo>
                  <a:pt x="23465" y="34"/>
                  <a:pt x="23431" y="0"/>
                  <a:pt x="23390" y="0"/>
                </a:cubicBezTo>
                <a:cubicBezTo>
                  <a:pt x="23349" y="0"/>
                  <a:pt x="23316" y="34"/>
                  <a:pt x="23316" y="75"/>
                </a:cubicBezTo>
                <a:lnTo>
                  <a:pt x="23316" y="3017"/>
                </a:lnTo>
                <a:lnTo>
                  <a:pt x="20928" y="3017"/>
                </a:lnTo>
                <a:lnTo>
                  <a:pt x="20928" y="75"/>
                </a:lnTo>
                <a:cubicBezTo>
                  <a:pt x="20928" y="34"/>
                  <a:pt x="20894" y="0"/>
                  <a:pt x="20854" y="0"/>
                </a:cubicBezTo>
                <a:cubicBezTo>
                  <a:pt x="20812" y="0"/>
                  <a:pt x="20779" y="34"/>
                  <a:pt x="20779" y="75"/>
                </a:cubicBezTo>
                <a:lnTo>
                  <a:pt x="20779" y="3017"/>
                </a:lnTo>
                <a:lnTo>
                  <a:pt x="18390" y="3017"/>
                </a:lnTo>
                <a:lnTo>
                  <a:pt x="18390" y="75"/>
                </a:lnTo>
                <a:cubicBezTo>
                  <a:pt x="18390" y="34"/>
                  <a:pt x="18357" y="0"/>
                  <a:pt x="18316" y="0"/>
                </a:cubicBezTo>
                <a:cubicBezTo>
                  <a:pt x="18275" y="0"/>
                  <a:pt x="18242" y="34"/>
                  <a:pt x="18242" y="75"/>
                </a:cubicBezTo>
                <a:lnTo>
                  <a:pt x="18242" y="3017"/>
                </a:lnTo>
                <a:lnTo>
                  <a:pt x="15853" y="3017"/>
                </a:lnTo>
                <a:lnTo>
                  <a:pt x="15853" y="75"/>
                </a:lnTo>
                <a:cubicBezTo>
                  <a:pt x="15853" y="34"/>
                  <a:pt x="15819" y="0"/>
                  <a:pt x="15778" y="0"/>
                </a:cubicBezTo>
                <a:cubicBezTo>
                  <a:pt x="15737" y="0"/>
                  <a:pt x="15704" y="34"/>
                  <a:pt x="15704" y="75"/>
                </a:cubicBezTo>
                <a:lnTo>
                  <a:pt x="15704" y="3017"/>
                </a:lnTo>
                <a:lnTo>
                  <a:pt x="13315" y="3017"/>
                </a:lnTo>
                <a:lnTo>
                  <a:pt x="13315" y="75"/>
                </a:lnTo>
                <a:cubicBezTo>
                  <a:pt x="13315" y="34"/>
                  <a:pt x="13282" y="0"/>
                  <a:pt x="13241" y="0"/>
                </a:cubicBezTo>
                <a:cubicBezTo>
                  <a:pt x="13200" y="0"/>
                  <a:pt x="13167" y="34"/>
                  <a:pt x="13167" y="75"/>
                </a:cubicBezTo>
                <a:lnTo>
                  <a:pt x="13167" y="3017"/>
                </a:lnTo>
                <a:lnTo>
                  <a:pt x="10778" y="3017"/>
                </a:lnTo>
                <a:lnTo>
                  <a:pt x="10778" y="75"/>
                </a:lnTo>
                <a:cubicBezTo>
                  <a:pt x="10778" y="34"/>
                  <a:pt x="10745" y="0"/>
                  <a:pt x="10704" y="0"/>
                </a:cubicBezTo>
                <a:cubicBezTo>
                  <a:pt x="10663" y="0"/>
                  <a:pt x="10630" y="34"/>
                  <a:pt x="10630" y="75"/>
                </a:cubicBezTo>
                <a:lnTo>
                  <a:pt x="10630" y="3017"/>
                </a:lnTo>
                <a:lnTo>
                  <a:pt x="8241" y="3017"/>
                </a:lnTo>
                <a:lnTo>
                  <a:pt x="8241" y="75"/>
                </a:lnTo>
                <a:cubicBezTo>
                  <a:pt x="8241" y="34"/>
                  <a:pt x="8207" y="0"/>
                  <a:pt x="8166" y="0"/>
                </a:cubicBezTo>
                <a:cubicBezTo>
                  <a:pt x="8125" y="0"/>
                  <a:pt x="8092" y="34"/>
                  <a:pt x="8092" y="75"/>
                </a:cubicBezTo>
                <a:lnTo>
                  <a:pt x="8092" y="3017"/>
                </a:lnTo>
                <a:lnTo>
                  <a:pt x="5703" y="3017"/>
                </a:lnTo>
                <a:lnTo>
                  <a:pt x="5703" y="75"/>
                </a:lnTo>
                <a:cubicBezTo>
                  <a:pt x="5703" y="34"/>
                  <a:pt x="5670" y="0"/>
                  <a:pt x="5629" y="0"/>
                </a:cubicBezTo>
                <a:cubicBezTo>
                  <a:pt x="5588" y="0"/>
                  <a:pt x="5554" y="34"/>
                  <a:pt x="5554" y="75"/>
                </a:cubicBezTo>
                <a:lnTo>
                  <a:pt x="5554" y="3017"/>
                </a:lnTo>
                <a:lnTo>
                  <a:pt x="3166" y="3017"/>
                </a:lnTo>
                <a:lnTo>
                  <a:pt x="3166" y="75"/>
                </a:lnTo>
                <a:cubicBezTo>
                  <a:pt x="3166" y="34"/>
                  <a:pt x="3133" y="0"/>
                  <a:pt x="3092" y="0"/>
                </a:cubicBezTo>
                <a:cubicBezTo>
                  <a:pt x="3051" y="0"/>
                  <a:pt x="3018" y="34"/>
                  <a:pt x="3018" y="75"/>
                </a:cubicBezTo>
                <a:lnTo>
                  <a:pt x="3018" y="3017"/>
                </a:lnTo>
                <a:lnTo>
                  <a:pt x="75" y="3017"/>
                </a:lnTo>
                <a:cubicBezTo>
                  <a:pt x="34" y="3017"/>
                  <a:pt x="1" y="3050"/>
                  <a:pt x="1" y="3091"/>
                </a:cubicBezTo>
                <a:cubicBezTo>
                  <a:pt x="1" y="3132"/>
                  <a:pt x="34" y="3165"/>
                  <a:pt x="75" y="3165"/>
                </a:cubicBezTo>
                <a:lnTo>
                  <a:pt x="3018" y="3165"/>
                </a:lnTo>
                <a:lnTo>
                  <a:pt x="3018" y="5554"/>
                </a:lnTo>
                <a:lnTo>
                  <a:pt x="75" y="5554"/>
                </a:lnTo>
                <a:cubicBezTo>
                  <a:pt x="34" y="5554"/>
                  <a:pt x="1" y="5587"/>
                  <a:pt x="1" y="5628"/>
                </a:cubicBezTo>
                <a:cubicBezTo>
                  <a:pt x="1" y="5670"/>
                  <a:pt x="34" y="5703"/>
                  <a:pt x="75" y="5703"/>
                </a:cubicBezTo>
                <a:lnTo>
                  <a:pt x="3018" y="5703"/>
                </a:lnTo>
                <a:lnTo>
                  <a:pt x="3018" y="8092"/>
                </a:lnTo>
                <a:lnTo>
                  <a:pt x="75" y="8092"/>
                </a:lnTo>
                <a:cubicBezTo>
                  <a:pt x="34" y="8092"/>
                  <a:pt x="1" y="8125"/>
                  <a:pt x="1" y="8166"/>
                </a:cubicBezTo>
                <a:cubicBezTo>
                  <a:pt x="1" y="8207"/>
                  <a:pt x="34" y="8240"/>
                  <a:pt x="75" y="8240"/>
                </a:cubicBezTo>
                <a:lnTo>
                  <a:pt x="3018" y="8240"/>
                </a:lnTo>
                <a:lnTo>
                  <a:pt x="3018" y="10629"/>
                </a:lnTo>
                <a:lnTo>
                  <a:pt x="75" y="10629"/>
                </a:lnTo>
                <a:cubicBezTo>
                  <a:pt x="34" y="10629"/>
                  <a:pt x="1" y="10662"/>
                  <a:pt x="1" y="10703"/>
                </a:cubicBezTo>
                <a:cubicBezTo>
                  <a:pt x="1" y="10744"/>
                  <a:pt x="34" y="10777"/>
                  <a:pt x="75" y="10777"/>
                </a:cubicBezTo>
                <a:lnTo>
                  <a:pt x="3018" y="10777"/>
                </a:lnTo>
                <a:lnTo>
                  <a:pt x="3018" y="13166"/>
                </a:lnTo>
                <a:lnTo>
                  <a:pt x="75" y="13166"/>
                </a:lnTo>
                <a:cubicBezTo>
                  <a:pt x="34" y="13166"/>
                  <a:pt x="1" y="13199"/>
                  <a:pt x="1" y="13240"/>
                </a:cubicBezTo>
                <a:cubicBezTo>
                  <a:pt x="1" y="13282"/>
                  <a:pt x="34" y="13316"/>
                  <a:pt x="75" y="13316"/>
                </a:cubicBezTo>
                <a:lnTo>
                  <a:pt x="3018" y="13316"/>
                </a:lnTo>
                <a:lnTo>
                  <a:pt x="3018" y="15704"/>
                </a:lnTo>
                <a:lnTo>
                  <a:pt x="75" y="15704"/>
                </a:lnTo>
                <a:cubicBezTo>
                  <a:pt x="34" y="15704"/>
                  <a:pt x="1" y="15737"/>
                  <a:pt x="1" y="15778"/>
                </a:cubicBezTo>
                <a:cubicBezTo>
                  <a:pt x="1" y="15819"/>
                  <a:pt x="34" y="15853"/>
                  <a:pt x="75" y="15853"/>
                </a:cubicBezTo>
                <a:lnTo>
                  <a:pt x="3018" y="15853"/>
                </a:lnTo>
                <a:lnTo>
                  <a:pt x="3018" y="18242"/>
                </a:lnTo>
                <a:lnTo>
                  <a:pt x="75" y="18242"/>
                </a:lnTo>
                <a:cubicBezTo>
                  <a:pt x="34" y="18242"/>
                  <a:pt x="1" y="18275"/>
                  <a:pt x="1" y="18316"/>
                </a:cubicBezTo>
                <a:cubicBezTo>
                  <a:pt x="1" y="18357"/>
                  <a:pt x="34" y="18389"/>
                  <a:pt x="75" y="18389"/>
                </a:cubicBezTo>
                <a:lnTo>
                  <a:pt x="3018" y="18389"/>
                </a:lnTo>
                <a:lnTo>
                  <a:pt x="3018" y="20778"/>
                </a:lnTo>
                <a:lnTo>
                  <a:pt x="75" y="20778"/>
                </a:lnTo>
                <a:cubicBezTo>
                  <a:pt x="34" y="20778"/>
                  <a:pt x="1" y="20812"/>
                  <a:pt x="1" y="20853"/>
                </a:cubicBezTo>
                <a:cubicBezTo>
                  <a:pt x="1" y="20894"/>
                  <a:pt x="34" y="20928"/>
                  <a:pt x="75" y="20928"/>
                </a:cubicBezTo>
                <a:lnTo>
                  <a:pt x="3018" y="20928"/>
                </a:lnTo>
                <a:lnTo>
                  <a:pt x="3018" y="23316"/>
                </a:lnTo>
                <a:lnTo>
                  <a:pt x="75" y="23316"/>
                </a:lnTo>
                <a:cubicBezTo>
                  <a:pt x="34" y="23316"/>
                  <a:pt x="1" y="23350"/>
                  <a:pt x="1" y="23391"/>
                </a:cubicBezTo>
                <a:cubicBezTo>
                  <a:pt x="1" y="23432"/>
                  <a:pt x="34" y="23465"/>
                  <a:pt x="75" y="23465"/>
                </a:cubicBezTo>
                <a:lnTo>
                  <a:pt x="3018" y="23465"/>
                </a:lnTo>
                <a:lnTo>
                  <a:pt x="3018" y="25854"/>
                </a:lnTo>
                <a:lnTo>
                  <a:pt x="75" y="25854"/>
                </a:lnTo>
                <a:cubicBezTo>
                  <a:pt x="34" y="25854"/>
                  <a:pt x="1" y="25887"/>
                  <a:pt x="1" y="25928"/>
                </a:cubicBezTo>
                <a:cubicBezTo>
                  <a:pt x="1" y="25969"/>
                  <a:pt x="34" y="26002"/>
                  <a:pt x="75" y="26002"/>
                </a:cubicBezTo>
                <a:lnTo>
                  <a:pt x="3018" y="26002"/>
                </a:lnTo>
                <a:lnTo>
                  <a:pt x="3018" y="28391"/>
                </a:lnTo>
                <a:lnTo>
                  <a:pt x="75" y="28391"/>
                </a:lnTo>
                <a:cubicBezTo>
                  <a:pt x="34" y="28391"/>
                  <a:pt x="1" y="28424"/>
                  <a:pt x="1" y="28465"/>
                </a:cubicBezTo>
                <a:cubicBezTo>
                  <a:pt x="1" y="28506"/>
                  <a:pt x="34" y="28540"/>
                  <a:pt x="75" y="28540"/>
                </a:cubicBezTo>
                <a:lnTo>
                  <a:pt x="3018" y="28540"/>
                </a:lnTo>
                <a:lnTo>
                  <a:pt x="3018" y="30928"/>
                </a:lnTo>
                <a:lnTo>
                  <a:pt x="75" y="30928"/>
                </a:lnTo>
                <a:cubicBezTo>
                  <a:pt x="34" y="30928"/>
                  <a:pt x="1" y="30962"/>
                  <a:pt x="1" y="31003"/>
                </a:cubicBezTo>
                <a:cubicBezTo>
                  <a:pt x="1" y="31044"/>
                  <a:pt x="34" y="31077"/>
                  <a:pt x="75" y="31077"/>
                </a:cubicBezTo>
                <a:lnTo>
                  <a:pt x="3018" y="31077"/>
                </a:lnTo>
                <a:lnTo>
                  <a:pt x="3018" y="33466"/>
                </a:lnTo>
                <a:lnTo>
                  <a:pt x="75" y="33466"/>
                </a:lnTo>
                <a:cubicBezTo>
                  <a:pt x="34" y="33466"/>
                  <a:pt x="1" y="33499"/>
                  <a:pt x="1" y="33540"/>
                </a:cubicBezTo>
                <a:cubicBezTo>
                  <a:pt x="1" y="33581"/>
                  <a:pt x="34" y="33614"/>
                  <a:pt x="75" y="33614"/>
                </a:cubicBezTo>
                <a:lnTo>
                  <a:pt x="3018" y="33614"/>
                </a:lnTo>
                <a:lnTo>
                  <a:pt x="3018" y="36003"/>
                </a:lnTo>
                <a:lnTo>
                  <a:pt x="75" y="36003"/>
                </a:lnTo>
                <a:cubicBezTo>
                  <a:pt x="34" y="36003"/>
                  <a:pt x="1" y="36037"/>
                  <a:pt x="1" y="36078"/>
                </a:cubicBezTo>
                <a:cubicBezTo>
                  <a:pt x="1" y="36119"/>
                  <a:pt x="34" y="36152"/>
                  <a:pt x="75" y="36152"/>
                </a:cubicBezTo>
                <a:lnTo>
                  <a:pt x="3018" y="36152"/>
                </a:lnTo>
                <a:lnTo>
                  <a:pt x="3018" y="38540"/>
                </a:lnTo>
                <a:lnTo>
                  <a:pt x="75" y="38540"/>
                </a:lnTo>
                <a:cubicBezTo>
                  <a:pt x="34" y="38540"/>
                  <a:pt x="1" y="38574"/>
                  <a:pt x="1" y="38615"/>
                </a:cubicBezTo>
                <a:cubicBezTo>
                  <a:pt x="1" y="38656"/>
                  <a:pt x="34" y="38690"/>
                  <a:pt x="75" y="38690"/>
                </a:cubicBezTo>
                <a:lnTo>
                  <a:pt x="3018" y="38690"/>
                </a:lnTo>
                <a:lnTo>
                  <a:pt x="3018" y="41079"/>
                </a:lnTo>
                <a:lnTo>
                  <a:pt x="75" y="41079"/>
                </a:lnTo>
                <a:cubicBezTo>
                  <a:pt x="34" y="41079"/>
                  <a:pt x="1" y="41111"/>
                  <a:pt x="1" y="41152"/>
                </a:cubicBezTo>
                <a:cubicBezTo>
                  <a:pt x="1" y="41193"/>
                  <a:pt x="34" y="41226"/>
                  <a:pt x="75" y="41226"/>
                </a:cubicBezTo>
                <a:lnTo>
                  <a:pt x="3018" y="41226"/>
                </a:lnTo>
                <a:lnTo>
                  <a:pt x="3018" y="43616"/>
                </a:lnTo>
                <a:lnTo>
                  <a:pt x="75" y="43616"/>
                </a:lnTo>
                <a:cubicBezTo>
                  <a:pt x="34" y="43616"/>
                  <a:pt x="1" y="43649"/>
                  <a:pt x="1" y="43690"/>
                </a:cubicBezTo>
                <a:cubicBezTo>
                  <a:pt x="1" y="43731"/>
                  <a:pt x="34" y="43764"/>
                  <a:pt x="75" y="43764"/>
                </a:cubicBezTo>
                <a:lnTo>
                  <a:pt x="3018" y="43764"/>
                </a:lnTo>
                <a:lnTo>
                  <a:pt x="3018" y="46152"/>
                </a:lnTo>
                <a:lnTo>
                  <a:pt x="75" y="46152"/>
                </a:lnTo>
                <a:cubicBezTo>
                  <a:pt x="34" y="46152"/>
                  <a:pt x="1" y="46187"/>
                  <a:pt x="1" y="46228"/>
                </a:cubicBezTo>
                <a:cubicBezTo>
                  <a:pt x="1" y="46269"/>
                  <a:pt x="34" y="46302"/>
                  <a:pt x="75" y="46302"/>
                </a:cubicBezTo>
                <a:lnTo>
                  <a:pt x="3018" y="46302"/>
                </a:lnTo>
                <a:lnTo>
                  <a:pt x="3018" y="48691"/>
                </a:lnTo>
                <a:lnTo>
                  <a:pt x="75" y="48691"/>
                </a:lnTo>
                <a:cubicBezTo>
                  <a:pt x="34" y="48691"/>
                  <a:pt x="1" y="48724"/>
                  <a:pt x="1" y="48764"/>
                </a:cubicBezTo>
                <a:cubicBezTo>
                  <a:pt x="1" y="48805"/>
                  <a:pt x="34" y="48839"/>
                  <a:pt x="75" y="48839"/>
                </a:cubicBezTo>
                <a:lnTo>
                  <a:pt x="3018" y="48839"/>
                </a:lnTo>
                <a:lnTo>
                  <a:pt x="3018" y="51228"/>
                </a:lnTo>
                <a:lnTo>
                  <a:pt x="75" y="51228"/>
                </a:lnTo>
                <a:cubicBezTo>
                  <a:pt x="34" y="51228"/>
                  <a:pt x="1" y="51261"/>
                  <a:pt x="1" y="51302"/>
                </a:cubicBezTo>
                <a:cubicBezTo>
                  <a:pt x="1" y="51343"/>
                  <a:pt x="34" y="51376"/>
                  <a:pt x="75" y="51376"/>
                </a:cubicBezTo>
                <a:lnTo>
                  <a:pt x="3018" y="51376"/>
                </a:lnTo>
                <a:lnTo>
                  <a:pt x="3018" y="53765"/>
                </a:lnTo>
                <a:lnTo>
                  <a:pt x="75" y="53765"/>
                </a:lnTo>
                <a:cubicBezTo>
                  <a:pt x="34" y="53765"/>
                  <a:pt x="1" y="53799"/>
                  <a:pt x="1" y="53840"/>
                </a:cubicBezTo>
                <a:cubicBezTo>
                  <a:pt x="1" y="53881"/>
                  <a:pt x="34" y="53914"/>
                  <a:pt x="75" y="53914"/>
                </a:cubicBezTo>
                <a:lnTo>
                  <a:pt x="3018" y="53914"/>
                </a:lnTo>
                <a:lnTo>
                  <a:pt x="3018" y="56303"/>
                </a:lnTo>
                <a:lnTo>
                  <a:pt x="75" y="56303"/>
                </a:lnTo>
                <a:cubicBezTo>
                  <a:pt x="34" y="56303"/>
                  <a:pt x="1" y="56336"/>
                  <a:pt x="1" y="56377"/>
                </a:cubicBezTo>
                <a:cubicBezTo>
                  <a:pt x="1" y="56418"/>
                  <a:pt x="34" y="56451"/>
                  <a:pt x="75" y="56451"/>
                </a:cubicBezTo>
                <a:lnTo>
                  <a:pt x="3018" y="56451"/>
                </a:lnTo>
                <a:lnTo>
                  <a:pt x="3018" y="58840"/>
                </a:lnTo>
                <a:lnTo>
                  <a:pt x="75" y="58840"/>
                </a:lnTo>
                <a:cubicBezTo>
                  <a:pt x="34" y="58840"/>
                  <a:pt x="1" y="58873"/>
                  <a:pt x="1" y="58914"/>
                </a:cubicBezTo>
                <a:cubicBezTo>
                  <a:pt x="1" y="58955"/>
                  <a:pt x="34" y="58988"/>
                  <a:pt x="75" y="58988"/>
                </a:cubicBezTo>
                <a:lnTo>
                  <a:pt x="3018" y="58988"/>
                </a:lnTo>
                <a:lnTo>
                  <a:pt x="3018" y="61558"/>
                </a:lnTo>
                <a:lnTo>
                  <a:pt x="3166" y="61558"/>
                </a:lnTo>
                <a:lnTo>
                  <a:pt x="3166" y="58988"/>
                </a:lnTo>
                <a:lnTo>
                  <a:pt x="5554" y="58988"/>
                </a:lnTo>
                <a:lnTo>
                  <a:pt x="5554" y="61558"/>
                </a:lnTo>
                <a:lnTo>
                  <a:pt x="5703" y="61558"/>
                </a:lnTo>
                <a:lnTo>
                  <a:pt x="5703" y="58988"/>
                </a:lnTo>
                <a:lnTo>
                  <a:pt x="8092" y="58988"/>
                </a:lnTo>
                <a:lnTo>
                  <a:pt x="8092" y="61558"/>
                </a:lnTo>
                <a:lnTo>
                  <a:pt x="8241" y="61558"/>
                </a:lnTo>
                <a:lnTo>
                  <a:pt x="8241" y="58988"/>
                </a:lnTo>
                <a:lnTo>
                  <a:pt x="10630" y="58988"/>
                </a:lnTo>
                <a:lnTo>
                  <a:pt x="10630" y="61558"/>
                </a:lnTo>
                <a:lnTo>
                  <a:pt x="10778" y="61558"/>
                </a:lnTo>
                <a:lnTo>
                  <a:pt x="10778" y="58988"/>
                </a:lnTo>
                <a:lnTo>
                  <a:pt x="13167" y="58988"/>
                </a:lnTo>
                <a:lnTo>
                  <a:pt x="13167" y="61558"/>
                </a:lnTo>
                <a:lnTo>
                  <a:pt x="13315" y="61558"/>
                </a:lnTo>
                <a:lnTo>
                  <a:pt x="13315" y="58988"/>
                </a:lnTo>
                <a:lnTo>
                  <a:pt x="15704" y="58988"/>
                </a:lnTo>
                <a:lnTo>
                  <a:pt x="15704" y="61558"/>
                </a:lnTo>
                <a:lnTo>
                  <a:pt x="15853" y="61558"/>
                </a:lnTo>
                <a:lnTo>
                  <a:pt x="15853" y="58988"/>
                </a:lnTo>
                <a:lnTo>
                  <a:pt x="18242" y="58988"/>
                </a:lnTo>
                <a:lnTo>
                  <a:pt x="18242" y="61558"/>
                </a:lnTo>
                <a:lnTo>
                  <a:pt x="18390" y="61558"/>
                </a:lnTo>
                <a:lnTo>
                  <a:pt x="18390" y="58988"/>
                </a:lnTo>
                <a:lnTo>
                  <a:pt x="20779" y="58988"/>
                </a:lnTo>
                <a:lnTo>
                  <a:pt x="20779" y="61558"/>
                </a:lnTo>
                <a:lnTo>
                  <a:pt x="20928" y="61558"/>
                </a:lnTo>
                <a:lnTo>
                  <a:pt x="20928" y="58988"/>
                </a:lnTo>
                <a:lnTo>
                  <a:pt x="23316" y="58988"/>
                </a:lnTo>
                <a:lnTo>
                  <a:pt x="23316" y="61558"/>
                </a:lnTo>
                <a:lnTo>
                  <a:pt x="23465" y="61558"/>
                </a:lnTo>
                <a:lnTo>
                  <a:pt x="23465" y="58988"/>
                </a:lnTo>
                <a:lnTo>
                  <a:pt x="25854" y="58988"/>
                </a:lnTo>
                <a:lnTo>
                  <a:pt x="25854" y="61558"/>
                </a:lnTo>
                <a:lnTo>
                  <a:pt x="26002" y="61558"/>
                </a:lnTo>
                <a:lnTo>
                  <a:pt x="26002" y="58988"/>
                </a:lnTo>
                <a:lnTo>
                  <a:pt x="28391" y="58988"/>
                </a:lnTo>
                <a:lnTo>
                  <a:pt x="28391" y="61558"/>
                </a:lnTo>
                <a:lnTo>
                  <a:pt x="28540" y="61558"/>
                </a:lnTo>
                <a:lnTo>
                  <a:pt x="28540" y="58988"/>
                </a:lnTo>
                <a:lnTo>
                  <a:pt x="30928" y="58988"/>
                </a:lnTo>
                <a:lnTo>
                  <a:pt x="30928" y="61558"/>
                </a:lnTo>
                <a:lnTo>
                  <a:pt x="31077" y="61558"/>
                </a:lnTo>
                <a:lnTo>
                  <a:pt x="31077" y="58988"/>
                </a:lnTo>
                <a:lnTo>
                  <a:pt x="33466" y="58988"/>
                </a:lnTo>
                <a:lnTo>
                  <a:pt x="33466" y="61558"/>
                </a:lnTo>
                <a:lnTo>
                  <a:pt x="33615" y="61558"/>
                </a:lnTo>
                <a:lnTo>
                  <a:pt x="33615" y="58988"/>
                </a:lnTo>
                <a:lnTo>
                  <a:pt x="36004" y="58988"/>
                </a:lnTo>
                <a:lnTo>
                  <a:pt x="36004" y="61558"/>
                </a:lnTo>
                <a:lnTo>
                  <a:pt x="36152" y="61558"/>
                </a:lnTo>
                <a:lnTo>
                  <a:pt x="36152" y="58988"/>
                </a:lnTo>
                <a:lnTo>
                  <a:pt x="38541" y="58988"/>
                </a:lnTo>
                <a:lnTo>
                  <a:pt x="38541" y="61558"/>
                </a:lnTo>
                <a:lnTo>
                  <a:pt x="38689" y="61558"/>
                </a:lnTo>
                <a:lnTo>
                  <a:pt x="38689" y="58988"/>
                </a:lnTo>
                <a:lnTo>
                  <a:pt x="41078" y="58988"/>
                </a:lnTo>
                <a:lnTo>
                  <a:pt x="41078" y="61558"/>
                </a:lnTo>
                <a:lnTo>
                  <a:pt x="41227" y="61558"/>
                </a:lnTo>
                <a:lnTo>
                  <a:pt x="41227" y="58988"/>
                </a:lnTo>
                <a:lnTo>
                  <a:pt x="43616" y="58988"/>
                </a:lnTo>
                <a:lnTo>
                  <a:pt x="43616" y="61558"/>
                </a:lnTo>
                <a:lnTo>
                  <a:pt x="43764" y="61558"/>
                </a:lnTo>
                <a:lnTo>
                  <a:pt x="43764" y="58988"/>
                </a:lnTo>
                <a:lnTo>
                  <a:pt x="46153" y="58988"/>
                </a:lnTo>
                <a:lnTo>
                  <a:pt x="46153" y="61558"/>
                </a:lnTo>
                <a:lnTo>
                  <a:pt x="46302" y="61558"/>
                </a:lnTo>
                <a:lnTo>
                  <a:pt x="46302" y="58988"/>
                </a:lnTo>
                <a:lnTo>
                  <a:pt x="48691" y="58988"/>
                </a:lnTo>
                <a:lnTo>
                  <a:pt x="48691" y="61558"/>
                </a:lnTo>
                <a:lnTo>
                  <a:pt x="48839" y="61558"/>
                </a:lnTo>
                <a:lnTo>
                  <a:pt x="48839" y="58988"/>
                </a:lnTo>
                <a:lnTo>
                  <a:pt x="51228" y="58988"/>
                </a:lnTo>
                <a:lnTo>
                  <a:pt x="51228" y="61558"/>
                </a:lnTo>
                <a:lnTo>
                  <a:pt x="51376" y="61558"/>
                </a:lnTo>
                <a:lnTo>
                  <a:pt x="51376" y="58988"/>
                </a:lnTo>
                <a:lnTo>
                  <a:pt x="53766" y="58988"/>
                </a:lnTo>
                <a:lnTo>
                  <a:pt x="53766" y="61558"/>
                </a:lnTo>
                <a:lnTo>
                  <a:pt x="53914" y="61558"/>
                </a:lnTo>
                <a:lnTo>
                  <a:pt x="53914" y="58988"/>
                </a:lnTo>
                <a:lnTo>
                  <a:pt x="56303" y="58988"/>
                </a:lnTo>
                <a:lnTo>
                  <a:pt x="56303" y="61558"/>
                </a:lnTo>
                <a:lnTo>
                  <a:pt x="56452" y="61558"/>
                </a:lnTo>
                <a:lnTo>
                  <a:pt x="56452" y="58988"/>
                </a:lnTo>
                <a:lnTo>
                  <a:pt x="58840" y="58988"/>
                </a:lnTo>
                <a:lnTo>
                  <a:pt x="58840" y="61558"/>
                </a:lnTo>
                <a:lnTo>
                  <a:pt x="58989" y="61558"/>
                </a:lnTo>
                <a:lnTo>
                  <a:pt x="58989" y="58988"/>
                </a:lnTo>
                <a:lnTo>
                  <a:pt x="61378" y="58988"/>
                </a:lnTo>
                <a:lnTo>
                  <a:pt x="61378" y="61558"/>
                </a:lnTo>
                <a:lnTo>
                  <a:pt x="61526" y="61558"/>
                </a:lnTo>
                <a:lnTo>
                  <a:pt x="61526" y="58988"/>
                </a:lnTo>
                <a:lnTo>
                  <a:pt x="63915" y="58988"/>
                </a:lnTo>
                <a:lnTo>
                  <a:pt x="63915" y="61558"/>
                </a:lnTo>
                <a:lnTo>
                  <a:pt x="64064" y="61558"/>
                </a:lnTo>
                <a:lnTo>
                  <a:pt x="64064" y="58988"/>
                </a:lnTo>
                <a:lnTo>
                  <a:pt x="66452" y="58988"/>
                </a:lnTo>
                <a:lnTo>
                  <a:pt x="66452" y="61558"/>
                </a:lnTo>
                <a:lnTo>
                  <a:pt x="66601" y="61558"/>
                </a:lnTo>
                <a:lnTo>
                  <a:pt x="66601" y="58988"/>
                </a:lnTo>
                <a:lnTo>
                  <a:pt x="68990" y="58988"/>
                </a:lnTo>
                <a:lnTo>
                  <a:pt x="68990" y="61558"/>
                </a:lnTo>
                <a:lnTo>
                  <a:pt x="69139" y="61558"/>
                </a:lnTo>
                <a:lnTo>
                  <a:pt x="69139" y="58988"/>
                </a:lnTo>
                <a:lnTo>
                  <a:pt x="71527" y="58988"/>
                </a:lnTo>
                <a:lnTo>
                  <a:pt x="71527" y="61558"/>
                </a:lnTo>
                <a:lnTo>
                  <a:pt x="71676" y="61558"/>
                </a:lnTo>
                <a:lnTo>
                  <a:pt x="71676" y="58988"/>
                </a:lnTo>
                <a:lnTo>
                  <a:pt x="74065" y="58988"/>
                </a:lnTo>
                <a:lnTo>
                  <a:pt x="74065" y="61558"/>
                </a:lnTo>
                <a:lnTo>
                  <a:pt x="74214" y="61558"/>
                </a:lnTo>
                <a:lnTo>
                  <a:pt x="74214" y="58988"/>
                </a:lnTo>
                <a:lnTo>
                  <a:pt x="76603" y="58988"/>
                </a:lnTo>
                <a:lnTo>
                  <a:pt x="76603" y="61558"/>
                </a:lnTo>
                <a:lnTo>
                  <a:pt x="76751" y="61558"/>
                </a:lnTo>
                <a:lnTo>
                  <a:pt x="76751" y="58988"/>
                </a:lnTo>
                <a:lnTo>
                  <a:pt x="79139" y="58988"/>
                </a:lnTo>
                <a:lnTo>
                  <a:pt x="79139" y="61558"/>
                </a:lnTo>
                <a:lnTo>
                  <a:pt x="79288" y="61558"/>
                </a:lnTo>
                <a:lnTo>
                  <a:pt x="79288" y="58988"/>
                </a:lnTo>
                <a:lnTo>
                  <a:pt x="81677" y="58988"/>
                </a:lnTo>
                <a:lnTo>
                  <a:pt x="81677" y="61558"/>
                </a:lnTo>
                <a:lnTo>
                  <a:pt x="81826" y="61558"/>
                </a:lnTo>
                <a:lnTo>
                  <a:pt x="81826" y="58988"/>
                </a:lnTo>
                <a:lnTo>
                  <a:pt x="84215" y="58988"/>
                </a:lnTo>
                <a:lnTo>
                  <a:pt x="84215" y="61558"/>
                </a:lnTo>
                <a:lnTo>
                  <a:pt x="84363" y="61558"/>
                </a:lnTo>
                <a:lnTo>
                  <a:pt x="84363" y="58988"/>
                </a:lnTo>
                <a:lnTo>
                  <a:pt x="86752" y="58988"/>
                </a:lnTo>
                <a:lnTo>
                  <a:pt x="86752" y="61558"/>
                </a:lnTo>
                <a:lnTo>
                  <a:pt x="86900" y="61558"/>
                </a:lnTo>
                <a:lnTo>
                  <a:pt x="86900" y="58988"/>
                </a:lnTo>
                <a:lnTo>
                  <a:pt x="89289" y="58988"/>
                </a:lnTo>
                <a:lnTo>
                  <a:pt x="89289" y="61558"/>
                </a:lnTo>
                <a:lnTo>
                  <a:pt x="89438" y="61558"/>
                </a:lnTo>
                <a:lnTo>
                  <a:pt x="89438" y="58988"/>
                </a:lnTo>
                <a:lnTo>
                  <a:pt x="91826" y="58988"/>
                </a:lnTo>
                <a:lnTo>
                  <a:pt x="91826" y="61558"/>
                </a:lnTo>
                <a:lnTo>
                  <a:pt x="91975" y="61558"/>
                </a:lnTo>
                <a:lnTo>
                  <a:pt x="91975" y="58988"/>
                </a:lnTo>
                <a:lnTo>
                  <a:pt x="94364" y="58988"/>
                </a:lnTo>
                <a:lnTo>
                  <a:pt x="94364" y="61558"/>
                </a:lnTo>
                <a:lnTo>
                  <a:pt x="94513" y="61558"/>
                </a:lnTo>
                <a:lnTo>
                  <a:pt x="94513" y="58988"/>
                </a:lnTo>
                <a:lnTo>
                  <a:pt x="96901" y="58988"/>
                </a:lnTo>
                <a:lnTo>
                  <a:pt x="96901" y="61558"/>
                </a:lnTo>
                <a:lnTo>
                  <a:pt x="97050" y="61558"/>
                </a:lnTo>
                <a:lnTo>
                  <a:pt x="97050" y="58988"/>
                </a:lnTo>
                <a:lnTo>
                  <a:pt x="99439" y="58988"/>
                </a:lnTo>
                <a:lnTo>
                  <a:pt x="99439" y="61558"/>
                </a:lnTo>
                <a:lnTo>
                  <a:pt x="99588" y="61558"/>
                </a:lnTo>
                <a:lnTo>
                  <a:pt x="99588" y="58988"/>
                </a:lnTo>
                <a:lnTo>
                  <a:pt x="101977" y="58988"/>
                </a:lnTo>
                <a:lnTo>
                  <a:pt x="101977" y="61558"/>
                </a:lnTo>
                <a:lnTo>
                  <a:pt x="102125" y="61558"/>
                </a:lnTo>
                <a:lnTo>
                  <a:pt x="102125" y="58988"/>
                </a:lnTo>
                <a:lnTo>
                  <a:pt x="104514" y="58988"/>
                </a:lnTo>
                <a:lnTo>
                  <a:pt x="104514" y="61558"/>
                </a:lnTo>
                <a:lnTo>
                  <a:pt x="104662" y="61558"/>
                </a:lnTo>
                <a:lnTo>
                  <a:pt x="104662" y="58988"/>
                </a:lnTo>
                <a:lnTo>
                  <a:pt x="107051" y="58988"/>
                </a:lnTo>
                <a:lnTo>
                  <a:pt x="107051" y="61558"/>
                </a:lnTo>
                <a:lnTo>
                  <a:pt x="107200" y="61558"/>
                </a:lnTo>
                <a:lnTo>
                  <a:pt x="107200" y="58988"/>
                </a:lnTo>
                <a:lnTo>
                  <a:pt x="109437" y="58988"/>
                </a:lnTo>
                <a:lnTo>
                  <a:pt x="109437" y="58840"/>
                </a:lnTo>
                <a:lnTo>
                  <a:pt x="107200" y="58840"/>
                </a:lnTo>
                <a:lnTo>
                  <a:pt x="107200" y="56451"/>
                </a:lnTo>
                <a:lnTo>
                  <a:pt x="109437" y="56451"/>
                </a:lnTo>
                <a:lnTo>
                  <a:pt x="109437" y="56303"/>
                </a:lnTo>
                <a:lnTo>
                  <a:pt x="107200" y="56303"/>
                </a:lnTo>
                <a:lnTo>
                  <a:pt x="107200" y="53914"/>
                </a:lnTo>
                <a:lnTo>
                  <a:pt x="109437" y="53914"/>
                </a:lnTo>
                <a:lnTo>
                  <a:pt x="109437" y="53765"/>
                </a:lnTo>
                <a:lnTo>
                  <a:pt x="107200" y="53765"/>
                </a:lnTo>
                <a:lnTo>
                  <a:pt x="107200" y="51376"/>
                </a:lnTo>
                <a:lnTo>
                  <a:pt x="109437" y="51376"/>
                </a:lnTo>
                <a:lnTo>
                  <a:pt x="109437" y="51228"/>
                </a:lnTo>
                <a:lnTo>
                  <a:pt x="107200" y="51228"/>
                </a:lnTo>
                <a:lnTo>
                  <a:pt x="107200" y="48839"/>
                </a:lnTo>
                <a:lnTo>
                  <a:pt x="109437" y="48839"/>
                </a:lnTo>
                <a:lnTo>
                  <a:pt x="109437" y="48691"/>
                </a:lnTo>
                <a:lnTo>
                  <a:pt x="107200" y="48691"/>
                </a:lnTo>
                <a:lnTo>
                  <a:pt x="107200" y="46302"/>
                </a:lnTo>
                <a:lnTo>
                  <a:pt x="109437" y="46302"/>
                </a:lnTo>
                <a:lnTo>
                  <a:pt x="109437" y="46152"/>
                </a:lnTo>
                <a:lnTo>
                  <a:pt x="107200" y="46152"/>
                </a:lnTo>
                <a:lnTo>
                  <a:pt x="107200" y="43764"/>
                </a:lnTo>
                <a:lnTo>
                  <a:pt x="109437" y="43764"/>
                </a:lnTo>
                <a:lnTo>
                  <a:pt x="109437" y="43616"/>
                </a:lnTo>
                <a:lnTo>
                  <a:pt x="107200" y="43616"/>
                </a:lnTo>
                <a:lnTo>
                  <a:pt x="107200" y="41226"/>
                </a:lnTo>
                <a:lnTo>
                  <a:pt x="109437" y="41226"/>
                </a:lnTo>
                <a:lnTo>
                  <a:pt x="109437" y="41079"/>
                </a:lnTo>
                <a:lnTo>
                  <a:pt x="107200" y="41079"/>
                </a:lnTo>
                <a:lnTo>
                  <a:pt x="107200" y="38690"/>
                </a:lnTo>
                <a:lnTo>
                  <a:pt x="109437" y="38690"/>
                </a:lnTo>
                <a:lnTo>
                  <a:pt x="109437" y="38540"/>
                </a:lnTo>
                <a:lnTo>
                  <a:pt x="107200" y="38540"/>
                </a:lnTo>
                <a:lnTo>
                  <a:pt x="107200" y="36152"/>
                </a:lnTo>
                <a:lnTo>
                  <a:pt x="109437" y="36152"/>
                </a:lnTo>
                <a:lnTo>
                  <a:pt x="109437" y="36003"/>
                </a:lnTo>
                <a:lnTo>
                  <a:pt x="107200" y="36003"/>
                </a:lnTo>
                <a:lnTo>
                  <a:pt x="107200" y="33614"/>
                </a:lnTo>
                <a:lnTo>
                  <a:pt x="109437" y="33614"/>
                </a:lnTo>
                <a:lnTo>
                  <a:pt x="109437" y="33466"/>
                </a:lnTo>
                <a:lnTo>
                  <a:pt x="107200" y="33466"/>
                </a:lnTo>
                <a:lnTo>
                  <a:pt x="107200" y="31077"/>
                </a:lnTo>
                <a:lnTo>
                  <a:pt x="109437" y="31077"/>
                </a:lnTo>
                <a:lnTo>
                  <a:pt x="109437" y="30928"/>
                </a:lnTo>
                <a:lnTo>
                  <a:pt x="107200" y="30928"/>
                </a:lnTo>
                <a:lnTo>
                  <a:pt x="107200" y="28540"/>
                </a:lnTo>
                <a:lnTo>
                  <a:pt x="109437" y="28540"/>
                </a:lnTo>
                <a:lnTo>
                  <a:pt x="109437" y="28391"/>
                </a:lnTo>
                <a:lnTo>
                  <a:pt x="107200" y="28391"/>
                </a:lnTo>
                <a:lnTo>
                  <a:pt x="107200" y="26002"/>
                </a:lnTo>
                <a:lnTo>
                  <a:pt x="109437" y="26002"/>
                </a:lnTo>
                <a:lnTo>
                  <a:pt x="109437" y="25854"/>
                </a:lnTo>
                <a:lnTo>
                  <a:pt x="107200" y="25854"/>
                </a:lnTo>
                <a:lnTo>
                  <a:pt x="107200" y="23465"/>
                </a:lnTo>
                <a:lnTo>
                  <a:pt x="109437" y="23465"/>
                </a:lnTo>
                <a:lnTo>
                  <a:pt x="109437" y="23316"/>
                </a:lnTo>
                <a:lnTo>
                  <a:pt x="107200" y="23316"/>
                </a:lnTo>
                <a:lnTo>
                  <a:pt x="107200" y="20928"/>
                </a:lnTo>
                <a:lnTo>
                  <a:pt x="109437" y="20928"/>
                </a:lnTo>
                <a:lnTo>
                  <a:pt x="109437" y="20778"/>
                </a:lnTo>
                <a:lnTo>
                  <a:pt x="107200" y="20778"/>
                </a:lnTo>
                <a:lnTo>
                  <a:pt x="107200" y="18389"/>
                </a:lnTo>
                <a:lnTo>
                  <a:pt x="109437" y="18389"/>
                </a:lnTo>
                <a:lnTo>
                  <a:pt x="109437" y="18242"/>
                </a:lnTo>
                <a:lnTo>
                  <a:pt x="107200" y="18242"/>
                </a:lnTo>
                <a:lnTo>
                  <a:pt x="107200" y="15853"/>
                </a:lnTo>
                <a:lnTo>
                  <a:pt x="109437" y="15853"/>
                </a:lnTo>
                <a:lnTo>
                  <a:pt x="109437" y="15704"/>
                </a:lnTo>
                <a:lnTo>
                  <a:pt x="107200" y="15704"/>
                </a:lnTo>
                <a:lnTo>
                  <a:pt x="107200" y="13316"/>
                </a:lnTo>
                <a:lnTo>
                  <a:pt x="109437" y="13316"/>
                </a:lnTo>
                <a:lnTo>
                  <a:pt x="109437" y="13166"/>
                </a:lnTo>
                <a:lnTo>
                  <a:pt x="107200" y="13166"/>
                </a:lnTo>
                <a:lnTo>
                  <a:pt x="107200" y="10777"/>
                </a:lnTo>
                <a:lnTo>
                  <a:pt x="109437" y="10777"/>
                </a:lnTo>
                <a:lnTo>
                  <a:pt x="109437" y="10629"/>
                </a:lnTo>
                <a:lnTo>
                  <a:pt x="107200" y="10629"/>
                </a:lnTo>
                <a:lnTo>
                  <a:pt x="107200" y="8240"/>
                </a:lnTo>
                <a:lnTo>
                  <a:pt x="109437" y="8240"/>
                </a:lnTo>
                <a:lnTo>
                  <a:pt x="109437" y="8092"/>
                </a:lnTo>
                <a:lnTo>
                  <a:pt x="107200" y="8092"/>
                </a:lnTo>
                <a:lnTo>
                  <a:pt x="107200" y="5703"/>
                </a:lnTo>
                <a:lnTo>
                  <a:pt x="109437" y="5703"/>
                </a:lnTo>
                <a:lnTo>
                  <a:pt x="109437" y="5554"/>
                </a:lnTo>
                <a:lnTo>
                  <a:pt x="107200" y="5554"/>
                </a:lnTo>
                <a:lnTo>
                  <a:pt x="107200" y="3165"/>
                </a:lnTo>
                <a:close/>
              </a:path>
            </a:pathLst>
          </a:custGeom>
          <a:solidFill>
            <a:srgbClr val="FFFFFF">
              <a:alpha val="6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p107"/>
          <p:cNvGrpSpPr/>
          <p:nvPr/>
        </p:nvGrpSpPr>
        <p:grpSpPr>
          <a:xfrm flipH="1">
            <a:off x="7593662" y="4276170"/>
            <a:ext cx="1670483" cy="596003"/>
            <a:chOff x="2892547" y="2631926"/>
            <a:chExt cx="334612" cy="119392"/>
          </a:xfrm>
        </p:grpSpPr>
        <p:sp>
          <p:nvSpPr>
            <p:cNvPr id="133" name="Google Shape;133;p107"/>
            <p:cNvSpPr/>
            <p:nvPr/>
          </p:nvSpPr>
          <p:spPr>
            <a:xfrm>
              <a:off x="2893597" y="2631926"/>
              <a:ext cx="329609" cy="116026"/>
            </a:xfrm>
            <a:custGeom>
              <a:avLst/>
              <a:gdLst/>
              <a:ahLst/>
              <a:cxnLst/>
              <a:rect l="l" t="t" r="r" b="b"/>
              <a:pathLst>
                <a:path w="10673" h="3757" extrusionOk="0">
                  <a:moveTo>
                    <a:pt x="10672" y="2733"/>
                  </a:moveTo>
                  <a:cubicBezTo>
                    <a:pt x="9258" y="2751"/>
                    <a:pt x="8090" y="2819"/>
                    <a:pt x="8090" y="2819"/>
                  </a:cubicBezTo>
                  <a:cubicBezTo>
                    <a:pt x="8090" y="2819"/>
                    <a:pt x="8295" y="3723"/>
                    <a:pt x="7186" y="3739"/>
                  </a:cubicBezTo>
                  <a:cubicBezTo>
                    <a:pt x="6078" y="3757"/>
                    <a:pt x="6044" y="3007"/>
                    <a:pt x="6044" y="3007"/>
                  </a:cubicBezTo>
                  <a:cubicBezTo>
                    <a:pt x="6044" y="3007"/>
                    <a:pt x="5703" y="3365"/>
                    <a:pt x="5226" y="3263"/>
                  </a:cubicBezTo>
                  <a:cubicBezTo>
                    <a:pt x="4748" y="3160"/>
                    <a:pt x="4714" y="2751"/>
                    <a:pt x="4714" y="2751"/>
                  </a:cubicBezTo>
                  <a:lnTo>
                    <a:pt x="86" y="2751"/>
                  </a:lnTo>
                  <a:cubicBezTo>
                    <a:pt x="1" y="2751"/>
                    <a:pt x="724" y="2680"/>
                    <a:pt x="855" y="2592"/>
                  </a:cubicBezTo>
                  <a:cubicBezTo>
                    <a:pt x="989" y="2502"/>
                    <a:pt x="1072" y="2395"/>
                    <a:pt x="1286" y="2362"/>
                  </a:cubicBezTo>
                  <a:cubicBezTo>
                    <a:pt x="1580" y="2315"/>
                    <a:pt x="2034" y="2457"/>
                    <a:pt x="2278" y="2382"/>
                  </a:cubicBezTo>
                  <a:cubicBezTo>
                    <a:pt x="2819" y="2220"/>
                    <a:pt x="2693" y="1524"/>
                    <a:pt x="3879" y="1865"/>
                  </a:cubicBezTo>
                  <a:cubicBezTo>
                    <a:pt x="3879" y="1865"/>
                    <a:pt x="3418" y="893"/>
                    <a:pt x="3998" y="739"/>
                  </a:cubicBezTo>
                  <a:cubicBezTo>
                    <a:pt x="4578" y="586"/>
                    <a:pt x="5038" y="1217"/>
                    <a:pt x="5038" y="1217"/>
                  </a:cubicBezTo>
                  <a:cubicBezTo>
                    <a:pt x="5038" y="1217"/>
                    <a:pt x="4834" y="313"/>
                    <a:pt x="5925" y="279"/>
                  </a:cubicBezTo>
                  <a:cubicBezTo>
                    <a:pt x="7016" y="245"/>
                    <a:pt x="6641" y="1183"/>
                    <a:pt x="6641" y="1183"/>
                  </a:cubicBezTo>
                  <a:cubicBezTo>
                    <a:pt x="7231" y="1"/>
                    <a:pt x="8851" y="1019"/>
                    <a:pt x="7902" y="2291"/>
                  </a:cubicBezTo>
                  <a:cubicBezTo>
                    <a:pt x="7902" y="2291"/>
                    <a:pt x="8744" y="1552"/>
                    <a:pt x="9381" y="2318"/>
                  </a:cubicBezTo>
                  <a:cubicBezTo>
                    <a:pt x="9541" y="2510"/>
                    <a:pt x="10336" y="2244"/>
                    <a:pt x="10672" y="2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07"/>
            <p:cNvSpPr/>
            <p:nvPr/>
          </p:nvSpPr>
          <p:spPr>
            <a:xfrm>
              <a:off x="2892547" y="2636373"/>
              <a:ext cx="334612" cy="114945"/>
            </a:xfrm>
            <a:custGeom>
              <a:avLst/>
              <a:gdLst/>
              <a:ahLst/>
              <a:cxnLst/>
              <a:rect l="l" t="t" r="r" b="b"/>
              <a:pathLst>
                <a:path w="10835" h="3722" extrusionOk="0">
                  <a:moveTo>
                    <a:pt x="8118" y="2562"/>
                  </a:moveTo>
                  <a:cubicBezTo>
                    <a:pt x="8121" y="2562"/>
                    <a:pt x="9129" y="2504"/>
                    <a:pt x="10415" y="2482"/>
                  </a:cubicBezTo>
                  <a:cubicBezTo>
                    <a:pt x="10235" y="2390"/>
                    <a:pt x="10006" y="2381"/>
                    <a:pt x="9815" y="2374"/>
                  </a:cubicBezTo>
                  <a:cubicBezTo>
                    <a:pt x="9600" y="2365"/>
                    <a:pt x="9422" y="2358"/>
                    <a:pt x="9329" y="2245"/>
                  </a:cubicBezTo>
                  <a:cubicBezTo>
                    <a:pt x="8765" y="1569"/>
                    <a:pt x="8012" y="2230"/>
                    <a:pt x="8010" y="2232"/>
                  </a:cubicBezTo>
                  <a:lnTo>
                    <a:pt x="8010" y="2232"/>
                  </a:lnTo>
                  <a:cubicBezTo>
                    <a:pt x="7971" y="2266"/>
                    <a:pt x="7912" y="2269"/>
                    <a:pt x="7869" y="2237"/>
                  </a:cubicBezTo>
                  <a:cubicBezTo>
                    <a:pt x="7819" y="2200"/>
                    <a:pt x="7808" y="2129"/>
                    <a:pt x="7846" y="2080"/>
                  </a:cubicBezTo>
                  <a:cubicBezTo>
                    <a:pt x="8156" y="1663"/>
                    <a:pt x="8168" y="1283"/>
                    <a:pt x="8031" y="1017"/>
                  </a:cubicBezTo>
                  <a:cubicBezTo>
                    <a:pt x="7972" y="900"/>
                    <a:pt x="7884" y="806"/>
                    <a:pt x="7781" y="738"/>
                  </a:cubicBezTo>
                  <a:cubicBezTo>
                    <a:pt x="7678" y="672"/>
                    <a:pt x="7560" y="633"/>
                    <a:pt x="7441" y="628"/>
                  </a:cubicBezTo>
                  <a:cubicBezTo>
                    <a:pt x="7199" y="620"/>
                    <a:pt x="6945" y="753"/>
                    <a:pt x="6777" y="1085"/>
                  </a:cubicBezTo>
                  <a:cubicBezTo>
                    <a:pt x="6753" y="1139"/>
                    <a:pt x="6690" y="1165"/>
                    <a:pt x="6634" y="1144"/>
                  </a:cubicBezTo>
                  <a:cubicBezTo>
                    <a:pt x="6576" y="1121"/>
                    <a:pt x="6548" y="1055"/>
                    <a:pt x="6570" y="998"/>
                  </a:cubicBezTo>
                  <a:cubicBezTo>
                    <a:pt x="6570" y="996"/>
                    <a:pt x="6882" y="218"/>
                    <a:pt x="5962" y="247"/>
                  </a:cubicBezTo>
                  <a:cubicBezTo>
                    <a:pt x="5007" y="277"/>
                    <a:pt x="5182" y="1047"/>
                    <a:pt x="5182" y="1049"/>
                  </a:cubicBezTo>
                  <a:lnTo>
                    <a:pt x="5182" y="1049"/>
                  </a:lnTo>
                  <a:cubicBezTo>
                    <a:pt x="5191" y="1091"/>
                    <a:pt x="5176" y="1136"/>
                    <a:pt x="5139" y="1163"/>
                  </a:cubicBezTo>
                  <a:cubicBezTo>
                    <a:pt x="5090" y="1199"/>
                    <a:pt x="5019" y="1189"/>
                    <a:pt x="4982" y="1139"/>
                  </a:cubicBezTo>
                  <a:cubicBezTo>
                    <a:pt x="4980" y="1137"/>
                    <a:pt x="4567" y="570"/>
                    <a:pt x="4061" y="704"/>
                  </a:cubicBezTo>
                  <a:cubicBezTo>
                    <a:pt x="3613" y="822"/>
                    <a:pt x="4014" y="1670"/>
                    <a:pt x="4016" y="1673"/>
                  </a:cubicBezTo>
                  <a:lnTo>
                    <a:pt x="4015" y="1673"/>
                  </a:lnTo>
                  <a:cubicBezTo>
                    <a:pt x="4026" y="1696"/>
                    <a:pt x="4029" y="1724"/>
                    <a:pt x="4022" y="1751"/>
                  </a:cubicBezTo>
                  <a:cubicBezTo>
                    <a:pt x="4004" y="1811"/>
                    <a:pt x="3942" y="1846"/>
                    <a:pt x="3882" y="1829"/>
                  </a:cubicBezTo>
                  <a:cubicBezTo>
                    <a:pt x="3163" y="1622"/>
                    <a:pt x="2977" y="1825"/>
                    <a:pt x="2791" y="2028"/>
                  </a:cubicBezTo>
                  <a:cubicBezTo>
                    <a:pt x="2674" y="2156"/>
                    <a:pt x="2557" y="2283"/>
                    <a:pt x="2344" y="2347"/>
                  </a:cubicBezTo>
                  <a:cubicBezTo>
                    <a:pt x="2192" y="2392"/>
                    <a:pt x="1993" y="2369"/>
                    <a:pt x="1789" y="2347"/>
                  </a:cubicBezTo>
                  <a:cubicBezTo>
                    <a:pt x="1626" y="2328"/>
                    <a:pt x="1460" y="2309"/>
                    <a:pt x="1338" y="2328"/>
                  </a:cubicBezTo>
                  <a:cubicBezTo>
                    <a:pt x="1205" y="2348"/>
                    <a:pt x="1129" y="2408"/>
                    <a:pt x="1050" y="2469"/>
                  </a:cubicBezTo>
                  <a:cubicBezTo>
                    <a:pt x="1040" y="2478"/>
                    <a:pt x="1029" y="2486"/>
                    <a:pt x="1018" y="2494"/>
                  </a:cubicBezTo>
                  <a:lnTo>
                    <a:pt x="4748" y="2494"/>
                  </a:lnTo>
                  <a:lnTo>
                    <a:pt x="4748" y="2494"/>
                  </a:lnTo>
                  <a:cubicBezTo>
                    <a:pt x="4806" y="2494"/>
                    <a:pt x="4855" y="2538"/>
                    <a:pt x="4860" y="2596"/>
                  </a:cubicBezTo>
                  <a:cubicBezTo>
                    <a:pt x="4860" y="2597"/>
                    <a:pt x="4887" y="2923"/>
                    <a:pt x="5283" y="3009"/>
                  </a:cubicBezTo>
                  <a:cubicBezTo>
                    <a:pt x="5679" y="3093"/>
                    <a:pt x="5967" y="2815"/>
                    <a:pt x="5995" y="2787"/>
                  </a:cubicBezTo>
                  <a:cubicBezTo>
                    <a:pt x="6014" y="2766"/>
                    <a:pt x="6041" y="2752"/>
                    <a:pt x="6072" y="2750"/>
                  </a:cubicBezTo>
                  <a:cubicBezTo>
                    <a:pt x="6134" y="2747"/>
                    <a:pt x="6187" y="2794"/>
                    <a:pt x="6191" y="2856"/>
                  </a:cubicBezTo>
                  <a:cubicBezTo>
                    <a:pt x="6191" y="2858"/>
                    <a:pt x="6219" y="3498"/>
                    <a:pt x="7219" y="3484"/>
                  </a:cubicBezTo>
                  <a:cubicBezTo>
                    <a:pt x="8188" y="3469"/>
                    <a:pt x="8015" y="2700"/>
                    <a:pt x="8014" y="2699"/>
                  </a:cubicBezTo>
                  <a:lnTo>
                    <a:pt x="8014" y="2699"/>
                  </a:lnTo>
                  <a:cubicBezTo>
                    <a:pt x="8013" y="2693"/>
                    <a:pt x="8012" y="2687"/>
                    <a:pt x="8012" y="2681"/>
                  </a:cubicBezTo>
                  <a:cubicBezTo>
                    <a:pt x="8008" y="2619"/>
                    <a:pt x="8056" y="2566"/>
                    <a:pt x="8118" y="2562"/>
                  </a:cubicBezTo>
                  <a:close/>
                  <a:moveTo>
                    <a:pt x="10701" y="2702"/>
                  </a:moveTo>
                  <a:cubicBezTo>
                    <a:pt x="9562" y="2716"/>
                    <a:pt x="8581" y="2763"/>
                    <a:pt x="8250" y="2781"/>
                  </a:cubicBezTo>
                  <a:cubicBezTo>
                    <a:pt x="8266" y="3059"/>
                    <a:pt x="8195" y="3693"/>
                    <a:pt x="7222" y="3708"/>
                  </a:cubicBezTo>
                  <a:cubicBezTo>
                    <a:pt x="6378" y="3721"/>
                    <a:pt x="6101" y="3313"/>
                    <a:pt x="6010" y="3062"/>
                  </a:cubicBezTo>
                  <a:cubicBezTo>
                    <a:pt x="5850" y="3170"/>
                    <a:pt x="5574" y="3301"/>
                    <a:pt x="5236" y="3229"/>
                  </a:cubicBezTo>
                  <a:cubicBezTo>
                    <a:pt x="4838" y="3143"/>
                    <a:pt x="4703" y="2871"/>
                    <a:pt x="4658" y="2720"/>
                  </a:cubicBezTo>
                  <a:lnTo>
                    <a:pt x="120" y="2720"/>
                  </a:lnTo>
                  <a:cubicBezTo>
                    <a:pt x="38" y="2720"/>
                    <a:pt x="0" y="2681"/>
                    <a:pt x="0" y="2606"/>
                  </a:cubicBezTo>
                  <a:cubicBezTo>
                    <a:pt x="0" y="2507"/>
                    <a:pt x="79" y="2496"/>
                    <a:pt x="200" y="2479"/>
                  </a:cubicBezTo>
                  <a:cubicBezTo>
                    <a:pt x="381" y="2454"/>
                    <a:pt x="755" y="2403"/>
                    <a:pt x="827" y="2355"/>
                  </a:cubicBezTo>
                  <a:cubicBezTo>
                    <a:pt x="856" y="2335"/>
                    <a:pt x="885" y="2313"/>
                    <a:pt x="913" y="2291"/>
                  </a:cubicBezTo>
                  <a:cubicBezTo>
                    <a:pt x="1015" y="2212"/>
                    <a:pt x="1113" y="2136"/>
                    <a:pt x="1304" y="2106"/>
                  </a:cubicBezTo>
                  <a:cubicBezTo>
                    <a:pt x="1457" y="2082"/>
                    <a:pt x="1637" y="2102"/>
                    <a:pt x="1814" y="2122"/>
                  </a:cubicBezTo>
                  <a:cubicBezTo>
                    <a:pt x="1994" y="2143"/>
                    <a:pt x="2172" y="2163"/>
                    <a:pt x="2280" y="2131"/>
                  </a:cubicBezTo>
                  <a:cubicBezTo>
                    <a:pt x="2433" y="2085"/>
                    <a:pt x="2529" y="1980"/>
                    <a:pt x="2626" y="1875"/>
                  </a:cubicBezTo>
                  <a:cubicBezTo>
                    <a:pt x="2837" y="1645"/>
                    <a:pt x="3050" y="1413"/>
                    <a:pt x="3728" y="1557"/>
                  </a:cubicBezTo>
                  <a:cubicBezTo>
                    <a:pt x="3617" y="1231"/>
                    <a:pt x="3489" y="622"/>
                    <a:pt x="4003" y="486"/>
                  </a:cubicBezTo>
                  <a:cubicBezTo>
                    <a:pt x="4401" y="381"/>
                    <a:pt x="4744" y="595"/>
                    <a:pt x="4951" y="779"/>
                  </a:cubicBezTo>
                  <a:cubicBezTo>
                    <a:pt x="4986" y="472"/>
                    <a:pt x="5176" y="47"/>
                    <a:pt x="5956" y="22"/>
                  </a:cubicBezTo>
                  <a:cubicBezTo>
                    <a:pt x="6653" y="1"/>
                    <a:pt x="6831" y="325"/>
                    <a:pt x="6851" y="620"/>
                  </a:cubicBezTo>
                  <a:cubicBezTo>
                    <a:pt x="7032" y="462"/>
                    <a:pt x="7244" y="396"/>
                    <a:pt x="7449" y="404"/>
                  </a:cubicBezTo>
                  <a:cubicBezTo>
                    <a:pt x="7610" y="410"/>
                    <a:pt x="7767" y="462"/>
                    <a:pt x="7904" y="550"/>
                  </a:cubicBezTo>
                  <a:cubicBezTo>
                    <a:pt x="8039" y="638"/>
                    <a:pt x="8153" y="762"/>
                    <a:pt x="8232" y="913"/>
                  </a:cubicBezTo>
                  <a:cubicBezTo>
                    <a:pt x="8358" y="1159"/>
                    <a:pt x="8388" y="1475"/>
                    <a:pt x="8250" y="1822"/>
                  </a:cubicBezTo>
                  <a:cubicBezTo>
                    <a:pt x="8585" y="1674"/>
                    <a:pt x="9081" y="1596"/>
                    <a:pt x="9501" y="2101"/>
                  </a:cubicBezTo>
                  <a:cubicBezTo>
                    <a:pt x="9530" y="2137"/>
                    <a:pt x="9663" y="2142"/>
                    <a:pt x="9824" y="2149"/>
                  </a:cubicBezTo>
                  <a:cubicBezTo>
                    <a:pt x="10148" y="2162"/>
                    <a:pt x="10561" y="2178"/>
                    <a:pt x="10800" y="2527"/>
                  </a:cubicBezTo>
                  <a:cubicBezTo>
                    <a:pt x="10835" y="2578"/>
                    <a:pt x="10822" y="2648"/>
                    <a:pt x="10770" y="2683"/>
                  </a:cubicBezTo>
                  <a:cubicBezTo>
                    <a:pt x="10749" y="2697"/>
                    <a:pt x="10725" y="2703"/>
                    <a:pt x="10701" y="2702"/>
                  </a:cubicBezTo>
                  <a:close/>
                </a:path>
              </a:pathLst>
            </a:custGeom>
            <a:solidFill>
              <a:srgbClr val="2D4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07"/>
            <p:cNvSpPr/>
            <p:nvPr/>
          </p:nvSpPr>
          <p:spPr>
            <a:xfrm>
              <a:off x="2923985" y="2684796"/>
              <a:ext cx="290203" cy="59634"/>
            </a:xfrm>
            <a:custGeom>
              <a:avLst/>
              <a:gdLst/>
              <a:ahLst/>
              <a:cxnLst/>
              <a:rect l="l" t="t" r="r" b="b"/>
              <a:pathLst>
                <a:path w="9397" h="1931" extrusionOk="0">
                  <a:moveTo>
                    <a:pt x="8311" y="677"/>
                  </a:moveTo>
                  <a:cubicBezTo>
                    <a:pt x="7747" y="1"/>
                    <a:pt x="6994" y="662"/>
                    <a:pt x="6992" y="664"/>
                  </a:cubicBezTo>
                  <a:lnTo>
                    <a:pt x="6992" y="664"/>
                  </a:lnTo>
                  <a:cubicBezTo>
                    <a:pt x="6953" y="698"/>
                    <a:pt x="6894" y="701"/>
                    <a:pt x="6851" y="669"/>
                  </a:cubicBezTo>
                  <a:cubicBezTo>
                    <a:pt x="6830" y="653"/>
                    <a:pt x="6816" y="631"/>
                    <a:pt x="6810" y="607"/>
                  </a:cubicBezTo>
                  <a:cubicBezTo>
                    <a:pt x="6674" y="675"/>
                    <a:pt x="6587" y="604"/>
                    <a:pt x="6587" y="604"/>
                  </a:cubicBezTo>
                  <a:cubicBezTo>
                    <a:pt x="6587" y="604"/>
                    <a:pt x="6707" y="1150"/>
                    <a:pt x="6084" y="1311"/>
                  </a:cubicBezTo>
                  <a:cubicBezTo>
                    <a:pt x="5462" y="1474"/>
                    <a:pt x="5207" y="690"/>
                    <a:pt x="5207" y="690"/>
                  </a:cubicBezTo>
                  <a:cubicBezTo>
                    <a:pt x="5207" y="690"/>
                    <a:pt x="5155" y="842"/>
                    <a:pt x="4670" y="953"/>
                  </a:cubicBezTo>
                  <a:cubicBezTo>
                    <a:pt x="4183" y="1064"/>
                    <a:pt x="4004" y="570"/>
                    <a:pt x="4004" y="570"/>
                  </a:cubicBezTo>
                  <a:lnTo>
                    <a:pt x="1668" y="570"/>
                  </a:lnTo>
                  <a:cubicBezTo>
                    <a:pt x="1580" y="657"/>
                    <a:pt x="1477" y="733"/>
                    <a:pt x="1326" y="779"/>
                  </a:cubicBezTo>
                  <a:cubicBezTo>
                    <a:pt x="1220" y="811"/>
                    <a:pt x="1089" y="809"/>
                    <a:pt x="950" y="797"/>
                  </a:cubicBezTo>
                  <a:cubicBezTo>
                    <a:pt x="892" y="792"/>
                    <a:pt x="831" y="785"/>
                    <a:pt x="771" y="779"/>
                  </a:cubicBezTo>
                  <a:cubicBezTo>
                    <a:pt x="608" y="760"/>
                    <a:pt x="442" y="741"/>
                    <a:pt x="320" y="760"/>
                  </a:cubicBezTo>
                  <a:cubicBezTo>
                    <a:pt x="187" y="780"/>
                    <a:pt x="111" y="840"/>
                    <a:pt x="32" y="901"/>
                  </a:cubicBezTo>
                  <a:cubicBezTo>
                    <a:pt x="22" y="910"/>
                    <a:pt x="11" y="918"/>
                    <a:pt x="0" y="926"/>
                  </a:cubicBezTo>
                  <a:lnTo>
                    <a:pt x="895" y="926"/>
                  </a:lnTo>
                  <a:lnTo>
                    <a:pt x="3730" y="926"/>
                  </a:lnTo>
                  <a:lnTo>
                    <a:pt x="3730" y="926"/>
                  </a:lnTo>
                  <a:cubicBezTo>
                    <a:pt x="3788" y="926"/>
                    <a:pt x="3837" y="970"/>
                    <a:pt x="3842" y="1028"/>
                  </a:cubicBezTo>
                  <a:cubicBezTo>
                    <a:pt x="3842" y="1029"/>
                    <a:pt x="3869" y="1355"/>
                    <a:pt x="4265" y="1441"/>
                  </a:cubicBezTo>
                  <a:cubicBezTo>
                    <a:pt x="4661" y="1525"/>
                    <a:pt x="4949" y="1247"/>
                    <a:pt x="4977" y="1219"/>
                  </a:cubicBezTo>
                  <a:cubicBezTo>
                    <a:pt x="4996" y="1198"/>
                    <a:pt x="5023" y="1184"/>
                    <a:pt x="5054" y="1182"/>
                  </a:cubicBezTo>
                  <a:cubicBezTo>
                    <a:pt x="5116" y="1179"/>
                    <a:pt x="5169" y="1226"/>
                    <a:pt x="5173" y="1288"/>
                  </a:cubicBezTo>
                  <a:cubicBezTo>
                    <a:pt x="5173" y="1290"/>
                    <a:pt x="5201" y="1930"/>
                    <a:pt x="6201" y="1916"/>
                  </a:cubicBezTo>
                  <a:cubicBezTo>
                    <a:pt x="7170" y="1901"/>
                    <a:pt x="6997" y="1132"/>
                    <a:pt x="6996" y="1131"/>
                  </a:cubicBezTo>
                  <a:lnTo>
                    <a:pt x="6996" y="1131"/>
                  </a:lnTo>
                  <a:cubicBezTo>
                    <a:pt x="6995" y="1125"/>
                    <a:pt x="6994" y="1119"/>
                    <a:pt x="6994" y="1113"/>
                  </a:cubicBezTo>
                  <a:cubicBezTo>
                    <a:pt x="6990" y="1051"/>
                    <a:pt x="7038" y="998"/>
                    <a:pt x="7100" y="994"/>
                  </a:cubicBezTo>
                  <a:cubicBezTo>
                    <a:pt x="7103" y="994"/>
                    <a:pt x="8111" y="936"/>
                    <a:pt x="9397" y="914"/>
                  </a:cubicBezTo>
                  <a:cubicBezTo>
                    <a:pt x="9217" y="822"/>
                    <a:pt x="8989" y="813"/>
                    <a:pt x="8797" y="806"/>
                  </a:cubicBezTo>
                  <a:cubicBezTo>
                    <a:pt x="8582" y="797"/>
                    <a:pt x="8404" y="790"/>
                    <a:pt x="8311" y="6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07"/>
            <p:cNvSpPr/>
            <p:nvPr/>
          </p:nvSpPr>
          <p:spPr>
            <a:xfrm>
              <a:off x="3107793" y="2715492"/>
              <a:ext cx="30944" cy="20506"/>
            </a:xfrm>
            <a:custGeom>
              <a:avLst/>
              <a:gdLst/>
              <a:ahLst/>
              <a:cxnLst/>
              <a:rect l="l" t="t" r="r" b="b"/>
              <a:pathLst>
                <a:path w="1002" h="664" extrusionOk="0">
                  <a:moveTo>
                    <a:pt x="866" y="311"/>
                  </a:moveTo>
                  <a:cubicBezTo>
                    <a:pt x="848" y="344"/>
                    <a:pt x="829" y="371"/>
                    <a:pt x="804" y="401"/>
                  </a:cubicBezTo>
                  <a:cubicBezTo>
                    <a:pt x="714" y="502"/>
                    <a:pt x="624" y="558"/>
                    <a:pt x="498" y="606"/>
                  </a:cubicBezTo>
                  <a:cubicBezTo>
                    <a:pt x="392" y="643"/>
                    <a:pt x="295" y="663"/>
                    <a:pt x="184" y="658"/>
                  </a:cubicBezTo>
                  <a:cubicBezTo>
                    <a:pt x="143" y="656"/>
                    <a:pt x="105" y="653"/>
                    <a:pt x="67" y="638"/>
                  </a:cubicBezTo>
                  <a:cubicBezTo>
                    <a:pt x="52" y="633"/>
                    <a:pt x="39" y="627"/>
                    <a:pt x="26" y="618"/>
                  </a:cubicBezTo>
                  <a:cubicBezTo>
                    <a:pt x="20" y="613"/>
                    <a:pt x="0" y="597"/>
                    <a:pt x="8" y="587"/>
                  </a:cubicBezTo>
                  <a:cubicBezTo>
                    <a:pt x="13" y="584"/>
                    <a:pt x="32" y="589"/>
                    <a:pt x="39" y="591"/>
                  </a:cubicBezTo>
                  <a:cubicBezTo>
                    <a:pt x="51" y="592"/>
                    <a:pt x="63" y="592"/>
                    <a:pt x="75" y="593"/>
                  </a:cubicBezTo>
                  <a:cubicBezTo>
                    <a:pt x="111" y="593"/>
                    <a:pt x="144" y="591"/>
                    <a:pt x="180" y="586"/>
                  </a:cubicBezTo>
                  <a:cubicBezTo>
                    <a:pt x="281" y="570"/>
                    <a:pt x="361" y="545"/>
                    <a:pt x="453" y="502"/>
                  </a:cubicBezTo>
                  <a:cubicBezTo>
                    <a:pt x="555" y="453"/>
                    <a:pt x="628" y="402"/>
                    <a:pt x="700" y="316"/>
                  </a:cubicBezTo>
                  <a:cubicBezTo>
                    <a:pt x="718" y="292"/>
                    <a:pt x="733" y="270"/>
                    <a:pt x="748" y="245"/>
                  </a:cubicBezTo>
                  <a:cubicBezTo>
                    <a:pt x="814" y="107"/>
                    <a:pt x="789" y="6"/>
                    <a:pt x="870" y="16"/>
                  </a:cubicBezTo>
                  <a:cubicBezTo>
                    <a:pt x="1002" y="0"/>
                    <a:pt x="891" y="260"/>
                    <a:pt x="866" y="3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07"/>
            <p:cNvSpPr/>
            <p:nvPr/>
          </p:nvSpPr>
          <p:spPr>
            <a:xfrm>
              <a:off x="3106126" y="2661016"/>
              <a:ext cx="32056" cy="12569"/>
            </a:xfrm>
            <a:custGeom>
              <a:avLst/>
              <a:gdLst/>
              <a:ahLst/>
              <a:cxnLst/>
              <a:rect l="l" t="t" r="r" b="b"/>
              <a:pathLst>
                <a:path w="1038" h="407" extrusionOk="0">
                  <a:moveTo>
                    <a:pt x="163" y="126"/>
                  </a:moveTo>
                  <a:cubicBezTo>
                    <a:pt x="169" y="120"/>
                    <a:pt x="175" y="116"/>
                    <a:pt x="181" y="111"/>
                  </a:cubicBezTo>
                  <a:cubicBezTo>
                    <a:pt x="280" y="36"/>
                    <a:pt x="377" y="1"/>
                    <a:pt x="502" y="2"/>
                  </a:cubicBezTo>
                  <a:cubicBezTo>
                    <a:pt x="623" y="9"/>
                    <a:pt x="716" y="34"/>
                    <a:pt x="822" y="93"/>
                  </a:cubicBezTo>
                  <a:cubicBezTo>
                    <a:pt x="851" y="112"/>
                    <a:pt x="1037" y="243"/>
                    <a:pt x="1009" y="294"/>
                  </a:cubicBezTo>
                  <a:cubicBezTo>
                    <a:pt x="1006" y="295"/>
                    <a:pt x="817" y="186"/>
                    <a:pt x="784" y="172"/>
                  </a:cubicBezTo>
                  <a:cubicBezTo>
                    <a:pt x="686" y="136"/>
                    <a:pt x="606" y="121"/>
                    <a:pt x="502" y="124"/>
                  </a:cubicBezTo>
                  <a:cubicBezTo>
                    <a:pt x="410" y="130"/>
                    <a:pt x="338" y="161"/>
                    <a:pt x="266" y="217"/>
                  </a:cubicBezTo>
                  <a:cubicBezTo>
                    <a:pt x="265" y="217"/>
                    <a:pt x="254" y="227"/>
                    <a:pt x="252" y="229"/>
                  </a:cubicBezTo>
                  <a:cubicBezTo>
                    <a:pt x="225" y="253"/>
                    <a:pt x="205" y="275"/>
                    <a:pt x="185" y="305"/>
                  </a:cubicBezTo>
                  <a:cubicBezTo>
                    <a:pt x="136" y="391"/>
                    <a:pt x="164" y="403"/>
                    <a:pt x="97" y="398"/>
                  </a:cubicBezTo>
                  <a:cubicBezTo>
                    <a:pt x="1" y="407"/>
                    <a:pt x="40" y="311"/>
                    <a:pt x="71" y="240"/>
                  </a:cubicBezTo>
                  <a:cubicBezTo>
                    <a:pt x="95" y="194"/>
                    <a:pt x="123" y="161"/>
                    <a:pt x="163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07"/>
            <p:cNvSpPr/>
            <p:nvPr/>
          </p:nvSpPr>
          <p:spPr>
            <a:xfrm>
              <a:off x="3023424" y="2660831"/>
              <a:ext cx="19610" cy="17202"/>
            </a:xfrm>
            <a:custGeom>
              <a:avLst/>
              <a:gdLst/>
              <a:ahLst/>
              <a:cxnLst/>
              <a:rect l="l" t="t" r="r" b="b"/>
              <a:pathLst>
                <a:path w="635" h="557" extrusionOk="0">
                  <a:moveTo>
                    <a:pt x="423" y="442"/>
                  </a:moveTo>
                  <a:cubicBezTo>
                    <a:pt x="374" y="385"/>
                    <a:pt x="326" y="330"/>
                    <a:pt x="274" y="275"/>
                  </a:cubicBezTo>
                  <a:cubicBezTo>
                    <a:pt x="227" y="226"/>
                    <a:pt x="182" y="181"/>
                    <a:pt x="130" y="138"/>
                  </a:cubicBezTo>
                  <a:cubicBezTo>
                    <a:pt x="113" y="125"/>
                    <a:pt x="3" y="55"/>
                    <a:pt x="0" y="46"/>
                  </a:cubicBezTo>
                  <a:cubicBezTo>
                    <a:pt x="12" y="1"/>
                    <a:pt x="151" y="54"/>
                    <a:pt x="174" y="65"/>
                  </a:cubicBezTo>
                  <a:cubicBezTo>
                    <a:pt x="243" y="97"/>
                    <a:pt x="298" y="137"/>
                    <a:pt x="356" y="185"/>
                  </a:cubicBezTo>
                  <a:cubicBezTo>
                    <a:pt x="418" y="238"/>
                    <a:pt x="473" y="292"/>
                    <a:pt x="527" y="354"/>
                  </a:cubicBezTo>
                  <a:cubicBezTo>
                    <a:pt x="590" y="431"/>
                    <a:pt x="635" y="462"/>
                    <a:pt x="565" y="506"/>
                  </a:cubicBezTo>
                  <a:cubicBezTo>
                    <a:pt x="499" y="557"/>
                    <a:pt x="492" y="522"/>
                    <a:pt x="423" y="4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07"/>
          <p:cNvGrpSpPr/>
          <p:nvPr/>
        </p:nvGrpSpPr>
        <p:grpSpPr>
          <a:xfrm>
            <a:off x="8428905" y="3130817"/>
            <a:ext cx="194923" cy="194923"/>
            <a:chOff x="3414512" y="2592150"/>
            <a:chExt cx="58460" cy="58460"/>
          </a:xfrm>
        </p:grpSpPr>
        <p:sp>
          <p:nvSpPr>
            <p:cNvPr id="140" name="Google Shape;140;p107"/>
            <p:cNvSpPr/>
            <p:nvPr/>
          </p:nvSpPr>
          <p:spPr>
            <a:xfrm>
              <a:off x="3438075" y="2592150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8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07"/>
            <p:cNvSpPr/>
            <p:nvPr/>
          </p:nvSpPr>
          <p:spPr>
            <a:xfrm>
              <a:off x="3438075" y="2625564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7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07"/>
            <p:cNvSpPr/>
            <p:nvPr/>
          </p:nvSpPr>
          <p:spPr>
            <a:xfrm>
              <a:off x="3447895" y="2615713"/>
              <a:ext cx="25077" cy="11334"/>
            </a:xfrm>
            <a:custGeom>
              <a:avLst/>
              <a:gdLst/>
              <a:ahLst/>
              <a:cxnLst/>
              <a:rect l="l" t="t" r="r" b="b"/>
              <a:pathLst>
                <a:path w="812" h="367" extrusionOk="0">
                  <a:moveTo>
                    <a:pt x="628" y="1"/>
                  </a:moveTo>
                  <a:cubicBezTo>
                    <a:pt x="729" y="1"/>
                    <a:pt x="811" y="83"/>
                    <a:pt x="811" y="184"/>
                  </a:cubicBezTo>
                  <a:cubicBezTo>
                    <a:pt x="811" y="285"/>
                    <a:pt x="729" y="367"/>
                    <a:pt x="628" y="367"/>
                  </a:cubicBezTo>
                  <a:lnTo>
                    <a:pt x="184" y="367"/>
                  </a:lnTo>
                  <a:cubicBezTo>
                    <a:pt x="83" y="367"/>
                    <a:pt x="1" y="285"/>
                    <a:pt x="1" y="184"/>
                  </a:cubicBezTo>
                  <a:cubicBezTo>
                    <a:pt x="1" y="83"/>
                    <a:pt x="8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07"/>
            <p:cNvSpPr/>
            <p:nvPr/>
          </p:nvSpPr>
          <p:spPr>
            <a:xfrm>
              <a:off x="3414512" y="2615713"/>
              <a:ext cx="25046" cy="11334"/>
            </a:xfrm>
            <a:custGeom>
              <a:avLst/>
              <a:gdLst/>
              <a:ahLst/>
              <a:cxnLst/>
              <a:rect l="l" t="t" r="r" b="b"/>
              <a:pathLst>
                <a:path w="811" h="367" extrusionOk="0">
                  <a:moveTo>
                    <a:pt x="627" y="1"/>
                  </a:moveTo>
                  <a:cubicBezTo>
                    <a:pt x="728" y="1"/>
                    <a:pt x="810" y="83"/>
                    <a:pt x="810" y="184"/>
                  </a:cubicBezTo>
                  <a:cubicBezTo>
                    <a:pt x="810" y="285"/>
                    <a:pt x="728" y="367"/>
                    <a:pt x="627" y="367"/>
                  </a:cubicBezTo>
                  <a:lnTo>
                    <a:pt x="183" y="367"/>
                  </a:lnTo>
                  <a:cubicBezTo>
                    <a:pt x="82" y="367"/>
                    <a:pt x="0" y="285"/>
                    <a:pt x="0" y="184"/>
                  </a:cubicBezTo>
                  <a:cubicBezTo>
                    <a:pt x="0" y="83"/>
                    <a:pt x="82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107"/>
          <p:cNvGrpSpPr/>
          <p:nvPr/>
        </p:nvGrpSpPr>
        <p:grpSpPr>
          <a:xfrm rot="-1698774">
            <a:off x="8644998" y="1060997"/>
            <a:ext cx="393700" cy="320646"/>
            <a:chOff x="1172345" y="3856132"/>
            <a:chExt cx="228133" cy="185791"/>
          </a:xfrm>
        </p:grpSpPr>
        <p:sp>
          <p:nvSpPr>
            <p:cNvPr id="145" name="Google Shape;145;p107"/>
            <p:cNvSpPr/>
            <p:nvPr/>
          </p:nvSpPr>
          <p:spPr>
            <a:xfrm>
              <a:off x="1177601" y="3856132"/>
              <a:ext cx="198567" cy="185791"/>
            </a:xfrm>
            <a:custGeom>
              <a:avLst/>
              <a:gdLst/>
              <a:ahLst/>
              <a:cxnLst/>
              <a:rect l="l" t="t" r="r" b="b"/>
              <a:pathLst>
                <a:path w="2720" h="2545" extrusionOk="0">
                  <a:moveTo>
                    <a:pt x="2719" y="1312"/>
                  </a:moveTo>
                  <a:cubicBezTo>
                    <a:pt x="2334" y="2544"/>
                    <a:pt x="1067" y="2516"/>
                    <a:pt x="0" y="1337"/>
                  </a:cubicBezTo>
                  <a:cubicBezTo>
                    <a:pt x="725" y="1281"/>
                    <a:pt x="1121" y="1"/>
                    <a:pt x="2719" y="13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07"/>
            <p:cNvSpPr/>
            <p:nvPr/>
          </p:nvSpPr>
          <p:spPr>
            <a:xfrm>
              <a:off x="1181397" y="3951181"/>
              <a:ext cx="194771" cy="89282"/>
            </a:xfrm>
            <a:custGeom>
              <a:avLst/>
              <a:gdLst/>
              <a:ahLst/>
              <a:cxnLst/>
              <a:rect l="l" t="t" r="r" b="b"/>
              <a:pathLst>
                <a:path w="2668" h="1223" extrusionOk="0">
                  <a:moveTo>
                    <a:pt x="2667" y="10"/>
                  </a:moveTo>
                  <a:cubicBezTo>
                    <a:pt x="2288" y="1222"/>
                    <a:pt x="1056" y="1215"/>
                    <a:pt x="1" y="92"/>
                  </a:cubicBezTo>
                  <a:cubicBezTo>
                    <a:pt x="3" y="74"/>
                    <a:pt x="4" y="63"/>
                    <a:pt x="4" y="63"/>
                  </a:cubicBezTo>
                  <a:cubicBezTo>
                    <a:pt x="300" y="245"/>
                    <a:pt x="1341" y="432"/>
                    <a:pt x="1787" y="381"/>
                  </a:cubicBezTo>
                  <a:cubicBezTo>
                    <a:pt x="2096" y="345"/>
                    <a:pt x="2419" y="166"/>
                    <a:pt x="2655" y="1"/>
                  </a:cubicBezTo>
                  <a:cubicBezTo>
                    <a:pt x="2660" y="4"/>
                    <a:pt x="2663" y="7"/>
                    <a:pt x="2667" y="10"/>
                  </a:cubicBezTo>
                  <a:close/>
                </a:path>
              </a:pathLst>
            </a:custGeom>
            <a:solidFill>
              <a:srgbClr val="2D4E46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07"/>
            <p:cNvSpPr/>
            <p:nvPr/>
          </p:nvSpPr>
          <p:spPr>
            <a:xfrm>
              <a:off x="1172345" y="3878836"/>
              <a:ext cx="208860" cy="146078"/>
            </a:xfrm>
            <a:custGeom>
              <a:avLst/>
              <a:gdLst/>
              <a:ahLst/>
              <a:cxnLst/>
              <a:rect l="l" t="t" r="r" b="b"/>
              <a:pathLst>
                <a:path w="2861" h="2001" extrusionOk="0">
                  <a:moveTo>
                    <a:pt x="2446" y="1697"/>
                  </a:moveTo>
                  <a:cubicBezTo>
                    <a:pt x="2621" y="1538"/>
                    <a:pt x="2761" y="1313"/>
                    <a:pt x="2853" y="1021"/>
                  </a:cubicBezTo>
                  <a:lnTo>
                    <a:pt x="2853" y="1021"/>
                  </a:lnTo>
                  <a:cubicBezTo>
                    <a:pt x="2860" y="997"/>
                    <a:pt x="2853" y="969"/>
                    <a:pt x="2832" y="952"/>
                  </a:cubicBezTo>
                  <a:cubicBezTo>
                    <a:pt x="1673" y="1"/>
                    <a:pt x="1123" y="371"/>
                    <a:pt x="637" y="697"/>
                  </a:cubicBezTo>
                  <a:cubicBezTo>
                    <a:pt x="447" y="826"/>
                    <a:pt x="268" y="946"/>
                    <a:pt x="70" y="963"/>
                  </a:cubicBezTo>
                  <a:cubicBezTo>
                    <a:pt x="55" y="964"/>
                    <a:pt x="41" y="969"/>
                    <a:pt x="30" y="979"/>
                  </a:cubicBezTo>
                  <a:cubicBezTo>
                    <a:pt x="4" y="1003"/>
                    <a:pt x="1" y="1043"/>
                    <a:pt x="25" y="1069"/>
                  </a:cubicBezTo>
                  <a:cubicBezTo>
                    <a:pt x="417" y="1503"/>
                    <a:pt x="837" y="1784"/>
                    <a:pt x="1233" y="1908"/>
                  </a:cubicBezTo>
                  <a:cubicBezTo>
                    <a:pt x="1463" y="1981"/>
                    <a:pt x="1685" y="2000"/>
                    <a:pt x="1890" y="1965"/>
                  </a:cubicBezTo>
                  <a:cubicBezTo>
                    <a:pt x="2097" y="1931"/>
                    <a:pt x="2286" y="1841"/>
                    <a:pt x="2446" y="1697"/>
                  </a:cubicBezTo>
                  <a:close/>
                  <a:moveTo>
                    <a:pt x="2717" y="1024"/>
                  </a:moveTo>
                  <a:cubicBezTo>
                    <a:pt x="2633" y="1274"/>
                    <a:pt x="2510" y="1466"/>
                    <a:pt x="2359" y="1602"/>
                  </a:cubicBezTo>
                  <a:cubicBezTo>
                    <a:pt x="2219" y="1729"/>
                    <a:pt x="2052" y="1809"/>
                    <a:pt x="1869" y="1839"/>
                  </a:cubicBezTo>
                  <a:cubicBezTo>
                    <a:pt x="1684" y="1870"/>
                    <a:pt x="1483" y="1852"/>
                    <a:pt x="1271" y="1786"/>
                  </a:cubicBezTo>
                  <a:cubicBezTo>
                    <a:pt x="923" y="1677"/>
                    <a:pt x="553" y="1437"/>
                    <a:pt x="200" y="1070"/>
                  </a:cubicBezTo>
                  <a:cubicBezTo>
                    <a:pt x="381" y="1025"/>
                    <a:pt x="540" y="916"/>
                    <a:pt x="709" y="804"/>
                  </a:cubicBezTo>
                  <a:cubicBezTo>
                    <a:pt x="1153" y="505"/>
                    <a:pt x="1655" y="167"/>
                    <a:pt x="2717" y="1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07"/>
            <p:cNvSpPr/>
            <p:nvPr/>
          </p:nvSpPr>
          <p:spPr>
            <a:xfrm>
              <a:off x="1205488" y="3937895"/>
              <a:ext cx="40808" cy="58840"/>
            </a:xfrm>
            <a:custGeom>
              <a:avLst/>
              <a:gdLst/>
              <a:ahLst/>
              <a:cxnLst/>
              <a:rect l="l" t="t" r="r" b="b"/>
              <a:pathLst>
                <a:path w="559" h="806" extrusionOk="0">
                  <a:moveTo>
                    <a:pt x="67" y="9"/>
                  </a:moveTo>
                  <a:cubicBezTo>
                    <a:pt x="45" y="0"/>
                    <a:pt x="18" y="12"/>
                    <a:pt x="10" y="35"/>
                  </a:cubicBezTo>
                  <a:cubicBezTo>
                    <a:pt x="1" y="59"/>
                    <a:pt x="13" y="85"/>
                    <a:pt x="36" y="94"/>
                  </a:cubicBezTo>
                  <a:cubicBezTo>
                    <a:pt x="173" y="144"/>
                    <a:pt x="262" y="265"/>
                    <a:pt x="364" y="404"/>
                  </a:cubicBezTo>
                  <a:cubicBezTo>
                    <a:pt x="393" y="444"/>
                    <a:pt x="424" y="485"/>
                    <a:pt x="456" y="526"/>
                  </a:cubicBezTo>
                  <a:cubicBezTo>
                    <a:pt x="424" y="576"/>
                    <a:pt x="390" y="620"/>
                    <a:pt x="355" y="653"/>
                  </a:cubicBezTo>
                  <a:cubicBezTo>
                    <a:pt x="318" y="688"/>
                    <a:pt x="278" y="711"/>
                    <a:pt x="231" y="715"/>
                  </a:cubicBezTo>
                  <a:cubicBezTo>
                    <a:pt x="205" y="717"/>
                    <a:pt x="187" y="739"/>
                    <a:pt x="190" y="763"/>
                  </a:cubicBezTo>
                  <a:cubicBezTo>
                    <a:pt x="191" y="788"/>
                    <a:pt x="213" y="806"/>
                    <a:pt x="238" y="804"/>
                  </a:cubicBezTo>
                  <a:cubicBezTo>
                    <a:pt x="307" y="798"/>
                    <a:pt x="365" y="768"/>
                    <a:pt x="417" y="719"/>
                  </a:cubicBezTo>
                  <a:cubicBezTo>
                    <a:pt x="464" y="675"/>
                    <a:pt x="505" y="617"/>
                    <a:pt x="548" y="549"/>
                  </a:cubicBezTo>
                  <a:cubicBezTo>
                    <a:pt x="559" y="533"/>
                    <a:pt x="559" y="511"/>
                    <a:pt x="546" y="494"/>
                  </a:cubicBezTo>
                  <a:cubicBezTo>
                    <a:pt x="507" y="446"/>
                    <a:pt x="472" y="398"/>
                    <a:pt x="437" y="351"/>
                  </a:cubicBezTo>
                  <a:cubicBezTo>
                    <a:pt x="326" y="200"/>
                    <a:pt x="229" y="69"/>
                    <a:pt x="67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07"/>
            <p:cNvSpPr/>
            <p:nvPr/>
          </p:nvSpPr>
          <p:spPr>
            <a:xfrm>
              <a:off x="1172564" y="3929573"/>
              <a:ext cx="227914" cy="59059"/>
            </a:xfrm>
            <a:custGeom>
              <a:avLst/>
              <a:gdLst/>
              <a:ahLst/>
              <a:cxnLst/>
              <a:rect l="l" t="t" r="r" b="b"/>
              <a:pathLst>
                <a:path w="3122" h="809" extrusionOk="0">
                  <a:moveTo>
                    <a:pt x="3100" y="112"/>
                  </a:moveTo>
                  <a:cubicBezTo>
                    <a:pt x="3122" y="85"/>
                    <a:pt x="3118" y="45"/>
                    <a:pt x="3091" y="22"/>
                  </a:cubicBezTo>
                  <a:cubicBezTo>
                    <a:pt x="3063" y="1"/>
                    <a:pt x="3022" y="5"/>
                    <a:pt x="3001" y="32"/>
                  </a:cubicBezTo>
                  <a:cubicBezTo>
                    <a:pt x="2719" y="381"/>
                    <a:pt x="2298" y="543"/>
                    <a:pt x="1866" y="596"/>
                  </a:cubicBezTo>
                  <a:cubicBezTo>
                    <a:pt x="1203" y="678"/>
                    <a:pt x="518" y="507"/>
                    <a:pt x="255" y="365"/>
                  </a:cubicBezTo>
                  <a:cubicBezTo>
                    <a:pt x="225" y="349"/>
                    <a:pt x="199" y="335"/>
                    <a:pt x="177" y="322"/>
                  </a:cubicBezTo>
                  <a:cubicBezTo>
                    <a:pt x="151" y="307"/>
                    <a:pt x="128" y="294"/>
                    <a:pt x="107" y="281"/>
                  </a:cubicBezTo>
                  <a:cubicBezTo>
                    <a:pt x="76" y="263"/>
                    <a:pt x="37" y="272"/>
                    <a:pt x="19" y="303"/>
                  </a:cubicBezTo>
                  <a:cubicBezTo>
                    <a:pt x="1" y="333"/>
                    <a:pt x="10" y="373"/>
                    <a:pt x="41" y="390"/>
                  </a:cubicBezTo>
                  <a:cubicBezTo>
                    <a:pt x="63" y="404"/>
                    <a:pt x="88" y="419"/>
                    <a:pt x="113" y="433"/>
                  </a:cubicBezTo>
                  <a:cubicBezTo>
                    <a:pt x="140" y="448"/>
                    <a:pt x="166" y="463"/>
                    <a:pt x="193" y="477"/>
                  </a:cubicBezTo>
                  <a:cubicBezTo>
                    <a:pt x="472" y="627"/>
                    <a:pt x="1191" y="808"/>
                    <a:pt x="1881" y="724"/>
                  </a:cubicBezTo>
                  <a:cubicBezTo>
                    <a:pt x="2343" y="666"/>
                    <a:pt x="2794" y="491"/>
                    <a:pt x="3100" y="1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07"/>
            <p:cNvSpPr/>
            <p:nvPr/>
          </p:nvSpPr>
          <p:spPr>
            <a:xfrm>
              <a:off x="1232353" y="3920885"/>
              <a:ext cx="106000" cy="31683"/>
            </a:xfrm>
            <a:custGeom>
              <a:avLst/>
              <a:gdLst/>
              <a:ahLst/>
              <a:cxnLst/>
              <a:rect l="l" t="t" r="r" b="b"/>
              <a:pathLst>
                <a:path w="1452" h="434" extrusionOk="0">
                  <a:moveTo>
                    <a:pt x="1094" y="43"/>
                  </a:moveTo>
                  <a:cubicBezTo>
                    <a:pt x="952" y="8"/>
                    <a:pt x="835" y="1"/>
                    <a:pt x="690" y="13"/>
                  </a:cubicBezTo>
                  <a:cubicBezTo>
                    <a:pt x="454" y="43"/>
                    <a:pt x="198" y="122"/>
                    <a:pt x="44" y="317"/>
                  </a:cubicBezTo>
                  <a:cubicBezTo>
                    <a:pt x="39" y="326"/>
                    <a:pt x="34" y="333"/>
                    <a:pt x="28" y="341"/>
                  </a:cubicBezTo>
                  <a:cubicBezTo>
                    <a:pt x="24" y="345"/>
                    <a:pt x="21" y="349"/>
                    <a:pt x="18" y="354"/>
                  </a:cubicBezTo>
                  <a:cubicBezTo>
                    <a:pt x="14" y="359"/>
                    <a:pt x="5" y="366"/>
                    <a:pt x="3" y="371"/>
                  </a:cubicBezTo>
                  <a:cubicBezTo>
                    <a:pt x="1" y="383"/>
                    <a:pt x="17" y="388"/>
                    <a:pt x="25" y="389"/>
                  </a:cubicBezTo>
                  <a:cubicBezTo>
                    <a:pt x="35" y="391"/>
                    <a:pt x="42" y="391"/>
                    <a:pt x="50" y="389"/>
                  </a:cubicBezTo>
                  <a:cubicBezTo>
                    <a:pt x="65" y="388"/>
                    <a:pt x="76" y="383"/>
                    <a:pt x="90" y="379"/>
                  </a:cubicBezTo>
                  <a:cubicBezTo>
                    <a:pt x="325" y="298"/>
                    <a:pt x="441" y="260"/>
                    <a:pt x="699" y="260"/>
                  </a:cubicBezTo>
                  <a:cubicBezTo>
                    <a:pt x="816" y="264"/>
                    <a:pt x="912" y="277"/>
                    <a:pt x="1026" y="306"/>
                  </a:cubicBezTo>
                  <a:cubicBezTo>
                    <a:pt x="1224" y="362"/>
                    <a:pt x="1270" y="434"/>
                    <a:pt x="1340" y="300"/>
                  </a:cubicBezTo>
                  <a:cubicBezTo>
                    <a:pt x="1452" y="140"/>
                    <a:pt x="1260" y="94"/>
                    <a:pt x="1094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07"/>
            <p:cNvSpPr/>
            <p:nvPr/>
          </p:nvSpPr>
          <p:spPr>
            <a:xfrm>
              <a:off x="1227389" y="3923805"/>
              <a:ext cx="79208" cy="86508"/>
            </a:xfrm>
            <a:custGeom>
              <a:avLst/>
              <a:gdLst/>
              <a:ahLst/>
              <a:cxnLst/>
              <a:rect l="l" t="t" r="r" b="b"/>
              <a:pathLst>
                <a:path w="1085" h="1185" extrusionOk="0">
                  <a:moveTo>
                    <a:pt x="57" y="4"/>
                  </a:moveTo>
                  <a:cubicBezTo>
                    <a:pt x="33" y="0"/>
                    <a:pt x="10" y="16"/>
                    <a:pt x="5" y="40"/>
                  </a:cubicBezTo>
                  <a:cubicBezTo>
                    <a:pt x="0" y="65"/>
                    <a:pt x="17" y="88"/>
                    <a:pt x="41" y="93"/>
                  </a:cubicBezTo>
                  <a:cubicBezTo>
                    <a:pt x="86" y="101"/>
                    <a:pt x="136" y="114"/>
                    <a:pt x="186" y="134"/>
                  </a:cubicBezTo>
                  <a:cubicBezTo>
                    <a:pt x="238" y="154"/>
                    <a:pt x="291" y="182"/>
                    <a:pt x="345" y="218"/>
                  </a:cubicBezTo>
                  <a:cubicBezTo>
                    <a:pt x="475" y="307"/>
                    <a:pt x="583" y="421"/>
                    <a:pt x="678" y="523"/>
                  </a:cubicBezTo>
                  <a:cubicBezTo>
                    <a:pt x="781" y="631"/>
                    <a:pt x="871" y="727"/>
                    <a:pt x="967" y="770"/>
                  </a:cubicBezTo>
                  <a:cubicBezTo>
                    <a:pt x="904" y="860"/>
                    <a:pt x="802" y="945"/>
                    <a:pt x="674" y="1003"/>
                  </a:cubicBezTo>
                  <a:cubicBezTo>
                    <a:pt x="544" y="1062"/>
                    <a:pt x="391" y="1093"/>
                    <a:pt x="224" y="1074"/>
                  </a:cubicBezTo>
                  <a:cubicBezTo>
                    <a:pt x="199" y="1071"/>
                    <a:pt x="178" y="1089"/>
                    <a:pt x="175" y="1113"/>
                  </a:cubicBezTo>
                  <a:cubicBezTo>
                    <a:pt x="172" y="1138"/>
                    <a:pt x="190" y="1161"/>
                    <a:pt x="214" y="1163"/>
                  </a:cubicBezTo>
                  <a:cubicBezTo>
                    <a:pt x="398" y="1184"/>
                    <a:pt x="569" y="1150"/>
                    <a:pt x="711" y="1085"/>
                  </a:cubicBezTo>
                  <a:cubicBezTo>
                    <a:pt x="877" y="1009"/>
                    <a:pt x="1005" y="891"/>
                    <a:pt x="1073" y="770"/>
                  </a:cubicBezTo>
                  <a:cubicBezTo>
                    <a:pt x="1076" y="766"/>
                    <a:pt x="1078" y="761"/>
                    <a:pt x="1080" y="755"/>
                  </a:cubicBezTo>
                  <a:cubicBezTo>
                    <a:pt x="1085" y="731"/>
                    <a:pt x="1069" y="707"/>
                    <a:pt x="1045" y="702"/>
                  </a:cubicBezTo>
                  <a:cubicBezTo>
                    <a:pt x="952" y="683"/>
                    <a:pt x="856" y="581"/>
                    <a:pt x="743" y="461"/>
                  </a:cubicBezTo>
                  <a:cubicBezTo>
                    <a:pt x="645" y="356"/>
                    <a:pt x="534" y="239"/>
                    <a:pt x="395" y="144"/>
                  </a:cubicBezTo>
                  <a:cubicBezTo>
                    <a:pt x="336" y="103"/>
                    <a:pt x="276" y="73"/>
                    <a:pt x="220" y="50"/>
                  </a:cubicBezTo>
                  <a:cubicBezTo>
                    <a:pt x="163" y="28"/>
                    <a:pt x="108" y="13"/>
                    <a:pt x="57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07"/>
            <p:cNvSpPr/>
            <p:nvPr/>
          </p:nvSpPr>
          <p:spPr>
            <a:xfrm>
              <a:off x="1274257" y="3905409"/>
              <a:ext cx="78697" cy="116512"/>
            </a:xfrm>
            <a:custGeom>
              <a:avLst/>
              <a:gdLst/>
              <a:ahLst/>
              <a:cxnLst/>
              <a:rect l="l" t="t" r="r" b="b"/>
              <a:pathLst>
                <a:path w="1078" h="1596" extrusionOk="0">
                  <a:moveTo>
                    <a:pt x="77" y="15"/>
                  </a:moveTo>
                  <a:cubicBezTo>
                    <a:pt x="57" y="1"/>
                    <a:pt x="29" y="5"/>
                    <a:pt x="15" y="25"/>
                  </a:cubicBezTo>
                  <a:cubicBezTo>
                    <a:pt x="0" y="46"/>
                    <a:pt x="5" y="74"/>
                    <a:pt x="25" y="88"/>
                  </a:cubicBezTo>
                  <a:cubicBezTo>
                    <a:pt x="152" y="179"/>
                    <a:pt x="271" y="299"/>
                    <a:pt x="390" y="421"/>
                  </a:cubicBezTo>
                  <a:cubicBezTo>
                    <a:pt x="571" y="606"/>
                    <a:pt x="754" y="792"/>
                    <a:pt x="977" y="885"/>
                  </a:cubicBezTo>
                  <a:cubicBezTo>
                    <a:pt x="948" y="1003"/>
                    <a:pt x="883" y="1138"/>
                    <a:pt x="782" y="1255"/>
                  </a:cubicBezTo>
                  <a:cubicBezTo>
                    <a:pt x="690" y="1361"/>
                    <a:pt x="569" y="1453"/>
                    <a:pt x="419" y="1503"/>
                  </a:cubicBezTo>
                  <a:cubicBezTo>
                    <a:pt x="396" y="1511"/>
                    <a:pt x="383" y="1537"/>
                    <a:pt x="391" y="1560"/>
                  </a:cubicBezTo>
                  <a:cubicBezTo>
                    <a:pt x="399" y="1583"/>
                    <a:pt x="425" y="1596"/>
                    <a:pt x="448" y="1588"/>
                  </a:cubicBezTo>
                  <a:cubicBezTo>
                    <a:pt x="614" y="1532"/>
                    <a:pt x="748" y="1431"/>
                    <a:pt x="850" y="1314"/>
                  </a:cubicBezTo>
                  <a:cubicBezTo>
                    <a:pt x="972" y="1172"/>
                    <a:pt x="1047" y="1007"/>
                    <a:pt x="1073" y="866"/>
                  </a:cubicBezTo>
                  <a:cubicBezTo>
                    <a:pt x="1078" y="845"/>
                    <a:pt x="1065" y="823"/>
                    <a:pt x="1044" y="815"/>
                  </a:cubicBezTo>
                  <a:cubicBezTo>
                    <a:pt x="823" y="735"/>
                    <a:pt x="638" y="545"/>
                    <a:pt x="453" y="358"/>
                  </a:cubicBezTo>
                  <a:cubicBezTo>
                    <a:pt x="332" y="234"/>
                    <a:pt x="211" y="110"/>
                    <a:pt x="77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107"/>
          <p:cNvGrpSpPr/>
          <p:nvPr/>
        </p:nvGrpSpPr>
        <p:grpSpPr>
          <a:xfrm rot="-8397326">
            <a:off x="2431029" y="4466405"/>
            <a:ext cx="495069" cy="403208"/>
            <a:chOff x="1172345" y="3856132"/>
            <a:chExt cx="228133" cy="185791"/>
          </a:xfrm>
        </p:grpSpPr>
        <p:sp>
          <p:nvSpPr>
            <p:cNvPr id="154" name="Google Shape;154;p107"/>
            <p:cNvSpPr/>
            <p:nvPr/>
          </p:nvSpPr>
          <p:spPr>
            <a:xfrm>
              <a:off x="1177601" y="3856132"/>
              <a:ext cx="198567" cy="185791"/>
            </a:xfrm>
            <a:custGeom>
              <a:avLst/>
              <a:gdLst/>
              <a:ahLst/>
              <a:cxnLst/>
              <a:rect l="l" t="t" r="r" b="b"/>
              <a:pathLst>
                <a:path w="2720" h="2545" extrusionOk="0">
                  <a:moveTo>
                    <a:pt x="2719" y="1312"/>
                  </a:moveTo>
                  <a:cubicBezTo>
                    <a:pt x="2334" y="2544"/>
                    <a:pt x="1067" y="2516"/>
                    <a:pt x="0" y="1337"/>
                  </a:cubicBezTo>
                  <a:cubicBezTo>
                    <a:pt x="725" y="1281"/>
                    <a:pt x="1121" y="1"/>
                    <a:pt x="2719" y="13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07"/>
            <p:cNvSpPr/>
            <p:nvPr/>
          </p:nvSpPr>
          <p:spPr>
            <a:xfrm>
              <a:off x="1181397" y="3951181"/>
              <a:ext cx="194771" cy="89282"/>
            </a:xfrm>
            <a:custGeom>
              <a:avLst/>
              <a:gdLst/>
              <a:ahLst/>
              <a:cxnLst/>
              <a:rect l="l" t="t" r="r" b="b"/>
              <a:pathLst>
                <a:path w="2668" h="1223" extrusionOk="0">
                  <a:moveTo>
                    <a:pt x="2667" y="10"/>
                  </a:moveTo>
                  <a:cubicBezTo>
                    <a:pt x="2288" y="1222"/>
                    <a:pt x="1056" y="1215"/>
                    <a:pt x="1" y="92"/>
                  </a:cubicBezTo>
                  <a:cubicBezTo>
                    <a:pt x="3" y="74"/>
                    <a:pt x="4" y="63"/>
                    <a:pt x="4" y="63"/>
                  </a:cubicBezTo>
                  <a:cubicBezTo>
                    <a:pt x="300" y="245"/>
                    <a:pt x="1341" y="432"/>
                    <a:pt x="1787" y="381"/>
                  </a:cubicBezTo>
                  <a:cubicBezTo>
                    <a:pt x="2096" y="345"/>
                    <a:pt x="2419" y="166"/>
                    <a:pt x="2655" y="1"/>
                  </a:cubicBezTo>
                  <a:cubicBezTo>
                    <a:pt x="2660" y="4"/>
                    <a:pt x="2663" y="7"/>
                    <a:pt x="2667" y="10"/>
                  </a:cubicBezTo>
                  <a:close/>
                </a:path>
              </a:pathLst>
            </a:custGeom>
            <a:solidFill>
              <a:srgbClr val="2D4E46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07"/>
            <p:cNvSpPr/>
            <p:nvPr/>
          </p:nvSpPr>
          <p:spPr>
            <a:xfrm>
              <a:off x="1172345" y="3878836"/>
              <a:ext cx="208860" cy="146078"/>
            </a:xfrm>
            <a:custGeom>
              <a:avLst/>
              <a:gdLst/>
              <a:ahLst/>
              <a:cxnLst/>
              <a:rect l="l" t="t" r="r" b="b"/>
              <a:pathLst>
                <a:path w="2861" h="2001" extrusionOk="0">
                  <a:moveTo>
                    <a:pt x="2446" y="1697"/>
                  </a:moveTo>
                  <a:cubicBezTo>
                    <a:pt x="2621" y="1538"/>
                    <a:pt x="2761" y="1313"/>
                    <a:pt x="2853" y="1021"/>
                  </a:cubicBezTo>
                  <a:lnTo>
                    <a:pt x="2853" y="1021"/>
                  </a:lnTo>
                  <a:cubicBezTo>
                    <a:pt x="2860" y="997"/>
                    <a:pt x="2853" y="969"/>
                    <a:pt x="2832" y="952"/>
                  </a:cubicBezTo>
                  <a:cubicBezTo>
                    <a:pt x="1673" y="1"/>
                    <a:pt x="1123" y="371"/>
                    <a:pt x="637" y="697"/>
                  </a:cubicBezTo>
                  <a:cubicBezTo>
                    <a:pt x="447" y="826"/>
                    <a:pt x="268" y="946"/>
                    <a:pt x="70" y="963"/>
                  </a:cubicBezTo>
                  <a:cubicBezTo>
                    <a:pt x="55" y="964"/>
                    <a:pt x="41" y="969"/>
                    <a:pt x="30" y="979"/>
                  </a:cubicBezTo>
                  <a:cubicBezTo>
                    <a:pt x="4" y="1003"/>
                    <a:pt x="1" y="1043"/>
                    <a:pt x="25" y="1069"/>
                  </a:cubicBezTo>
                  <a:cubicBezTo>
                    <a:pt x="417" y="1503"/>
                    <a:pt x="837" y="1784"/>
                    <a:pt x="1233" y="1908"/>
                  </a:cubicBezTo>
                  <a:cubicBezTo>
                    <a:pt x="1463" y="1981"/>
                    <a:pt x="1685" y="2000"/>
                    <a:pt x="1890" y="1965"/>
                  </a:cubicBezTo>
                  <a:cubicBezTo>
                    <a:pt x="2097" y="1931"/>
                    <a:pt x="2286" y="1841"/>
                    <a:pt x="2446" y="1697"/>
                  </a:cubicBezTo>
                  <a:close/>
                  <a:moveTo>
                    <a:pt x="2717" y="1024"/>
                  </a:moveTo>
                  <a:cubicBezTo>
                    <a:pt x="2633" y="1274"/>
                    <a:pt x="2510" y="1466"/>
                    <a:pt x="2359" y="1602"/>
                  </a:cubicBezTo>
                  <a:cubicBezTo>
                    <a:pt x="2219" y="1729"/>
                    <a:pt x="2052" y="1809"/>
                    <a:pt x="1869" y="1839"/>
                  </a:cubicBezTo>
                  <a:cubicBezTo>
                    <a:pt x="1684" y="1870"/>
                    <a:pt x="1483" y="1852"/>
                    <a:pt x="1271" y="1786"/>
                  </a:cubicBezTo>
                  <a:cubicBezTo>
                    <a:pt x="923" y="1677"/>
                    <a:pt x="553" y="1437"/>
                    <a:pt x="200" y="1070"/>
                  </a:cubicBezTo>
                  <a:cubicBezTo>
                    <a:pt x="381" y="1025"/>
                    <a:pt x="540" y="916"/>
                    <a:pt x="709" y="804"/>
                  </a:cubicBezTo>
                  <a:cubicBezTo>
                    <a:pt x="1153" y="505"/>
                    <a:pt x="1655" y="167"/>
                    <a:pt x="2717" y="1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07"/>
            <p:cNvSpPr/>
            <p:nvPr/>
          </p:nvSpPr>
          <p:spPr>
            <a:xfrm>
              <a:off x="1205488" y="3937895"/>
              <a:ext cx="40808" cy="58840"/>
            </a:xfrm>
            <a:custGeom>
              <a:avLst/>
              <a:gdLst/>
              <a:ahLst/>
              <a:cxnLst/>
              <a:rect l="l" t="t" r="r" b="b"/>
              <a:pathLst>
                <a:path w="559" h="806" extrusionOk="0">
                  <a:moveTo>
                    <a:pt x="67" y="9"/>
                  </a:moveTo>
                  <a:cubicBezTo>
                    <a:pt x="45" y="0"/>
                    <a:pt x="18" y="12"/>
                    <a:pt x="10" y="35"/>
                  </a:cubicBezTo>
                  <a:cubicBezTo>
                    <a:pt x="1" y="59"/>
                    <a:pt x="13" y="85"/>
                    <a:pt x="36" y="94"/>
                  </a:cubicBezTo>
                  <a:cubicBezTo>
                    <a:pt x="173" y="144"/>
                    <a:pt x="262" y="265"/>
                    <a:pt x="364" y="404"/>
                  </a:cubicBezTo>
                  <a:cubicBezTo>
                    <a:pt x="393" y="444"/>
                    <a:pt x="424" y="485"/>
                    <a:pt x="456" y="526"/>
                  </a:cubicBezTo>
                  <a:cubicBezTo>
                    <a:pt x="424" y="576"/>
                    <a:pt x="390" y="620"/>
                    <a:pt x="355" y="653"/>
                  </a:cubicBezTo>
                  <a:cubicBezTo>
                    <a:pt x="318" y="688"/>
                    <a:pt x="278" y="711"/>
                    <a:pt x="231" y="715"/>
                  </a:cubicBezTo>
                  <a:cubicBezTo>
                    <a:pt x="205" y="717"/>
                    <a:pt x="187" y="739"/>
                    <a:pt x="190" y="763"/>
                  </a:cubicBezTo>
                  <a:cubicBezTo>
                    <a:pt x="191" y="788"/>
                    <a:pt x="213" y="806"/>
                    <a:pt x="238" y="804"/>
                  </a:cubicBezTo>
                  <a:cubicBezTo>
                    <a:pt x="307" y="798"/>
                    <a:pt x="365" y="768"/>
                    <a:pt x="417" y="719"/>
                  </a:cubicBezTo>
                  <a:cubicBezTo>
                    <a:pt x="464" y="675"/>
                    <a:pt x="505" y="617"/>
                    <a:pt x="548" y="549"/>
                  </a:cubicBezTo>
                  <a:cubicBezTo>
                    <a:pt x="559" y="533"/>
                    <a:pt x="559" y="511"/>
                    <a:pt x="546" y="494"/>
                  </a:cubicBezTo>
                  <a:cubicBezTo>
                    <a:pt x="507" y="446"/>
                    <a:pt x="472" y="398"/>
                    <a:pt x="437" y="351"/>
                  </a:cubicBezTo>
                  <a:cubicBezTo>
                    <a:pt x="326" y="200"/>
                    <a:pt x="229" y="69"/>
                    <a:pt x="67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07"/>
            <p:cNvSpPr/>
            <p:nvPr/>
          </p:nvSpPr>
          <p:spPr>
            <a:xfrm>
              <a:off x="1172564" y="3929573"/>
              <a:ext cx="227914" cy="59059"/>
            </a:xfrm>
            <a:custGeom>
              <a:avLst/>
              <a:gdLst/>
              <a:ahLst/>
              <a:cxnLst/>
              <a:rect l="l" t="t" r="r" b="b"/>
              <a:pathLst>
                <a:path w="3122" h="809" extrusionOk="0">
                  <a:moveTo>
                    <a:pt x="3100" y="112"/>
                  </a:moveTo>
                  <a:cubicBezTo>
                    <a:pt x="3122" y="85"/>
                    <a:pt x="3118" y="45"/>
                    <a:pt x="3091" y="22"/>
                  </a:cubicBezTo>
                  <a:cubicBezTo>
                    <a:pt x="3063" y="1"/>
                    <a:pt x="3022" y="5"/>
                    <a:pt x="3001" y="32"/>
                  </a:cubicBezTo>
                  <a:cubicBezTo>
                    <a:pt x="2719" y="381"/>
                    <a:pt x="2298" y="543"/>
                    <a:pt x="1866" y="596"/>
                  </a:cubicBezTo>
                  <a:cubicBezTo>
                    <a:pt x="1203" y="678"/>
                    <a:pt x="518" y="507"/>
                    <a:pt x="255" y="365"/>
                  </a:cubicBezTo>
                  <a:cubicBezTo>
                    <a:pt x="225" y="349"/>
                    <a:pt x="199" y="335"/>
                    <a:pt x="177" y="322"/>
                  </a:cubicBezTo>
                  <a:cubicBezTo>
                    <a:pt x="151" y="307"/>
                    <a:pt x="128" y="294"/>
                    <a:pt x="107" y="281"/>
                  </a:cubicBezTo>
                  <a:cubicBezTo>
                    <a:pt x="76" y="263"/>
                    <a:pt x="37" y="272"/>
                    <a:pt x="19" y="303"/>
                  </a:cubicBezTo>
                  <a:cubicBezTo>
                    <a:pt x="1" y="333"/>
                    <a:pt x="10" y="373"/>
                    <a:pt x="41" y="390"/>
                  </a:cubicBezTo>
                  <a:cubicBezTo>
                    <a:pt x="63" y="404"/>
                    <a:pt x="88" y="419"/>
                    <a:pt x="113" y="433"/>
                  </a:cubicBezTo>
                  <a:cubicBezTo>
                    <a:pt x="140" y="448"/>
                    <a:pt x="166" y="463"/>
                    <a:pt x="193" y="477"/>
                  </a:cubicBezTo>
                  <a:cubicBezTo>
                    <a:pt x="472" y="627"/>
                    <a:pt x="1191" y="808"/>
                    <a:pt x="1881" y="724"/>
                  </a:cubicBezTo>
                  <a:cubicBezTo>
                    <a:pt x="2343" y="666"/>
                    <a:pt x="2794" y="491"/>
                    <a:pt x="3100" y="1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07"/>
            <p:cNvSpPr/>
            <p:nvPr/>
          </p:nvSpPr>
          <p:spPr>
            <a:xfrm>
              <a:off x="1232353" y="3920885"/>
              <a:ext cx="106000" cy="31683"/>
            </a:xfrm>
            <a:custGeom>
              <a:avLst/>
              <a:gdLst/>
              <a:ahLst/>
              <a:cxnLst/>
              <a:rect l="l" t="t" r="r" b="b"/>
              <a:pathLst>
                <a:path w="1452" h="434" extrusionOk="0">
                  <a:moveTo>
                    <a:pt x="1094" y="43"/>
                  </a:moveTo>
                  <a:cubicBezTo>
                    <a:pt x="952" y="8"/>
                    <a:pt x="835" y="1"/>
                    <a:pt x="690" y="13"/>
                  </a:cubicBezTo>
                  <a:cubicBezTo>
                    <a:pt x="454" y="43"/>
                    <a:pt x="198" y="122"/>
                    <a:pt x="44" y="317"/>
                  </a:cubicBezTo>
                  <a:cubicBezTo>
                    <a:pt x="39" y="326"/>
                    <a:pt x="34" y="333"/>
                    <a:pt x="28" y="341"/>
                  </a:cubicBezTo>
                  <a:cubicBezTo>
                    <a:pt x="24" y="345"/>
                    <a:pt x="21" y="349"/>
                    <a:pt x="18" y="354"/>
                  </a:cubicBezTo>
                  <a:cubicBezTo>
                    <a:pt x="14" y="359"/>
                    <a:pt x="5" y="366"/>
                    <a:pt x="3" y="371"/>
                  </a:cubicBezTo>
                  <a:cubicBezTo>
                    <a:pt x="1" y="383"/>
                    <a:pt x="17" y="388"/>
                    <a:pt x="25" y="389"/>
                  </a:cubicBezTo>
                  <a:cubicBezTo>
                    <a:pt x="35" y="391"/>
                    <a:pt x="42" y="391"/>
                    <a:pt x="50" y="389"/>
                  </a:cubicBezTo>
                  <a:cubicBezTo>
                    <a:pt x="65" y="388"/>
                    <a:pt x="76" y="383"/>
                    <a:pt x="90" y="379"/>
                  </a:cubicBezTo>
                  <a:cubicBezTo>
                    <a:pt x="325" y="298"/>
                    <a:pt x="441" y="260"/>
                    <a:pt x="699" y="260"/>
                  </a:cubicBezTo>
                  <a:cubicBezTo>
                    <a:pt x="816" y="264"/>
                    <a:pt x="912" y="277"/>
                    <a:pt x="1026" y="306"/>
                  </a:cubicBezTo>
                  <a:cubicBezTo>
                    <a:pt x="1224" y="362"/>
                    <a:pt x="1270" y="434"/>
                    <a:pt x="1340" y="300"/>
                  </a:cubicBezTo>
                  <a:cubicBezTo>
                    <a:pt x="1452" y="140"/>
                    <a:pt x="1260" y="94"/>
                    <a:pt x="1094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07"/>
            <p:cNvSpPr/>
            <p:nvPr/>
          </p:nvSpPr>
          <p:spPr>
            <a:xfrm>
              <a:off x="1227389" y="3923805"/>
              <a:ext cx="79208" cy="86508"/>
            </a:xfrm>
            <a:custGeom>
              <a:avLst/>
              <a:gdLst/>
              <a:ahLst/>
              <a:cxnLst/>
              <a:rect l="l" t="t" r="r" b="b"/>
              <a:pathLst>
                <a:path w="1085" h="1185" extrusionOk="0">
                  <a:moveTo>
                    <a:pt x="57" y="4"/>
                  </a:moveTo>
                  <a:cubicBezTo>
                    <a:pt x="33" y="0"/>
                    <a:pt x="10" y="16"/>
                    <a:pt x="5" y="40"/>
                  </a:cubicBezTo>
                  <a:cubicBezTo>
                    <a:pt x="0" y="65"/>
                    <a:pt x="17" y="88"/>
                    <a:pt x="41" y="93"/>
                  </a:cubicBezTo>
                  <a:cubicBezTo>
                    <a:pt x="86" y="101"/>
                    <a:pt x="136" y="114"/>
                    <a:pt x="186" y="134"/>
                  </a:cubicBezTo>
                  <a:cubicBezTo>
                    <a:pt x="238" y="154"/>
                    <a:pt x="291" y="182"/>
                    <a:pt x="345" y="218"/>
                  </a:cubicBezTo>
                  <a:cubicBezTo>
                    <a:pt x="475" y="307"/>
                    <a:pt x="583" y="421"/>
                    <a:pt x="678" y="523"/>
                  </a:cubicBezTo>
                  <a:cubicBezTo>
                    <a:pt x="781" y="631"/>
                    <a:pt x="871" y="727"/>
                    <a:pt x="967" y="770"/>
                  </a:cubicBezTo>
                  <a:cubicBezTo>
                    <a:pt x="904" y="860"/>
                    <a:pt x="802" y="945"/>
                    <a:pt x="674" y="1003"/>
                  </a:cubicBezTo>
                  <a:cubicBezTo>
                    <a:pt x="544" y="1062"/>
                    <a:pt x="391" y="1093"/>
                    <a:pt x="224" y="1074"/>
                  </a:cubicBezTo>
                  <a:cubicBezTo>
                    <a:pt x="199" y="1071"/>
                    <a:pt x="178" y="1089"/>
                    <a:pt x="175" y="1113"/>
                  </a:cubicBezTo>
                  <a:cubicBezTo>
                    <a:pt x="172" y="1138"/>
                    <a:pt x="190" y="1161"/>
                    <a:pt x="214" y="1163"/>
                  </a:cubicBezTo>
                  <a:cubicBezTo>
                    <a:pt x="398" y="1184"/>
                    <a:pt x="569" y="1150"/>
                    <a:pt x="711" y="1085"/>
                  </a:cubicBezTo>
                  <a:cubicBezTo>
                    <a:pt x="877" y="1009"/>
                    <a:pt x="1005" y="891"/>
                    <a:pt x="1073" y="770"/>
                  </a:cubicBezTo>
                  <a:cubicBezTo>
                    <a:pt x="1076" y="766"/>
                    <a:pt x="1078" y="761"/>
                    <a:pt x="1080" y="755"/>
                  </a:cubicBezTo>
                  <a:cubicBezTo>
                    <a:pt x="1085" y="731"/>
                    <a:pt x="1069" y="707"/>
                    <a:pt x="1045" y="702"/>
                  </a:cubicBezTo>
                  <a:cubicBezTo>
                    <a:pt x="952" y="683"/>
                    <a:pt x="856" y="581"/>
                    <a:pt x="743" y="461"/>
                  </a:cubicBezTo>
                  <a:cubicBezTo>
                    <a:pt x="645" y="356"/>
                    <a:pt x="534" y="239"/>
                    <a:pt x="395" y="144"/>
                  </a:cubicBezTo>
                  <a:cubicBezTo>
                    <a:pt x="336" y="103"/>
                    <a:pt x="276" y="73"/>
                    <a:pt x="220" y="50"/>
                  </a:cubicBezTo>
                  <a:cubicBezTo>
                    <a:pt x="163" y="28"/>
                    <a:pt x="108" y="13"/>
                    <a:pt x="57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07"/>
            <p:cNvSpPr/>
            <p:nvPr/>
          </p:nvSpPr>
          <p:spPr>
            <a:xfrm>
              <a:off x="1274257" y="3905409"/>
              <a:ext cx="78697" cy="116512"/>
            </a:xfrm>
            <a:custGeom>
              <a:avLst/>
              <a:gdLst/>
              <a:ahLst/>
              <a:cxnLst/>
              <a:rect l="l" t="t" r="r" b="b"/>
              <a:pathLst>
                <a:path w="1078" h="1596" extrusionOk="0">
                  <a:moveTo>
                    <a:pt x="77" y="15"/>
                  </a:moveTo>
                  <a:cubicBezTo>
                    <a:pt x="57" y="1"/>
                    <a:pt x="29" y="5"/>
                    <a:pt x="15" y="25"/>
                  </a:cubicBezTo>
                  <a:cubicBezTo>
                    <a:pt x="0" y="46"/>
                    <a:pt x="5" y="74"/>
                    <a:pt x="25" y="88"/>
                  </a:cubicBezTo>
                  <a:cubicBezTo>
                    <a:pt x="152" y="179"/>
                    <a:pt x="271" y="299"/>
                    <a:pt x="390" y="421"/>
                  </a:cubicBezTo>
                  <a:cubicBezTo>
                    <a:pt x="571" y="606"/>
                    <a:pt x="754" y="792"/>
                    <a:pt x="977" y="885"/>
                  </a:cubicBezTo>
                  <a:cubicBezTo>
                    <a:pt x="948" y="1003"/>
                    <a:pt x="883" y="1138"/>
                    <a:pt x="782" y="1255"/>
                  </a:cubicBezTo>
                  <a:cubicBezTo>
                    <a:pt x="690" y="1361"/>
                    <a:pt x="569" y="1453"/>
                    <a:pt x="419" y="1503"/>
                  </a:cubicBezTo>
                  <a:cubicBezTo>
                    <a:pt x="396" y="1511"/>
                    <a:pt x="383" y="1537"/>
                    <a:pt x="391" y="1560"/>
                  </a:cubicBezTo>
                  <a:cubicBezTo>
                    <a:pt x="399" y="1583"/>
                    <a:pt x="425" y="1596"/>
                    <a:pt x="448" y="1588"/>
                  </a:cubicBezTo>
                  <a:cubicBezTo>
                    <a:pt x="614" y="1532"/>
                    <a:pt x="748" y="1431"/>
                    <a:pt x="850" y="1314"/>
                  </a:cubicBezTo>
                  <a:cubicBezTo>
                    <a:pt x="972" y="1172"/>
                    <a:pt x="1047" y="1007"/>
                    <a:pt x="1073" y="866"/>
                  </a:cubicBezTo>
                  <a:cubicBezTo>
                    <a:pt x="1078" y="845"/>
                    <a:pt x="1065" y="823"/>
                    <a:pt x="1044" y="815"/>
                  </a:cubicBezTo>
                  <a:cubicBezTo>
                    <a:pt x="823" y="735"/>
                    <a:pt x="638" y="545"/>
                    <a:pt x="453" y="358"/>
                  </a:cubicBezTo>
                  <a:cubicBezTo>
                    <a:pt x="332" y="234"/>
                    <a:pt x="211" y="110"/>
                    <a:pt x="77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107"/>
          <p:cNvGrpSpPr/>
          <p:nvPr/>
        </p:nvGrpSpPr>
        <p:grpSpPr>
          <a:xfrm>
            <a:off x="386049" y="2276524"/>
            <a:ext cx="194923" cy="194923"/>
            <a:chOff x="3414512" y="2592150"/>
            <a:chExt cx="58460" cy="58460"/>
          </a:xfrm>
        </p:grpSpPr>
        <p:sp>
          <p:nvSpPr>
            <p:cNvPr id="163" name="Google Shape;163;p107"/>
            <p:cNvSpPr/>
            <p:nvPr/>
          </p:nvSpPr>
          <p:spPr>
            <a:xfrm>
              <a:off x="3438075" y="2592150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8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07"/>
            <p:cNvSpPr/>
            <p:nvPr/>
          </p:nvSpPr>
          <p:spPr>
            <a:xfrm>
              <a:off x="3438075" y="2625564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7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07"/>
            <p:cNvSpPr/>
            <p:nvPr/>
          </p:nvSpPr>
          <p:spPr>
            <a:xfrm>
              <a:off x="3447895" y="2615713"/>
              <a:ext cx="25077" cy="11334"/>
            </a:xfrm>
            <a:custGeom>
              <a:avLst/>
              <a:gdLst/>
              <a:ahLst/>
              <a:cxnLst/>
              <a:rect l="l" t="t" r="r" b="b"/>
              <a:pathLst>
                <a:path w="812" h="367" extrusionOk="0">
                  <a:moveTo>
                    <a:pt x="628" y="1"/>
                  </a:moveTo>
                  <a:cubicBezTo>
                    <a:pt x="729" y="1"/>
                    <a:pt x="811" y="83"/>
                    <a:pt x="811" y="184"/>
                  </a:cubicBezTo>
                  <a:cubicBezTo>
                    <a:pt x="811" y="285"/>
                    <a:pt x="729" y="367"/>
                    <a:pt x="628" y="367"/>
                  </a:cubicBezTo>
                  <a:lnTo>
                    <a:pt x="184" y="367"/>
                  </a:lnTo>
                  <a:cubicBezTo>
                    <a:pt x="83" y="367"/>
                    <a:pt x="1" y="285"/>
                    <a:pt x="1" y="184"/>
                  </a:cubicBezTo>
                  <a:cubicBezTo>
                    <a:pt x="1" y="83"/>
                    <a:pt x="8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07"/>
            <p:cNvSpPr/>
            <p:nvPr/>
          </p:nvSpPr>
          <p:spPr>
            <a:xfrm>
              <a:off x="3414512" y="2615713"/>
              <a:ext cx="25046" cy="11334"/>
            </a:xfrm>
            <a:custGeom>
              <a:avLst/>
              <a:gdLst/>
              <a:ahLst/>
              <a:cxnLst/>
              <a:rect l="l" t="t" r="r" b="b"/>
              <a:pathLst>
                <a:path w="811" h="367" extrusionOk="0">
                  <a:moveTo>
                    <a:pt x="627" y="1"/>
                  </a:moveTo>
                  <a:cubicBezTo>
                    <a:pt x="728" y="1"/>
                    <a:pt x="810" y="83"/>
                    <a:pt x="810" y="184"/>
                  </a:cubicBezTo>
                  <a:cubicBezTo>
                    <a:pt x="810" y="285"/>
                    <a:pt x="728" y="367"/>
                    <a:pt x="627" y="367"/>
                  </a:cubicBezTo>
                  <a:lnTo>
                    <a:pt x="183" y="367"/>
                  </a:lnTo>
                  <a:cubicBezTo>
                    <a:pt x="82" y="367"/>
                    <a:pt x="0" y="285"/>
                    <a:pt x="0" y="184"/>
                  </a:cubicBezTo>
                  <a:cubicBezTo>
                    <a:pt x="0" y="83"/>
                    <a:pt x="82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107"/>
          <p:cNvGrpSpPr/>
          <p:nvPr/>
        </p:nvGrpSpPr>
        <p:grpSpPr>
          <a:xfrm>
            <a:off x="6534805" y="156642"/>
            <a:ext cx="194923" cy="194923"/>
            <a:chOff x="3414512" y="2592150"/>
            <a:chExt cx="58460" cy="58460"/>
          </a:xfrm>
        </p:grpSpPr>
        <p:sp>
          <p:nvSpPr>
            <p:cNvPr id="168" name="Google Shape;168;p107"/>
            <p:cNvSpPr/>
            <p:nvPr/>
          </p:nvSpPr>
          <p:spPr>
            <a:xfrm>
              <a:off x="3438075" y="2592150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8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07"/>
            <p:cNvSpPr/>
            <p:nvPr/>
          </p:nvSpPr>
          <p:spPr>
            <a:xfrm>
              <a:off x="3438075" y="2625564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7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07"/>
            <p:cNvSpPr/>
            <p:nvPr/>
          </p:nvSpPr>
          <p:spPr>
            <a:xfrm>
              <a:off x="3447895" y="2615713"/>
              <a:ext cx="25077" cy="11334"/>
            </a:xfrm>
            <a:custGeom>
              <a:avLst/>
              <a:gdLst/>
              <a:ahLst/>
              <a:cxnLst/>
              <a:rect l="l" t="t" r="r" b="b"/>
              <a:pathLst>
                <a:path w="812" h="367" extrusionOk="0">
                  <a:moveTo>
                    <a:pt x="628" y="1"/>
                  </a:moveTo>
                  <a:cubicBezTo>
                    <a:pt x="729" y="1"/>
                    <a:pt x="811" y="83"/>
                    <a:pt x="811" y="184"/>
                  </a:cubicBezTo>
                  <a:cubicBezTo>
                    <a:pt x="811" y="285"/>
                    <a:pt x="729" y="367"/>
                    <a:pt x="628" y="367"/>
                  </a:cubicBezTo>
                  <a:lnTo>
                    <a:pt x="184" y="367"/>
                  </a:lnTo>
                  <a:cubicBezTo>
                    <a:pt x="83" y="367"/>
                    <a:pt x="1" y="285"/>
                    <a:pt x="1" y="184"/>
                  </a:cubicBezTo>
                  <a:cubicBezTo>
                    <a:pt x="1" y="83"/>
                    <a:pt x="8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07"/>
            <p:cNvSpPr/>
            <p:nvPr/>
          </p:nvSpPr>
          <p:spPr>
            <a:xfrm>
              <a:off x="3414512" y="2615713"/>
              <a:ext cx="25046" cy="11334"/>
            </a:xfrm>
            <a:custGeom>
              <a:avLst/>
              <a:gdLst/>
              <a:ahLst/>
              <a:cxnLst/>
              <a:rect l="l" t="t" r="r" b="b"/>
              <a:pathLst>
                <a:path w="811" h="367" extrusionOk="0">
                  <a:moveTo>
                    <a:pt x="627" y="1"/>
                  </a:moveTo>
                  <a:cubicBezTo>
                    <a:pt x="728" y="1"/>
                    <a:pt x="810" y="83"/>
                    <a:pt x="810" y="184"/>
                  </a:cubicBezTo>
                  <a:cubicBezTo>
                    <a:pt x="810" y="285"/>
                    <a:pt x="728" y="367"/>
                    <a:pt x="627" y="367"/>
                  </a:cubicBezTo>
                  <a:lnTo>
                    <a:pt x="183" y="367"/>
                  </a:lnTo>
                  <a:cubicBezTo>
                    <a:pt x="82" y="367"/>
                    <a:pt x="0" y="285"/>
                    <a:pt x="0" y="184"/>
                  </a:cubicBezTo>
                  <a:cubicBezTo>
                    <a:pt x="0" y="83"/>
                    <a:pt x="82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172;p107"/>
          <p:cNvGrpSpPr/>
          <p:nvPr/>
        </p:nvGrpSpPr>
        <p:grpSpPr>
          <a:xfrm>
            <a:off x="5427405" y="4786674"/>
            <a:ext cx="194923" cy="194923"/>
            <a:chOff x="3414512" y="2592150"/>
            <a:chExt cx="58460" cy="58460"/>
          </a:xfrm>
        </p:grpSpPr>
        <p:sp>
          <p:nvSpPr>
            <p:cNvPr id="173" name="Google Shape;173;p107"/>
            <p:cNvSpPr/>
            <p:nvPr/>
          </p:nvSpPr>
          <p:spPr>
            <a:xfrm>
              <a:off x="3438075" y="2592150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8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07"/>
            <p:cNvSpPr/>
            <p:nvPr/>
          </p:nvSpPr>
          <p:spPr>
            <a:xfrm>
              <a:off x="3438075" y="2625564"/>
              <a:ext cx="11334" cy="25046"/>
            </a:xfrm>
            <a:custGeom>
              <a:avLst/>
              <a:gdLst/>
              <a:ahLst/>
              <a:cxnLst/>
              <a:rect l="l" t="t" r="r" b="b"/>
              <a:pathLst>
                <a:path w="367" h="811" extrusionOk="0">
                  <a:moveTo>
                    <a:pt x="0" y="184"/>
                  </a:moveTo>
                  <a:cubicBezTo>
                    <a:pt x="0" y="83"/>
                    <a:pt x="82" y="1"/>
                    <a:pt x="183" y="1"/>
                  </a:cubicBezTo>
                  <a:cubicBezTo>
                    <a:pt x="284" y="1"/>
                    <a:pt x="366" y="83"/>
                    <a:pt x="366" y="184"/>
                  </a:cubicBezTo>
                  <a:lnTo>
                    <a:pt x="366" y="627"/>
                  </a:lnTo>
                  <a:cubicBezTo>
                    <a:pt x="366" y="729"/>
                    <a:pt x="284" y="811"/>
                    <a:pt x="183" y="811"/>
                  </a:cubicBezTo>
                  <a:cubicBezTo>
                    <a:pt x="82" y="811"/>
                    <a:pt x="0" y="729"/>
                    <a:pt x="0" y="6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07"/>
            <p:cNvSpPr/>
            <p:nvPr/>
          </p:nvSpPr>
          <p:spPr>
            <a:xfrm>
              <a:off x="3447895" y="2615713"/>
              <a:ext cx="25077" cy="11334"/>
            </a:xfrm>
            <a:custGeom>
              <a:avLst/>
              <a:gdLst/>
              <a:ahLst/>
              <a:cxnLst/>
              <a:rect l="l" t="t" r="r" b="b"/>
              <a:pathLst>
                <a:path w="812" h="367" extrusionOk="0">
                  <a:moveTo>
                    <a:pt x="628" y="1"/>
                  </a:moveTo>
                  <a:cubicBezTo>
                    <a:pt x="729" y="1"/>
                    <a:pt x="811" y="83"/>
                    <a:pt x="811" y="184"/>
                  </a:cubicBezTo>
                  <a:cubicBezTo>
                    <a:pt x="811" y="285"/>
                    <a:pt x="729" y="367"/>
                    <a:pt x="628" y="367"/>
                  </a:cubicBezTo>
                  <a:lnTo>
                    <a:pt x="184" y="367"/>
                  </a:lnTo>
                  <a:cubicBezTo>
                    <a:pt x="83" y="367"/>
                    <a:pt x="1" y="285"/>
                    <a:pt x="1" y="184"/>
                  </a:cubicBezTo>
                  <a:cubicBezTo>
                    <a:pt x="1" y="83"/>
                    <a:pt x="83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07"/>
            <p:cNvSpPr/>
            <p:nvPr/>
          </p:nvSpPr>
          <p:spPr>
            <a:xfrm>
              <a:off x="3414512" y="2615713"/>
              <a:ext cx="25046" cy="11334"/>
            </a:xfrm>
            <a:custGeom>
              <a:avLst/>
              <a:gdLst/>
              <a:ahLst/>
              <a:cxnLst/>
              <a:rect l="l" t="t" r="r" b="b"/>
              <a:pathLst>
                <a:path w="811" h="367" extrusionOk="0">
                  <a:moveTo>
                    <a:pt x="627" y="1"/>
                  </a:moveTo>
                  <a:cubicBezTo>
                    <a:pt x="728" y="1"/>
                    <a:pt x="810" y="83"/>
                    <a:pt x="810" y="184"/>
                  </a:cubicBezTo>
                  <a:cubicBezTo>
                    <a:pt x="810" y="285"/>
                    <a:pt x="728" y="367"/>
                    <a:pt x="627" y="367"/>
                  </a:cubicBezTo>
                  <a:lnTo>
                    <a:pt x="183" y="367"/>
                  </a:lnTo>
                  <a:cubicBezTo>
                    <a:pt x="82" y="367"/>
                    <a:pt x="0" y="285"/>
                    <a:pt x="0" y="184"/>
                  </a:cubicBezTo>
                  <a:cubicBezTo>
                    <a:pt x="0" y="83"/>
                    <a:pt x="82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p107"/>
          <p:cNvGrpSpPr/>
          <p:nvPr/>
        </p:nvGrpSpPr>
        <p:grpSpPr>
          <a:xfrm flipH="1">
            <a:off x="364947" y="290800"/>
            <a:ext cx="1368897" cy="488395"/>
            <a:chOff x="2892547" y="2631926"/>
            <a:chExt cx="334612" cy="119392"/>
          </a:xfrm>
        </p:grpSpPr>
        <p:sp>
          <p:nvSpPr>
            <p:cNvPr id="178" name="Google Shape;178;p107"/>
            <p:cNvSpPr/>
            <p:nvPr/>
          </p:nvSpPr>
          <p:spPr>
            <a:xfrm>
              <a:off x="2893597" y="2631926"/>
              <a:ext cx="329609" cy="116026"/>
            </a:xfrm>
            <a:custGeom>
              <a:avLst/>
              <a:gdLst/>
              <a:ahLst/>
              <a:cxnLst/>
              <a:rect l="l" t="t" r="r" b="b"/>
              <a:pathLst>
                <a:path w="10673" h="3757" extrusionOk="0">
                  <a:moveTo>
                    <a:pt x="10672" y="2733"/>
                  </a:moveTo>
                  <a:cubicBezTo>
                    <a:pt x="9258" y="2751"/>
                    <a:pt x="8090" y="2819"/>
                    <a:pt x="8090" y="2819"/>
                  </a:cubicBezTo>
                  <a:cubicBezTo>
                    <a:pt x="8090" y="2819"/>
                    <a:pt x="8295" y="3723"/>
                    <a:pt x="7186" y="3739"/>
                  </a:cubicBezTo>
                  <a:cubicBezTo>
                    <a:pt x="6078" y="3757"/>
                    <a:pt x="6044" y="3007"/>
                    <a:pt x="6044" y="3007"/>
                  </a:cubicBezTo>
                  <a:cubicBezTo>
                    <a:pt x="6044" y="3007"/>
                    <a:pt x="5703" y="3365"/>
                    <a:pt x="5226" y="3263"/>
                  </a:cubicBezTo>
                  <a:cubicBezTo>
                    <a:pt x="4748" y="3160"/>
                    <a:pt x="4714" y="2751"/>
                    <a:pt x="4714" y="2751"/>
                  </a:cubicBezTo>
                  <a:lnTo>
                    <a:pt x="86" y="2751"/>
                  </a:lnTo>
                  <a:cubicBezTo>
                    <a:pt x="1" y="2751"/>
                    <a:pt x="724" y="2680"/>
                    <a:pt x="855" y="2592"/>
                  </a:cubicBezTo>
                  <a:cubicBezTo>
                    <a:pt x="989" y="2502"/>
                    <a:pt x="1072" y="2395"/>
                    <a:pt x="1286" y="2362"/>
                  </a:cubicBezTo>
                  <a:cubicBezTo>
                    <a:pt x="1580" y="2315"/>
                    <a:pt x="2034" y="2457"/>
                    <a:pt x="2278" y="2382"/>
                  </a:cubicBezTo>
                  <a:cubicBezTo>
                    <a:pt x="2819" y="2220"/>
                    <a:pt x="2693" y="1524"/>
                    <a:pt x="3879" y="1865"/>
                  </a:cubicBezTo>
                  <a:cubicBezTo>
                    <a:pt x="3879" y="1865"/>
                    <a:pt x="3418" y="893"/>
                    <a:pt x="3998" y="739"/>
                  </a:cubicBezTo>
                  <a:cubicBezTo>
                    <a:pt x="4578" y="586"/>
                    <a:pt x="5038" y="1217"/>
                    <a:pt x="5038" y="1217"/>
                  </a:cubicBezTo>
                  <a:cubicBezTo>
                    <a:pt x="5038" y="1217"/>
                    <a:pt x="4834" y="313"/>
                    <a:pt x="5925" y="279"/>
                  </a:cubicBezTo>
                  <a:cubicBezTo>
                    <a:pt x="7016" y="245"/>
                    <a:pt x="6641" y="1183"/>
                    <a:pt x="6641" y="1183"/>
                  </a:cubicBezTo>
                  <a:cubicBezTo>
                    <a:pt x="7231" y="1"/>
                    <a:pt x="8851" y="1019"/>
                    <a:pt x="7902" y="2291"/>
                  </a:cubicBezTo>
                  <a:cubicBezTo>
                    <a:pt x="7902" y="2291"/>
                    <a:pt x="8744" y="1552"/>
                    <a:pt x="9381" y="2318"/>
                  </a:cubicBezTo>
                  <a:cubicBezTo>
                    <a:pt x="9541" y="2510"/>
                    <a:pt x="10336" y="2244"/>
                    <a:pt x="10672" y="2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07"/>
            <p:cNvSpPr/>
            <p:nvPr/>
          </p:nvSpPr>
          <p:spPr>
            <a:xfrm>
              <a:off x="2892547" y="2636373"/>
              <a:ext cx="334612" cy="114945"/>
            </a:xfrm>
            <a:custGeom>
              <a:avLst/>
              <a:gdLst/>
              <a:ahLst/>
              <a:cxnLst/>
              <a:rect l="l" t="t" r="r" b="b"/>
              <a:pathLst>
                <a:path w="10835" h="3722" extrusionOk="0">
                  <a:moveTo>
                    <a:pt x="8118" y="2562"/>
                  </a:moveTo>
                  <a:cubicBezTo>
                    <a:pt x="8121" y="2562"/>
                    <a:pt x="9129" y="2504"/>
                    <a:pt x="10415" y="2482"/>
                  </a:cubicBezTo>
                  <a:cubicBezTo>
                    <a:pt x="10235" y="2390"/>
                    <a:pt x="10006" y="2381"/>
                    <a:pt x="9815" y="2374"/>
                  </a:cubicBezTo>
                  <a:cubicBezTo>
                    <a:pt x="9600" y="2365"/>
                    <a:pt x="9422" y="2358"/>
                    <a:pt x="9329" y="2245"/>
                  </a:cubicBezTo>
                  <a:cubicBezTo>
                    <a:pt x="8765" y="1569"/>
                    <a:pt x="8012" y="2230"/>
                    <a:pt x="8010" y="2232"/>
                  </a:cubicBezTo>
                  <a:lnTo>
                    <a:pt x="8010" y="2232"/>
                  </a:lnTo>
                  <a:cubicBezTo>
                    <a:pt x="7971" y="2266"/>
                    <a:pt x="7912" y="2269"/>
                    <a:pt x="7869" y="2237"/>
                  </a:cubicBezTo>
                  <a:cubicBezTo>
                    <a:pt x="7819" y="2200"/>
                    <a:pt x="7808" y="2129"/>
                    <a:pt x="7846" y="2080"/>
                  </a:cubicBezTo>
                  <a:cubicBezTo>
                    <a:pt x="8156" y="1663"/>
                    <a:pt x="8168" y="1283"/>
                    <a:pt x="8031" y="1017"/>
                  </a:cubicBezTo>
                  <a:cubicBezTo>
                    <a:pt x="7972" y="900"/>
                    <a:pt x="7884" y="806"/>
                    <a:pt x="7781" y="738"/>
                  </a:cubicBezTo>
                  <a:cubicBezTo>
                    <a:pt x="7678" y="672"/>
                    <a:pt x="7560" y="633"/>
                    <a:pt x="7441" y="628"/>
                  </a:cubicBezTo>
                  <a:cubicBezTo>
                    <a:pt x="7199" y="620"/>
                    <a:pt x="6945" y="753"/>
                    <a:pt x="6777" y="1085"/>
                  </a:cubicBezTo>
                  <a:cubicBezTo>
                    <a:pt x="6753" y="1139"/>
                    <a:pt x="6690" y="1165"/>
                    <a:pt x="6634" y="1144"/>
                  </a:cubicBezTo>
                  <a:cubicBezTo>
                    <a:pt x="6576" y="1121"/>
                    <a:pt x="6548" y="1055"/>
                    <a:pt x="6570" y="998"/>
                  </a:cubicBezTo>
                  <a:cubicBezTo>
                    <a:pt x="6570" y="996"/>
                    <a:pt x="6882" y="218"/>
                    <a:pt x="5962" y="247"/>
                  </a:cubicBezTo>
                  <a:cubicBezTo>
                    <a:pt x="5007" y="277"/>
                    <a:pt x="5182" y="1047"/>
                    <a:pt x="5182" y="1049"/>
                  </a:cubicBezTo>
                  <a:lnTo>
                    <a:pt x="5182" y="1049"/>
                  </a:lnTo>
                  <a:cubicBezTo>
                    <a:pt x="5191" y="1091"/>
                    <a:pt x="5176" y="1136"/>
                    <a:pt x="5139" y="1163"/>
                  </a:cubicBezTo>
                  <a:cubicBezTo>
                    <a:pt x="5090" y="1199"/>
                    <a:pt x="5019" y="1189"/>
                    <a:pt x="4982" y="1139"/>
                  </a:cubicBezTo>
                  <a:cubicBezTo>
                    <a:pt x="4980" y="1137"/>
                    <a:pt x="4567" y="570"/>
                    <a:pt x="4061" y="704"/>
                  </a:cubicBezTo>
                  <a:cubicBezTo>
                    <a:pt x="3613" y="822"/>
                    <a:pt x="4014" y="1670"/>
                    <a:pt x="4016" y="1673"/>
                  </a:cubicBezTo>
                  <a:lnTo>
                    <a:pt x="4015" y="1673"/>
                  </a:lnTo>
                  <a:cubicBezTo>
                    <a:pt x="4026" y="1696"/>
                    <a:pt x="4029" y="1724"/>
                    <a:pt x="4022" y="1751"/>
                  </a:cubicBezTo>
                  <a:cubicBezTo>
                    <a:pt x="4004" y="1811"/>
                    <a:pt x="3942" y="1846"/>
                    <a:pt x="3882" y="1829"/>
                  </a:cubicBezTo>
                  <a:cubicBezTo>
                    <a:pt x="3163" y="1622"/>
                    <a:pt x="2977" y="1825"/>
                    <a:pt x="2791" y="2028"/>
                  </a:cubicBezTo>
                  <a:cubicBezTo>
                    <a:pt x="2674" y="2156"/>
                    <a:pt x="2557" y="2283"/>
                    <a:pt x="2344" y="2347"/>
                  </a:cubicBezTo>
                  <a:cubicBezTo>
                    <a:pt x="2192" y="2392"/>
                    <a:pt x="1993" y="2369"/>
                    <a:pt x="1789" y="2347"/>
                  </a:cubicBezTo>
                  <a:cubicBezTo>
                    <a:pt x="1626" y="2328"/>
                    <a:pt x="1460" y="2309"/>
                    <a:pt x="1338" y="2328"/>
                  </a:cubicBezTo>
                  <a:cubicBezTo>
                    <a:pt x="1205" y="2348"/>
                    <a:pt x="1129" y="2408"/>
                    <a:pt x="1050" y="2469"/>
                  </a:cubicBezTo>
                  <a:cubicBezTo>
                    <a:pt x="1040" y="2478"/>
                    <a:pt x="1029" y="2486"/>
                    <a:pt x="1018" y="2494"/>
                  </a:cubicBezTo>
                  <a:lnTo>
                    <a:pt x="4748" y="2494"/>
                  </a:lnTo>
                  <a:lnTo>
                    <a:pt x="4748" y="2494"/>
                  </a:lnTo>
                  <a:cubicBezTo>
                    <a:pt x="4806" y="2494"/>
                    <a:pt x="4855" y="2538"/>
                    <a:pt x="4860" y="2596"/>
                  </a:cubicBezTo>
                  <a:cubicBezTo>
                    <a:pt x="4860" y="2597"/>
                    <a:pt x="4887" y="2923"/>
                    <a:pt x="5283" y="3009"/>
                  </a:cubicBezTo>
                  <a:cubicBezTo>
                    <a:pt x="5679" y="3093"/>
                    <a:pt x="5967" y="2815"/>
                    <a:pt x="5995" y="2787"/>
                  </a:cubicBezTo>
                  <a:cubicBezTo>
                    <a:pt x="6014" y="2766"/>
                    <a:pt x="6041" y="2752"/>
                    <a:pt x="6072" y="2750"/>
                  </a:cubicBezTo>
                  <a:cubicBezTo>
                    <a:pt x="6134" y="2747"/>
                    <a:pt x="6187" y="2794"/>
                    <a:pt x="6191" y="2856"/>
                  </a:cubicBezTo>
                  <a:cubicBezTo>
                    <a:pt x="6191" y="2858"/>
                    <a:pt x="6219" y="3498"/>
                    <a:pt x="7219" y="3484"/>
                  </a:cubicBezTo>
                  <a:cubicBezTo>
                    <a:pt x="8188" y="3469"/>
                    <a:pt x="8015" y="2700"/>
                    <a:pt x="8014" y="2699"/>
                  </a:cubicBezTo>
                  <a:lnTo>
                    <a:pt x="8014" y="2699"/>
                  </a:lnTo>
                  <a:cubicBezTo>
                    <a:pt x="8013" y="2693"/>
                    <a:pt x="8012" y="2687"/>
                    <a:pt x="8012" y="2681"/>
                  </a:cubicBezTo>
                  <a:cubicBezTo>
                    <a:pt x="8008" y="2619"/>
                    <a:pt x="8056" y="2566"/>
                    <a:pt x="8118" y="2562"/>
                  </a:cubicBezTo>
                  <a:close/>
                  <a:moveTo>
                    <a:pt x="10701" y="2702"/>
                  </a:moveTo>
                  <a:cubicBezTo>
                    <a:pt x="9562" y="2716"/>
                    <a:pt x="8581" y="2763"/>
                    <a:pt x="8250" y="2781"/>
                  </a:cubicBezTo>
                  <a:cubicBezTo>
                    <a:pt x="8266" y="3059"/>
                    <a:pt x="8195" y="3693"/>
                    <a:pt x="7222" y="3708"/>
                  </a:cubicBezTo>
                  <a:cubicBezTo>
                    <a:pt x="6378" y="3721"/>
                    <a:pt x="6101" y="3313"/>
                    <a:pt x="6010" y="3062"/>
                  </a:cubicBezTo>
                  <a:cubicBezTo>
                    <a:pt x="5850" y="3170"/>
                    <a:pt x="5574" y="3301"/>
                    <a:pt x="5236" y="3229"/>
                  </a:cubicBezTo>
                  <a:cubicBezTo>
                    <a:pt x="4838" y="3143"/>
                    <a:pt x="4703" y="2871"/>
                    <a:pt x="4658" y="2720"/>
                  </a:cubicBezTo>
                  <a:lnTo>
                    <a:pt x="120" y="2720"/>
                  </a:lnTo>
                  <a:cubicBezTo>
                    <a:pt x="38" y="2720"/>
                    <a:pt x="0" y="2681"/>
                    <a:pt x="0" y="2606"/>
                  </a:cubicBezTo>
                  <a:cubicBezTo>
                    <a:pt x="0" y="2507"/>
                    <a:pt x="79" y="2496"/>
                    <a:pt x="200" y="2479"/>
                  </a:cubicBezTo>
                  <a:cubicBezTo>
                    <a:pt x="381" y="2454"/>
                    <a:pt x="755" y="2403"/>
                    <a:pt x="827" y="2355"/>
                  </a:cubicBezTo>
                  <a:cubicBezTo>
                    <a:pt x="856" y="2335"/>
                    <a:pt x="885" y="2313"/>
                    <a:pt x="913" y="2291"/>
                  </a:cubicBezTo>
                  <a:cubicBezTo>
                    <a:pt x="1015" y="2212"/>
                    <a:pt x="1113" y="2136"/>
                    <a:pt x="1304" y="2106"/>
                  </a:cubicBezTo>
                  <a:cubicBezTo>
                    <a:pt x="1457" y="2082"/>
                    <a:pt x="1637" y="2102"/>
                    <a:pt x="1814" y="2122"/>
                  </a:cubicBezTo>
                  <a:cubicBezTo>
                    <a:pt x="1994" y="2143"/>
                    <a:pt x="2172" y="2163"/>
                    <a:pt x="2280" y="2131"/>
                  </a:cubicBezTo>
                  <a:cubicBezTo>
                    <a:pt x="2433" y="2085"/>
                    <a:pt x="2529" y="1980"/>
                    <a:pt x="2626" y="1875"/>
                  </a:cubicBezTo>
                  <a:cubicBezTo>
                    <a:pt x="2837" y="1645"/>
                    <a:pt x="3050" y="1413"/>
                    <a:pt x="3728" y="1557"/>
                  </a:cubicBezTo>
                  <a:cubicBezTo>
                    <a:pt x="3617" y="1231"/>
                    <a:pt x="3489" y="622"/>
                    <a:pt x="4003" y="486"/>
                  </a:cubicBezTo>
                  <a:cubicBezTo>
                    <a:pt x="4401" y="381"/>
                    <a:pt x="4744" y="595"/>
                    <a:pt x="4951" y="779"/>
                  </a:cubicBezTo>
                  <a:cubicBezTo>
                    <a:pt x="4986" y="472"/>
                    <a:pt x="5176" y="47"/>
                    <a:pt x="5956" y="22"/>
                  </a:cubicBezTo>
                  <a:cubicBezTo>
                    <a:pt x="6653" y="1"/>
                    <a:pt x="6831" y="325"/>
                    <a:pt x="6851" y="620"/>
                  </a:cubicBezTo>
                  <a:cubicBezTo>
                    <a:pt x="7032" y="462"/>
                    <a:pt x="7244" y="396"/>
                    <a:pt x="7449" y="404"/>
                  </a:cubicBezTo>
                  <a:cubicBezTo>
                    <a:pt x="7610" y="410"/>
                    <a:pt x="7767" y="462"/>
                    <a:pt x="7904" y="550"/>
                  </a:cubicBezTo>
                  <a:cubicBezTo>
                    <a:pt x="8039" y="638"/>
                    <a:pt x="8153" y="762"/>
                    <a:pt x="8232" y="913"/>
                  </a:cubicBezTo>
                  <a:cubicBezTo>
                    <a:pt x="8358" y="1159"/>
                    <a:pt x="8388" y="1475"/>
                    <a:pt x="8250" y="1822"/>
                  </a:cubicBezTo>
                  <a:cubicBezTo>
                    <a:pt x="8585" y="1674"/>
                    <a:pt x="9081" y="1596"/>
                    <a:pt x="9501" y="2101"/>
                  </a:cubicBezTo>
                  <a:cubicBezTo>
                    <a:pt x="9530" y="2137"/>
                    <a:pt x="9663" y="2142"/>
                    <a:pt x="9824" y="2149"/>
                  </a:cubicBezTo>
                  <a:cubicBezTo>
                    <a:pt x="10148" y="2162"/>
                    <a:pt x="10561" y="2178"/>
                    <a:pt x="10800" y="2527"/>
                  </a:cubicBezTo>
                  <a:cubicBezTo>
                    <a:pt x="10835" y="2578"/>
                    <a:pt x="10822" y="2648"/>
                    <a:pt x="10770" y="2683"/>
                  </a:cubicBezTo>
                  <a:cubicBezTo>
                    <a:pt x="10749" y="2697"/>
                    <a:pt x="10725" y="2703"/>
                    <a:pt x="10701" y="2702"/>
                  </a:cubicBezTo>
                  <a:close/>
                </a:path>
              </a:pathLst>
            </a:custGeom>
            <a:solidFill>
              <a:srgbClr val="2D4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07"/>
            <p:cNvSpPr/>
            <p:nvPr/>
          </p:nvSpPr>
          <p:spPr>
            <a:xfrm>
              <a:off x="2923985" y="2684796"/>
              <a:ext cx="290203" cy="59634"/>
            </a:xfrm>
            <a:custGeom>
              <a:avLst/>
              <a:gdLst/>
              <a:ahLst/>
              <a:cxnLst/>
              <a:rect l="l" t="t" r="r" b="b"/>
              <a:pathLst>
                <a:path w="9397" h="1931" extrusionOk="0">
                  <a:moveTo>
                    <a:pt x="8311" y="677"/>
                  </a:moveTo>
                  <a:cubicBezTo>
                    <a:pt x="7747" y="1"/>
                    <a:pt x="6994" y="662"/>
                    <a:pt x="6992" y="664"/>
                  </a:cubicBezTo>
                  <a:lnTo>
                    <a:pt x="6992" y="664"/>
                  </a:lnTo>
                  <a:cubicBezTo>
                    <a:pt x="6953" y="698"/>
                    <a:pt x="6894" y="701"/>
                    <a:pt x="6851" y="669"/>
                  </a:cubicBezTo>
                  <a:cubicBezTo>
                    <a:pt x="6830" y="653"/>
                    <a:pt x="6816" y="631"/>
                    <a:pt x="6810" y="607"/>
                  </a:cubicBezTo>
                  <a:cubicBezTo>
                    <a:pt x="6674" y="675"/>
                    <a:pt x="6587" y="604"/>
                    <a:pt x="6587" y="604"/>
                  </a:cubicBezTo>
                  <a:cubicBezTo>
                    <a:pt x="6587" y="604"/>
                    <a:pt x="6707" y="1150"/>
                    <a:pt x="6084" y="1311"/>
                  </a:cubicBezTo>
                  <a:cubicBezTo>
                    <a:pt x="5462" y="1474"/>
                    <a:pt x="5207" y="690"/>
                    <a:pt x="5207" y="690"/>
                  </a:cubicBezTo>
                  <a:cubicBezTo>
                    <a:pt x="5207" y="690"/>
                    <a:pt x="5155" y="842"/>
                    <a:pt x="4670" y="953"/>
                  </a:cubicBezTo>
                  <a:cubicBezTo>
                    <a:pt x="4183" y="1064"/>
                    <a:pt x="4004" y="570"/>
                    <a:pt x="4004" y="570"/>
                  </a:cubicBezTo>
                  <a:lnTo>
                    <a:pt x="1668" y="570"/>
                  </a:lnTo>
                  <a:cubicBezTo>
                    <a:pt x="1580" y="657"/>
                    <a:pt x="1477" y="733"/>
                    <a:pt x="1326" y="779"/>
                  </a:cubicBezTo>
                  <a:cubicBezTo>
                    <a:pt x="1220" y="811"/>
                    <a:pt x="1089" y="809"/>
                    <a:pt x="950" y="797"/>
                  </a:cubicBezTo>
                  <a:cubicBezTo>
                    <a:pt x="892" y="792"/>
                    <a:pt x="831" y="785"/>
                    <a:pt x="771" y="779"/>
                  </a:cubicBezTo>
                  <a:cubicBezTo>
                    <a:pt x="608" y="760"/>
                    <a:pt x="442" y="741"/>
                    <a:pt x="320" y="760"/>
                  </a:cubicBezTo>
                  <a:cubicBezTo>
                    <a:pt x="187" y="780"/>
                    <a:pt x="111" y="840"/>
                    <a:pt x="32" y="901"/>
                  </a:cubicBezTo>
                  <a:cubicBezTo>
                    <a:pt x="22" y="910"/>
                    <a:pt x="11" y="918"/>
                    <a:pt x="0" y="926"/>
                  </a:cubicBezTo>
                  <a:lnTo>
                    <a:pt x="895" y="926"/>
                  </a:lnTo>
                  <a:lnTo>
                    <a:pt x="3730" y="926"/>
                  </a:lnTo>
                  <a:lnTo>
                    <a:pt x="3730" y="926"/>
                  </a:lnTo>
                  <a:cubicBezTo>
                    <a:pt x="3788" y="926"/>
                    <a:pt x="3837" y="970"/>
                    <a:pt x="3842" y="1028"/>
                  </a:cubicBezTo>
                  <a:cubicBezTo>
                    <a:pt x="3842" y="1029"/>
                    <a:pt x="3869" y="1355"/>
                    <a:pt x="4265" y="1441"/>
                  </a:cubicBezTo>
                  <a:cubicBezTo>
                    <a:pt x="4661" y="1525"/>
                    <a:pt x="4949" y="1247"/>
                    <a:pt x="4977" y="1219"/>
                  </a:cubicBezTo>
                  <a:cubicBezTo>
                    <a:pt x="4996" y="1198"/>
                    <a:pt x="5023" y="1184"/>
                    <a:pt x="5054" y="1182"/>
                  </a:cubicBezTo>
                  <a:cubicBezTo>
                    <a:pt x="5116" y="1179"/>
                    <a:pt x="5169" y="1226"/>
                    <a:pt x="5173" y="1288"/>
                  </a:cubicBezTo>
                  <a:cubicBezTo>
                    <a:pt x="5173" y="1290"/>
                    <a:pt x="5201" y="1930"/>
                    <a:pt x="6201" y="1916"/>
                  </a:cubicBezTo>
                  <a:cubicBezTo>
                    <a:pt x="7170" y="1901"/>
                    <a:pt x="6997" y="1132"/>
                    <a:pt x="6996" y="1131"/>
                  </a:cubicBezTo>
                  <a:lnTo>
                    <a:pt x="6996" y="1131"/>
                  </a:lnTo>
                  <a:cubicBezTo>
                    <a:pt x="6995" y="1125"/>
                    <a:pt x="6994" y="1119"/>
                    <a:pt x="6994" y="1113"/>
                  </a:cubicBezTo>
                  <a:cubicBezTo>
                    <a:pt x="6990" y="1051"/>
                    <a:pt x="7038" y="998"/>
                    <a:pt x="7100" y="994"/>
                  </a:cubicBezTo>
                  <a:cubicBezTo>
                    <a:pt x="7103" y="994"/>
                    <a:pt x="8111" y="936"/>
                    <a:pt x="9397" y="914"/>
                  </a:cubicBezTo>
                  <a:cubicBezTo>
                    <a:pt x="9217" y="822"/>
                    <a:pt x="8989" y="813"/>
                    <a:pt x="8797" y="806"/>
                  </a:cubicBezTo>
                  <a:cubicBezTo>
                    <a:pt x="8582" y="797"/>
                    <a:pt x="8404" y="790"/>
                    <a:pt x="8311" y="6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07"/>
            <p:cNvSpPr/>
            <p:nvPr/>
          </p:nvSpPr>
          <p:spPr>
            <a:xfrm>
              <a:off x="3107793" y="2715492"/>
              <a:ext cx="30944" cy="20506"/>
            </a:xfrm>
            <a:custGeom>
              <a:avLst/>
              <a:gdLst/>
              <a:ahLst/>
              <a:cxnLst/>
              <a:rect l="l" t="t" r="r" b="b"/>
              <a:pathLst>
                <a:path w="1002" h="664" extrusionOk="0">
                  <a:moveTo>
                    <a:pt x="866" y="311"/>
                  </a:moveTo>
                  <a:cubicBezTo>
                    <a:pt x="848" y="344"/>
                    <a:pt x="829" y="371"/>
                    <a:pt x="804" y="401"/>
                  </a:cubicBezTo>
                  <a:cubicBezTo>
                    <a:pt x="714" y="502"/>
                    <a:pt x="624" y="558"/>
                    <a:pt x="498" y="606"/>
                  </a:cubicBezTo>
                  <a:cubicBezTo>
                    <a:pt x="392" y="643"/>
                    <a:pt x="295" y="663"/>
                    <a:pt x="184" y="658"/>
                  </a:cubicBezTo>
                  <a:cubicBezTo>
                    <a:pt x="143" y="656"/>
                    <a:pt x="105" y="653"/>
                    <a:pt x="67" y="638"/>
                  </a:cubicBezTo>
                  <a:cubicBezTo>
                    <a:pt x="52" y="633"/>
                    <a:pt x="39" y="627"/>
                    <a:pt x="26" y="618"/>
                  </a:cubicBezTo>
                  <a:cubicBezTo>
                    <a:pt x="20" y="613"/>
                    <a:pt x="0" y="597"/>
                    <a:pt x="8" y="587"/>
                  </a:cubicBezTo>
                  <a:cubicBezTo>
                    <a:pt x="13" y="584"/>
                    <a:pt x="32" y="589"/>
                    <a:pt x="39" y="591"/>
                  </a:cubicBezTo>
                  <a:cubicBezTo>
                    <a:pt x="51" y="592"/>
                    <a:pt x="63" y="592"/>
                    <a:pt x="75" y="593"/>
                  </a:cubicBezTo>
                  <a:cubicBezTo>
                    <a:pt x="111" y="593"/>
                    <a:pt x="144" y="591"/>
                    <a:pt x="180" y="586"/>
                  </a:cubicBezTo>
                  <a:cubicBezTo>
                    <a:pt x="281" y="570"/>
                    <a:pt x="361" y="545"/>
                    <a:pt x="453" y="502"/>
                  </a:cubicBezTo>
                  <a:cubicBezTo>
                    <a:pt x="555" y="453"/>
                    <a:pt x="628" y="402"/>
                    <a:pt x="700" y="316"/>
                  </a:cubicBezTo>
                  <a:cubicBezTo>
                    <a:pt x="718" y="292"/>
                    <a:pt x="733" y="270"/>
                    <a:pt x="748" y="245"/>
                  </a:cubicBezTo>
                  <a:cubicBezTo>
                    <a:pt x="814" y="107"/>
                    <a:pt x="789" y="6"/>
                    <a:pt x="870" y="16"/>
                  </a:cubicBezTo>
                  <a:cubicBezTo>
                    <a:pt x="1002" y="0"/>
                    <a:pt x="891" y="260"/>
                    <a:pt x="866" y="3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07"/>
            <p:cNvSpPr/>
            <p:nvPr/>
          </p:nvSpPr>
          <p:spPr>
            <a:xfrm>
              <a:off x="3106126" y="2661016"/>
              <a:ext cx="32056" cy="12569"/>
            </a:xfrm>
            <a:custGeom>
              <a:avLst/>
              <a:gdLst/>
              <a:ahLst/>
              <a:cxnLst/>
              <a:rect l="l" t="t" r="r" b="b"/>
              <a:pathLst>
                <a:path w="1038" h="407" extrusionOk="0">
                  <a:moveTo>
                    <a:pt x="163" y="126"/>
                  </a:moveTo>
                  <a:cubicBezTo>
                    <a:pt x="169" y="120"/>
                    <a:pt x="175" y="116"/>
                    <a:pt x="181" y="111"/>
                  </a:cubicBezTo>
                  <a:cubicBezTo>
                    <a:pt x="280" y="36"/>
                    <a:pt x="377" y="1"/>
                    <a:pt x="502" y="2"/>
                  </a:cubicBezTo>
                  <a:cubicBezTo>
                    <a:pt x="623" y="9"/>
                    <a:pt x="716" y="34"/>
                    <a:pt x="822" y="93"/>
                  </a:cubicBezTo>
                  <a:cubicBezTo>
                    <a:pt x="851" y="112"/>
                    <a:pt x="1037" y="243"/>
                    <a:pt x="1009" y="294"/>
                  </a:cubicBezTo>
                  <a:cubicBezTo>
                    <a:pt x="1006" y="295"/>
                    <a:pt x="817" y="186"/>
                    <a:pt x="784" y="172"/>
                  </a:cubicBezTo>
                  <a:cubicBezTo>
                    <a:pt x="686" y="136"/>
                    <a:pt x="606" y="121"/>
                    <a:pt x="502" y="124"/>
                  </a:cubicBezTo>
                  <a:cubicBezTo>
                    <a:pt x="410" y="130"/>
                    <a:pt x="338" y="161"/>
                    <a:pt x="266" y="217"/>
                  </a:cubicBezTo>
                  <a:cubicBezTo>
                    <a:pt x="265" y="217"/>
                    <a:pt x="254" y="227"/>
                    <a:pt x="252" y="229"/>
                  </a:cubicBezTo>
                  <a:cubicBezTo>
                    <a:pt x="225" y="253"/>
                    <a:pt x="205" y="275"/>
                    <a:pt x="185" y="305"/>
                  </a:cubicBezTo>
                  <a:cubicBezTo>
                    <a:pt x="136" y="391"/>
                    <a:pt x="164" y="403"/>
                    <a:pt x="97" y="398"/>
                  </a:cubicBezTo>
                  <a:cubicBezTo>
                    <a:pt x="1" y="407"/>
                    <a:pt x="40" y="311"/>
                    <a:pt x="71" y="240"/>
                  </a:cubicBezTo>
                  <a:cubicBezTo>
                    <a:pt x="95" y="194"/>
                    <a:pt x="123" y="161"/>
                    <a:pt x="163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07"/>
            <p:cNvSpPr/>
            <p:nvPr/>
          </p:nvSpPr>
          <p:spPr>
            <a:xfrm>
              <a:off x="3023424" y="2660831"/>
              <a:ext cx="19610" cy="17202"/>
            </a:xfrm>
            <a:custGeom>
              <a:avLst/>
              <a:gdLst/>
              <a:ahLst/>
              <a:cxnLst/>
              <a:rect l="l" t="t" r="r" b="b"/>
              <a:pathLst>
                <a:path w="635" h="557" extrusionOk="0">
                  <a:moveTo>
                    <a:pt x="423" y="442"/>
                  </a:moveTo>
                  <a:cubicBezTo>
                    <a:pt x="374" y="385"/>
                    <a:pt x="326" y="330"/>
                    <a:pt x="274" y="275"/>
                  </a:cubicBezTo>
                  <a:cubicBezTo>
                    <a:pt x="227" y="226"/>
                    <a:pt x="182" y="181"/>
                    <a:pt x="130" y="138"/>
                  </a:cubicBezTo>
                  <a:cubicBezTo>
                    <a:pt x="113" y="125"/>
                    <a:pt x="3" y="55"/>
                    <a:pt x="0" y="46"/>
                  </a:cubicBezTo>
                  <a:cubicBezTo>
                    <a:pt x="12" y="1"/>
                    <a:pt x="151" y="54"/>
                    <a:pt x="174" y="65"/>
                  </a:cubicBezTo>
                  <a:cubicBezTo>
                    <a:pt x="243" y="97"/>
                    <a:pt x="298" y="137"/>
                    <a:pt x="356" y="185"/>
                  </a:cubicBezTo>
                  <a:cubicBezTo>
                    <a:pt x="418" y="238"/>
                    <a:pt x="473" y="292"/>
                    <a:pt x="527" y="354"/>
                  </a:cubicBezTo>
                  <a:cubicBezTo>
                    <a:pt x="590" y="431"/>
                    <a:pt x="635" y="462"/>
                    <a:pt x="565" y="506"/>
                  </a:cubicBezTo>
                  <a:cubicBezTo>
                    <a:pt x="499" y="557"/>
                    <a:pt x="492" y="522"/>
                    <a:pt x="423" y="4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7CEC7">
            <a:alpha val="34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8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Londrina Solid"/>
              <a:buNone/>
              <a:defRPr sz="38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Londrina Solid"/>
              <a:buNone/>
              <a:defRPr sz="38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Londrina Solid"/>
              <a:buNone/>
              <a:defRPr sz="38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Londrina Solid"/>
              <a:buNone/>
              <a:defRPr sz="38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Londrina Solid"/>
              <a:buNone/>
              <a:defRPr sz="38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Londrina Solid"/>
              <a:buNone/>
              <a:defRPr sz="38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Londrina Solid"/>
              <a:buNone/>
              <a:defRPr sz="38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Londrina Solid"/>
              <a:buNone/>
              <a:defRPr sz="38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Londrina Solid"/>
              <a:buNone/>
              <a:defRPr sz="3800" b="0" i="0" u="none" strike="noStrike" cap="none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58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●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" name="Google Shape;9;p59">
            <a:extLst>
              <a:ext uri="{FF2B5EF4-FFF2-40B4-BE49-F238E27FC236}">
                <a16:creationId xmlns:a16="http://schemas.microsoft.com/office/drawing/2014/main" id="{6AABFDFB-A19D-95D2-AE23-BF8929700B75}"/>
              </a:ext>
            </a:extLst>
          </p:cNvPr>
          <p:cNvSpPr/>
          <p:nvPr userDrawn="1"/>
        </p:nvSpPr>
        <p:spPr>
          <a:xfrm>
            <a:off x="0" y="0"/>
            <a:ext cx="9144009" cy="5143562"/>
          </a:xfrm>
          <a:custGeom>
            <a:avLst/>
            <a:gdLst/>
            <a:ahLst/>
            <a:cxnLst/>
            <a:rect l="l" t="t" r="r" b="b"/>
            <a:pathLst>
              <a:path w="109437" h="61559" extrusionOk="0">
                <a:moveTo>
                  <a:pt x="107051" y="5554"/>
                </a:moveTo>
                <a:lnTo>
                  <a:pt x="104662" y="5554"/>
                </a:lnTo>
                <a:lnTo>
                  <a:pt x="104662" y="3165"/>
                </a:lnTo>
                <a:lnTo>
                  <a:pt x="107051" y="3165"/>
                </a:lnTo>
                <a:close/>
                <a:moveTo>
                  <a:pt x="107051" y="8092"/>
                </a:moveTo>
                <a:lnTo>
                  <a:pt x="104662" y="8092"/>
                </a:lnTo>
                <a:lnTo>
                  <a:pt x="104662" y="5703"/>
                </a:lnTo>
                <a:lnTo>
                  <a:pt x="107051" y="5703"/>
                </a:lnTo>
                <a:close/>
                <a:moveTo>
                  <a:pt x="107051" y="10629"/>
                </a:moveTo>
                <a:lnTo>
                  <a:pt x="104662" y="10629"/>
                </a:lnTo>
                <a:lnTo>
                  <a:pt x="104662" y="8240"/>
                </a:lnTo>
                <a:lnTo>
                  <a:pt x="107051" y="8240"/>
                </a:lnTo>
                <a:close/>
                <a:moveTo>
                  <a:pt x="107051" y="13166"/>
                </a:moveTo>
                <a:lnTo>
                  <a:pt x="104662" y="13166"/>
                </a:lnTo>
                <a:lnTo>
                  <a:pt x="104662" y="10777"/>
                </a:lnTo>
                <a:lnTo>
                  <a:pt x="107051" y="10777"/>
                </a:lnTo>
                <a:close/>
                <a:moveTo>
                  <a:pt x="107051" y="15704"/>
                </a:moveTo>
                <a:lnTo>
                  <a:pt x="104662" y="15704"/>
                </a:lnTo>
                <a:lnTo>
                  <a:pt x="104662" y="13316"/>
                </a:lnTo>
                <a:lnTo>
                  <a:pt x="107051" y="13316"/>
                </a:lnTo>
                <a:close/>
                <a:moveTo>
                  <a:pt x="107051" y="18242"/>
                </a:moveTo>
                <a:lnTo>
                  <a:pt x="104662" y="18242"/>
                </a:lnTo>
                <a:lnTo>
                  <a:pt x="104662" y="15853"/>
                </a:lnTo>
                <a:lnTo>
                  <a:pt x="107051" y="15853"/>
                </a:lnTo>
                <a:close/>
                <a:moveTo>
                  <a:pt x="107051" y="20778"/>
                </a:moveTo>
                <a:lnTo>
                  <a:pt x="104662" y="20778"/>
                </a:lnTo>
                <a:lnTo>
                  <a:pt x="104662" y="18389"/>
                </a:lnTo>
                <a:lnTo>
                  <a:pt x="107051" y="18389"/>
                </a:lnTo>
                <a:close/>
                <a:moveTo>
                  <a:pt x="107051" y="23316"/>
                </a:moveTo>
                <a:lnTo>
                  <a:pt x="104662" y="23316"/>
                </a:lnTo>
                <a:lnTo>
                  <a:pt x="104662" y="20928"/>
                </a:lnTo>
                <a:lnTo>
                  <a:pt x="107051" y="20928"/>
                </a:lnTo>
                <a:close/>
                <a:moveTo>
                  <a:pt x="107051" y="25854"/>
                </a:moveTo>
                <a:lnTo>
                  <a:pt x="104662" y="25854"/>
                </a:lnTo>
                <a:lnTo>
                  <a:pt x="104662" y="23465"/>
                </a:lnTo>
                <a:lnTo>
                  <a:pt x="107051" y="23465"/>
                </a:lnTo>
                <a:close/>
                <a:moveTo>
                  <a:pt x="107051" y="28391"/>
                </a:moveTo>
                <a:lnTo>
                  <a:pt x="104662" y="28391"/>
                </a:lnTo>
                <a:lnTo>
                  <a:pt x="104662" y="26002"/>
                </a:lnTo>
                <a:lnTo>
                  <a:pt x="107051" y="26002"/>
                </a:lnTo>
                <a:close/>
                <a:moveTo>
                  <a:pt x="107051" y="30928"/>
                </a:moveTo>
                <a:lnTo>
                  <a:pt x="104662" y="30928"/>
                </a:lnTo>
                <a:lnTo>
                  <a:pt x="104662" y="28540"/>
                </a:lnTo>
                <a:lnTo>
                  <a:pt x="107051" y="28540"/>
                </a:lnTo>
                <a:close/>
                <a:moveTo>
                  <a:pt x="107051" y="33466"/>
                </a:moveTo>
                <a:lnTo>
                  <a:pt x="104662" y="33466"/>
                </a:lnTo>
                <a:lnTo>
                  <a:pt x="104662" y="31077"/>
                </a:lnTo>
                <a:lnTo>
                  <a:pt x="107051" y="31077"/>
                </a:lnTo>
                <a:close/>
                <a:moveTo>
                  <a:pt x="107051" y="36003"/>
                </a:moveTo>
                <a:lnTo>
                  <a:pt x="104662" y="36003"/>
                </a:lnTo>
                <a:lnTo>
                  <a:pt x="104662" y="33614"/>
                </a:lnTo>
                <a:lnTo>
                  <a:pt x="107051" y="33614"/>
                </a:lnTo>
                <a:close/>
                <a:moveTo>
                  <a:pt x="107051" y="38540"/>
                </a:moveTo>
                <a:lnTo>
                  <a:pt x="104662" y="38540"/>
                </a:lnTo>
                <a:lnTo>
                  <a:pt x="104662" y="36152"/>
                </a:lnTo>
                <a:lnTo>
                  <a:pt x="107051" y="36152"/>
                </a:lnTo>
                <a:close/>
                <a:moveTo>
                  <a:pt x="107051" y="41079"/>
                </a:moveTo>
                <a:lnTo>
                  <a:pt x="104662" y="41079"/>
                </a:lnTo>
                <a:lnTo>
                  <a:pt x="104662" y="38690"/>
                </a:lnTo>
                <a:lnTo>
                  <a:pt x="107051" y="38690"/>
                </a:lnTo>
                <a:close/>
                <a:moveTo>
                  <a:pt x="107051" y="43616"/>
                </a:moveTo>
                <a:lnTo>
                  <a:pt x="104662" y="43616"/>
                </a:lnTo>
                <a:lnTo>
                  <a:pt x="104662" y="41226"/>
                </a:lnTo>
                <a:lnTo>
                  <a:pt x="107051" y="41226"/>
                </a:lnTo>
                <a:close/>
                <a:moveTo>
                  <a:pt x="107051" y="46152"/>
                </a:moveTo>
                <a:lnTo>
                  <a:pt x="104662" y="46152"/>
                </a:lnTo>
                <a:lnTo>
                  <a:pt x="104662" y="43764"/>
                </a:lnTo>
                <a:lnTo>
                  <a:pt x="107051" y="43764"/>
                </a:lnTo>
                <a:close/>
                <a:moveTo>
                  <a:pt x="107051" y="48691"/>
                </a:moveTo>
                <a:lnTo>
                  <a:pt x="104662" y="48691"/>
                </a:lnTo>
                <a:lnTo>
                  <a:pt x="104662" y="46302"/>
                </a:lnTo>
                <a:lnTo>
                  <a:pt x="107051" y="46302"/>
                </a:lnTo>
                <a:close/>
                <a:moveTo>
                  <a:pt x="107051" y="51228"/>
                </a:moveTo>
                <a:lnTo>
                  <a:pt x="104662" y="51228"/>
                </a:lnTo>
                <a:lnTo>
                  <a:pt x="104662" y="48839"/>
                </a:lnTo>
                <a:lnTo>
                  <a:pt x="107051" y="48839"/>
                </a:lnTo>
                <a:close/>
                <a:moveTo>
                  <a:pt x="107051" y="53765"/>
                </a:moveTo>
                <a:lnTo>
                  <a:pt x="104662" y="53765"/>
                </a:lnTo>
                <a:lnTo>
                  <a:pt x="104662" y="51376"/>
                </a:lnTo>
                <a:lnTo>
                  <a:pt x="107051" y="51376"/>
                </a:lnTo>
                <a:close/>
                <a:moveTo>
                  <a:pt x="107051" y="56303"/>
                </a:moveTo>
                <a:lnTo>
                  <a:pt x="104662" y="56303"/>
                </a:lnTo>
                <a:lnTo>
                  <a:pt x="104662" y="53914"/>
                </a:lnTo>
                <a:lnTo>
                  <a:pt x="107051" y="53914"/>
                </a:lnTo>
                <a:close/>
                <a:moveTo>
                  <a:pt x="107051" y="58840"/>
                </a:moveTo>
                <a:lnTo>
                  <a:pt x="104662" y="58840"/>
                </a:lnTo>
                <a:lnTo>
                  <a:pt x="104662" y="56451"/>
                </a:lnTo>
                <a:lnTo>
                  <a:pt x="107051" y="56451"/>
                </a:lnTo>
                <a:close/>
                <a:moveTo>
                  <a:pt x="104514" y="5554"/>
                </a:moveTo>
                <a:lnTo>
                  <a:pt x="102125" y="5554"/>
                </a:lnTo>
                <a:lnTo>
                  <a:pt x="102125" y="3165"/>
                </a:lnTo>
                <a:lnTo>
                  <a:pt x="104514" y="3165"/>
                </a:lnTo>
                <a:close/>
                <a:moveTo>
                  <a:pt x="104514" y="8092"/>
                </a:moveTo>
                <a:lnTo>
                  <a:pt x="102125" y="8092"/>
                </a:lnTo>
                <a:lnTo>
                  <a:pt x="102125" y="5703"/>
                </a:lnTo>
                <a:lnTo>
                  <a:pt x="104514" y="5703"/>
                </a:lnTo>
                <a:close/>
                <a:moveTo>
                  <a:pt x="104514" y="10629"/>
                </a:moveTo>
                <a:lnTo>
                  <a:pt x="102125" y="10629"/>
                </a:lnTo>
                <a:lnTo>
                  <a:pt x="102125" y="8240"/>
                </a:lnTo>
                <a:lnTo>
                  <a:pt x="104514" y="8240"/>
                </a:lnTo>
                <a:close/>
                <a:moveTo>
                  <a:pt x="104514" y="13166"/>
                </a:moveTo>
                <a:lnTo>
                  <a:pt x="102125" y="13166"/>
                </a:lnTo>
                <a:lnTo>
                  <a:pt x="102125" y="10777"/>
                </a:lnTo>
                <a:lnTo>
                  <a:pt x="104514" y="10777"/>
                </a:lnTo>
                <a:close/>
                <a:moveTo>
                  <a:pt x="104514" y="15704"/>
                </a:moveTo>
                <a:lnTo>
                  <a:pt x="102125" y="15704"/>
                </a:lnTo>
                <a:lnTo>
                  <a:pt x="102125" y="13316"/>
                </a:lnTo>
                <a:lnTo>
                  <a:pt x="104514" y="13316"/>
                </a:lnTo>
                <a:close/>
                <a:moveTo>
                  <a:pt x="104514" y="18242"/>
                </a:moveTo>
                <a:lnTo>
                  <a:pt x="102125" y="18242"/>
                </a:lnTo>
                <a:lnTo>
                  <a:pt x="102125" y="15853"/>
                </a:lnTo>
                <a:lnTo>
                  <a:pt x="104514" y="15853"/>
                </a:lnTo>
                <a:close/>
                <a:moveTo>
                  <a:pt x="104514" y="20778"/>
                </a:moveTo>
                <a:lnTo>
                  <a:pt x="102125" y="20778"/>
                </a:lnTo>
                <a:lnTo>
                  <a:pt x="102125" y="18389"/>
                </a:lnTo>
                <a:lnTo>
                  <a:pt x="104514" y="18389"/>
                </a:lnTo>
                <a:close/>
                <a:moveTo>
                  <a:pt x="104514" y="23316"/>
                </a:moveTo>
                <a:lnTo>
                  <a:pt x="102125" y="23316"/>
                </a:lnTo>
                <a:lnTo>
                  <a:pt x="102125" y="20928"/>
                </a:lnTo>
                <a:lnTo>
                  <a:pt x="104514" y="20928"/>
                </a:lnTo>
                <a:close/>
                <a:moveTo>
                  <a:pt x="104514" y="25854"/>
                </a:moveTo>
                <a:lnTo>
                  <a:pt x="102125" y="25854"/>
                </a:lnTo>
                <a:lnTo>
                  <a:pt x="102125" y="23465"/>
                </a:lnTo>
                <a:lnTo>
                  <a:pt x="104514" y="23465"/>
                </a:lnTo>
                <a:close/>
                <a:moveTo>
                  <a:pt x="104514" y="28391"/>
                </a:moveTo>
                <a:lnTo>
                  <a:pt x="102125" y="28391"/>
                </a:lnTo>
                <a:lnTo>
                  <a:pt x="102125" y="26002"/>
                </a:lnTo>
                <a:lnTo>
                  <a:pt x="104514" y="26002"/>
                </a:lnTo>
                <a:close/>
                <a:moveTo>
                  <a:pt x="104514" y="30928"/>
                </a:moveTo>
                <a:lnTo>
                  <a:pt x="102125" y="30928"/>
                </a:lnTo>
                <a:lnTo>
                  <a:pt x="102125" y="28540"/>
                </a:lnTo>
                <a:lnTo>
                  <a:pt x="104514" y="28540"/>
                </a:lnTo>
                <a:close/>
                <a:moveTo>
                  <a:pt x="104514" y="33466"/>
                </a:moveTo>
                <a:lnTo>
                  <a:pt x="102125" y="33466"/>
                </a:lnTo>
                <a:lnTo>
                  <a:pt x="102125" y="31077"/>
                </a:lnTo>
                <a:lnTo>
                  <a:pt x="104514" y="31077"/>
                </a:lnTo>
                <a:close/>
                <a:moveTo>
                  <a:pt x="104514" y="36003"/>
                </a:moveTo>
                <a:lnTo>
                  <a:pt x="102125" y="36003"/>
                </a:lnTo>
                <a:lnTo>
                  <a:pt x="102125" y="33614"/>
                </a:lnTo>
                <a:lnTo>
                  <a:pt x="104514" y="33614"/>
                </a:lnTo>
                <a:close/>
                <a:moveTo>
                  <a:pt x="104514" y="38540"/>
                </a:moveTo>
                <a:lnTo>
                  <a:pt x="102125" y="38540"/>
                </a:lnTo>
                <a:lnTo>
                  <a:pt x="102125" y="36152"/>
                </a:lnTo>
                <a:lnTo>
                  <a:pt x="104514" y="36152"/>
                </a:lnTo>
                <a:close/>
                <a:moveTo>
                  <a:pt x="104514" y="41079"/>
                </a:moveTo>
                <a:lnTo>
                  <a:pt x="102125" y="41079"/>
                </a:lnTo>
                <a:lnTo>
                  <a:pt x="102125" y="38690"/>
                </a:lnTo>
                <a:lnTo>
                  <a:pt x="104514" y="38690"/>
                </a:lnTo>
                <a:close/>
                <a:moveTo>
                  <a:pt x="104514" y="43616"/>
                </a:moveTo>
                <a:lnTo>
                  <a:pt x="102125" y="43616"/>
                </a:lnTo>
                <a:lnTo>
                  <a:pt x="102125" y="41226"/>
                </a:lnTo>
                <a:lnTo>
                  <a:pt x="104514" y="41226"/>
                </a:lnTo>
                <a:close/>
                <a:moveTo>
                  <a:pt x="104514" y="46152"/>
                </a:moveTo>
                <a:lnTo>
                  <a:pt x="102125" y="46152"/>
                </a:lnTo>
                <a:lnTo>
                  <a:pt x="102125" y="43764"/>
                </a:lnTo>
                <a:lnTo>
                  <a:pt x="104514" y="43764"/>
                </a:lnTo>
                <a:close/>
                <a:moveTo>
                  <a:pt x="104514" y="48691"/>
                </a:moveTo>
                <a:lnTo>
                  <a:pt x="102125" y="48691"/>
                </a:lnTo>
                <a:lnTo>
                  <a:pt x="102125" y="46302"/>
                </a:lnTo>
                <a:lnTo>
                  <a:pt x="104514" y="46302"/>
                </a:lnTo>
                <a:close/>
                <a:moveTo>
                  <a:pt x="104514" y="51228"/>
                </a:moveTo>
                <a:lnTo>
                  <a:pt x="102125" y="51228"/>
                </a:lnTo>
                <a:lnTo>
                  <a:pt x="102125" y="48839"/>
                </a:lnTo>
                <a:lnTo>
                  <a:pt x="104514" y="48839"/>
                </a:lnTo>
                <a:close/>
                <a:moveTo>
                  <a:pt x="104514" y="53765"/>
                </a:moveTo>
                <a:lnTo>
                  <a:pt x="102125" y="53765"/>
                </a:lnTo>
                <a:lnTo>
                  <a:pt x="102125" y="51376"/>
                </a:lnTo>
                <a:lnTo>
                  <a:pt x="104514" y="51376"/>
                </a:lnTo>
                <a:close/>
                <a:moveTo>
                  <a:pt x="104514" y="56303"/>
                </a:moveTo>
                <a:lnTo>
                  <a:pt x="102125" y="56303"/>
                </a:lnTo>
                <a:lnTo>
                  <a:pt x="102125" y="53914"/>
                </a:lnTo>
                <a:lnTo>
                  <a:pt x="104514" y="53914"/>
                </a:lnTo>
                <a:close/>
                <a:moveTo>
                  <a:pt x="104514" y="58840"/>
                </a:moveTo>
                <a:lnTo>
                  <a:pt x="102125" y="58840"/>
                </a:lnTo>
                <a:lnTo>
                  <a:pt x="102125" y="56451"/>
                </a:lnTo>
                <a:lnTo>
                  <a:pt x="104514" y="56451"/>
                </a:lnTo>
                <a:close/>
                <a:moveTo>
                  <a:pt x="101977" y="5554"/>
                </a:moveTo>
                <a:lnTo>
                  <a:pt x="99588" y="5554"/>
                </a:lnTo>
                <a:lnTo>
                  <a:pt x="99588" y="3165"/>
                </a:lnTo>
                <a:lnTo>
                  <a:pt x="101977" y="3165"/>
                </a:lnTo>
                <a:close/>
                <a:moveTo>
                  <a:pt x="101977" y="8092"/>
                </a:moveTo>
                <a:lnTo>
                  <a:pt x="99588" y="8092"/>
                </a:lnTo>
                <a:lnTo>
                  <a:pt x="99588" y="5703"/>
                </a:lnTo>
                <a:lnTo>
                  <a:pt x="101977" y="5703"/>
                </a:lnTo>
                <a:close/>
                <a:moveTo>
                  <a:pt x="101977" y="10629"/>
                </a:moveTo>
                <a:lnTo>
                  <a:pt x="99588" y="10629"/>
                </a:lnTo>
                <a:lnTo>
                  <a:pt x="99588" y="8240"/>
                </a:lnTo>
                <a:lnTo>
                  <a:pt x="101977" y="8240"/>
                </a:lnTo>
                <a:close/>
                <a:moveTo>
                  <a:pt x="101977" y="13166"/>
                </a:moveTo>
                <a:lnTo>
                  <a:pt x="99588" y="13166"/>
                </a:lnTo>
                <a:lnTo>
                  <a:pt x="99588" y="10777"/>
                </a:lnTo>
                <a:lnTo>
                  <a:pt x="101977" y="10777"/>
                </a:lnTo>
                <a:close/>
                <a:moveTo>
                  <a:pt x="101977" y="15704"/>
                </a:moveTo>
                <a:lnTo>
                  <a:pt x="99588" y="15704"/>
                </a:lnTo>
                <a:lnTo>
                  <a:pt x="99588" y="13316"/>
                </a:lnTo>
                <a:lnTo>
                  <a:pt x="101977" y="13316"/>
                </a:lnTo>
                <a:close/>
                <a:moveTo>
                  <a:pt x="101977" y="18242"/>
                </a:moveTo>
                <a:lnTo>
                  <a:pt x="99588" y="18242"/>
                </a:lnTo>
                <a:lnTo>
                  <a:pt x="99588" y="15853"/>
                </a:lnTo>
                <a:lnTo>
                  <a:pt x="101977" y="15853"/>
                </a:lnTo>
                <a:close/>
                <a:moveTo>
                  <a:pt x="101977" y="20778"/>
                </a:moveTo>
                <a:lnTo>
                  <a:pt x="99588" y="20778"/>
                </a:lnTo>
                <a:lnTo>
                  <a:pt x="99588" y="18389"/>
                </a:lnTo>
                <a:lnTo>
                  <a:pt x="101977" y="18389"/>
                </a:lnTo>
                <a:close/>
                <a:moveTo>
                  <a:pt x="101977" y="23316"/>
                </a:moveTo>
                <a:lnTo>
                  <a:pt x="99588" y="23316"/>
                </a:lnTo>
                <a:lnTo>
                  <a:pt x="99588" y="20928"/>
                </a:lnTo>
                <a:lnTo>
                  <a:pt x="101977" y="20928"/>
                </a:lnTo>
                <a:close/>
                <a:moveTo>
                  <a:pt x="101977" y="25854"/>
                </a:moveTo>
                <a:lnTo>
                  <a:pt x="99588" y="25854"/>
                </a:lnTo>
                <a:lnTo>
                  <a:pt x="99588" y="23465"/>
                </a:lnTo>
                <a:lnTo>
                  <a:pt x="101977" y="23465"/>
                </a:lnTo>
                <a:close/>
                <a:moveTo>
                  <a:pt x="101977" y="28391"/>
                </a:moveTo>
                <a:lnTo>
                  <a:pt x="99588" y="28391"/>
                </a:lnTo>
                <a:lnTo>
                  <a:pt x="99588" y="26002"/>
                </a:lnTo>
                <a:lnTo>
                  <a:pt x="101977" y="26002"/>
                </a:lnTo>
                <a:close/>
                <a:moveTo>
                  <a:pt x="101977" y="30928"/>
                </a:moveTo>
                <a:lnTo>
                  <a:pt x="99588" y="30928"/>
                </a:lnTo>
                <a:lnTo>
                  <a:pt x="99588" y="28540"/>
                </a:lnTo>
                <a:lnTo>
                  <a:pt x="101977" y="28540"/>
                </a:lnTo>
                <a:close/>
                <a:moveTo>
                  <a:pt x="101977" y="33466"/>
                </a:moveTo>
                <a:lnTo>
                  <a:pt x="99588" y="33466"/>
                </a:lnTo>
                <a:lnTo>
                  <a:pt x="99588" y="31077"/>
                </a:lnTo>
                <a:lnTo>
                  <a:pt x="101977" y="31077"/>
                </a:lnTo>
                <a:close/>
                <a:moveTo>
                  <a:pt x="101977" y="36003"/>
                </a:moveTo>
                <a:lnTo>
                  <a:pt x="99588" y="36003"/>
                </a:lnTo>
                <a:lnTo>
                  <a:pt x="99588" y="33614"/>
                </a:lnTo>
                <a:lnTo>
                  <a:pt x="101977" y="33614"/>
                </a:lnTo>
                <a:close/>
                <a:moveTo>
                  <a:pt x="101977" y="38540"/>
                </a:moveTo>
                <a:lnTo>
                  <a:pt x="99588" y="38540"/>
                </a:lnTo>
                <a:lnTo>
                  <a:pt x="99588" y="36152"/>
                </a:lnTo>
                <a:lnTo>
                  <a:pt x="101977" y="36152"/>
                </a:lnTo>
                <a:close/>
                <a:moveTo>
                  <a:pt x="101977" y="41079"/>
                </a:moveTo>
                <a:lnTo>
                  <a:pt x="99588" y="41079"/>
                </a:lnTo>
                <a:lnTo>
                  <a:pt x="99588" y="38690"/>
                </a:lnTo>
                <a:lnTo>
                  <a:pt x="101977" y="38690"/>
                </a:lnTo>
                <a:close/>
                <a:moveTo>
                  <a:pt x="101977" y="43616"/>
                </a:moveTo>
                <a:lnTo>
                  <a:pt x="99588" y="43616"/>
                </a:lnTo>
                <a:lnTo>
                  <a:pt x="99588" y="41226"/>
                </a:lnTo>
                <a:lnTo>
                  <a:pt x="101977" y="41226"/>
                </a:lnTo>
                <a:close/>
                <a:moveTo>
                  <a:pt x="101977" y="46152"/>
                </a:moveTo>
                <a:lnTo>
                  <a:pt x="99588" y="46152"/>
                </a:lnTo>
                <a:lnTo>
                  <a:pt x="99588" y="43764"/>
                </a:lnTo>
                <a:lnTo>
                  <a:pt x="101977" y="43764"/>
                </a:lnTo>
                <a:close/>
                <a:moveTo>
                  <a:pt x="101977" y="48691"/>
                </a:moveTo>
                <a:lnTo>
                  <a:pt x="99588" y="48691"/>
                </a:lnTo>
                <a:lnTo>
                  <a:pt x="99588" y="46302"/>
                </a:lnTo>
                <a:lnTo>
                  <a:pt x="101977" y="46302"/>
                </a:lnTo>
                <a:close/>
                <a:moveTo>
                  <a:pt x="101977" y="51228"/>
                </a:moveTo>
                <a:lnTo>
                  <a:pt x="99588" y="51228"/>
                </a:lnTo>
                <a:lnTo>
                  <a:pt x="99588" y="48839"/>
                </a:lnTo>
                <a:lnTo>
                  <a:pt x="101977" y="48839"/>
                </a:lnTo>
                <a:close/>
                <a:moveTo>
                  <a:pt x="101977" y="53765"/>
                </a:moveTo>
                <a:lnTo>
                  <a:pt x="99588" y="53765"/>
                </a:lnTo>
                <a:lnTo>
                  <a:pt x="99588" y="51376"/>
                </a:lnTo>
                <a:lnTo>
                  <a:pt x="101977" y="51376"/>
                </a:lnTo>
                <a:close/>
                <a:moveTo>
                  <a:pt x="101977" y="56303"/>
                </a:moveTo>
                <a:lnTo>
                  <a:pt x="99588" y="56303"/>
                </a:lnTo>
                <a:lnTo>
                  <a:pt x="99588" y="53914"/>
                </a:lnTo>
                <a:lnTo>
                  <a:pt x="101977" y="53914"/>
                </a:lnTo>
                <a:close/>
                <a:moveTo>
                  <a:pt x="101977" y="58840"/>
                </a:moveTo>
                <a:lnTo>
                  <a:pt x="99588" y="58840"/>
                </a:lnTo>
                <a:lnTo>
                  <a:pt x="99588" y="56451"/>
                </a:lnTo>
                <a:lnTo>
                  <a:pt x="101977" y="56451"/>
                </a:lnTo>
                <a:close/>
                <a:moveTo>
                  <a:pt x="99439" y="5554"/>
                </a:moveTo>
                <a:lnTo>
                  <a:pt x="97050" y="5554"/>
                </a:lnTo>
                <a:lnTo>
                  <a:pt x="97050" y="3165"/>
                </a:lnTo>
                <a:lnTo>
                  <a:pt x="99439" y="3165"/>
                </a:lnTo>
                <a:close/>
                <a:moveTo>
                  <a:pt x="99439" y="8092"/>
                </a:moveTo>
                <a:lnTo>
                  <a:pt x="97050" y="8092"/>
                </a:lnTo>
                <a:lnTo>
                  <a:pt x="97050" y="5703"/>
                </a:lnTo>
                <a:lnTo>
                  <a:pt x="99439" y="5703"/>
                </a:lnTo>
                <a:close/>
                <a:moveTo>
                  <a:pt x="99439" y="10629"/>
                </a:moveTo>
                <a:lnTo>
                  <a:pt x="97050" y="10629"/>
                </a:lnTo>
                <a:lnTo>
                  <a:pt x="97050" y="8240"/>
                </a:lnTo>
                <a:lnTo>
                  <a:pt x="99439" y="8240"/>
                </a:lnTo>
                <a:close/>
                <a:moveTo>
                  <a:pt x="99439" y="13166"/>
                </a:moveTo>
                <a:lnTo>
                  <a:pt x="97050" y="13166"/>
                </a:lnTo>
                <a:lnTo>
                  <a:pt x="97050" y="10777"/>
                </a:lnTo>
                <a:lnTo>
                  <a:pt x="99439" y="10777"/>
                </a:lnTo>
                <a:close/>
                <a:moveTo>
                  <a:pt x="99439" y="15704"/>
                </a:moveTo>
                <a:lnTo>
                  <a:pt x="97050" y="15704"/>
                </a:lnTo>
                <a:lnTo>
                  <a:pt x="97050" y="13316"/>
                </a:lnTo>
                <a:lnTo>
                  <a:pt x="99439" y="13316"/>
                </a:lnTo>
                <a:close/>
                <a:moveTo>
                  <a:pt x="99439" y="18242"/>
                </a:moveTo>
                <a:lnTo>
                  <a:pt x="97050" y="18242"/>
                </a:lnTo>
                <a:lnTo>
                  <a:pt x="97050" y="15853"/>
                </a:lnTo>
                <a:lnTo>
                  <a:pt x="99439" y="15853"/>
                </a:lnTo>
                <a:close/>
                <a:moveTo>
                  <a:pt x="99439" y="20778"/>
                </a:moveTo>
                <a:lnTo>
                  <a:pt x="97050" y="20778"/>
                </a:lnTo>
                <a:lnTo>
                  <a:pt x="97050" y="18389"/>
                </a:lnTo>
                <a:lnTo>
                  <a:pt x="99439" y="18389"/>
                </a:lnTo>
                <a:close/>
                <a:moveTo>
                  <a:pt x="99439" y="23316"/>
                </a:moveTo>
                <a:lnTo>
                  <a:pt x="97050" y="23316"/>
                </a:lnTo>
                <a:lnTo>
                  <a:pt x="97050" y="20928"/>
                </a:lnTo>
                <a:lnTo>
                  <a:pt x="99439" y="20928"/>
                </a:lnTo>
                <a:close/>
                <a:moveTo>
                  <a:pt x="99439" y="25854"/>
                </a:moveTo>
                <a:lnTo>
                  <a:pt x="97050" y="25854"/>
                </a:lnTo>
                <a:lnTo>
                  <a:pt x="97050" y="23465"/>
                </a:lnTo>
                <a:lnTo>
                  <a:pt x="99439" y="23465"/>
                </a:lnTo>
                <a:close/>
                <a:moveTo>
                  <a:pt x="99439" y="28391"/>
                </a:moveTo>
                <a:lnTo>
                  <a:pt x="97050" y="28391"/>
                </a:lnTo>
                <a:lnTo>
                  <a:pt x="97050" y="26002"/>
                </a:lnTo>
                <a:lnTo>
                  <a:pt x="99439" y="26002"/>
                </a:lnTo>
                <a:close/>
                <a:moveTo>
                  <a:pt x="99439" y="30928"/>
                </a:moveTo>
                <a:lnTo>
                  <a:pt x="97050" y="30928"/>
                </a:lnTo>
                <a:lnTo>
                  <a:pt x="97050" y="28540"/>
                </a:lnTo>
                <a:lnTo>
                  <a:pt x="99439" y="28540"/>
                </a:lnTo>
                <a:close/>
                <a:moveTo>
                  <a:pt x="99439" y="33466"/>
                </a:moveTo>
                <a:lnTo>
                  <a:pt x="97050" y="33466"/>
                </a:lnTo>
                <a:lnTo>
                  <a:pt x="97050" y="31077"/>
                </a:lnTo>
                <a:lnTo>
                  <a:pt x="99439" y="31077"/>
                </a:lnTo>
                <a:close/>
                <a:moveTo>
                  <a:pt x="99439" y="36003"/>
                </a:moveTo>
                <a:lnTo>
                  <a:pt x="97050" y="36003"/>
                </a:lnTo>
                <a:lnTo>
                  <a:pt x="97050" y="33614"/>
                </a:lnTo>
                <a:lnTo>
                  <a:pt x="99439" y="33614"/>
                </a:lnTo>
                <a:close/>
                <a:moveTo>
                  <a:pt x="99439" y="38540"/>
                </a:moveTo>
                <a:lnTo>
                  <a:pt x="97050" y="38540"/>
                </a:lnTo>
                <a:lnTo>
                  <a:pt x="97050" y="36152"/>
                </a:lnTo>
                <a:lnTo>
                  <a:pt x="99439" y="36152"/>
                </a:lnTo>
                <a:close/>
                <a:moveTo>
                  <a:pt x="99439" y="41079"/>
                </a:moveTo>
                <a:lnTo>
                  <a:pt x="97050" y="41079"/>
                </a:lnTo>
                <a:lnTo>
                  <a:pt x="97050" y="38690"/>
                </a:lnTo>
                <a:lnTo>
                  <a:pt x="99439" y="38690"/>
                </a:lnTo>
                <a:close/>
                <a:moveTo>
                  <a:pt x="99439" y="43616"/>
                </a:moveTo>
                <a:lnTo>
                  <a:pt x="97050" y="43616"/>
                </a:lnTo>
                <a:lnTo>
                  <a:pt x="97050" y="41226"/>
                </a:lnTo>
                <a:lnTo>
                  <a:pt x="99439" y="41226"/>
                </a:lnTo>
                <a:close/>
                <a:moveTo>
                  <a:pt x="99439" y="46152"/>
                </a:moveTo>
                <a:lnTo>
                  <a:pt x="97050" y="46152"/>
                </a:lnTo>
                <a:lnTo>
                  <a:pt x="97050" y="43764"/>
                </a:lnTo>
                <a:lnTo>
                  <a:pt x="99439" y="43764"/>
                </a:lnTo>
                <a:close/>
                <a:moveTo>
                  <a:pt x="99439" y="48691"/>
                </a:moveTo>
                <a:lnTo>
                  <a:pt x="97050" y="48691"/>
                </a:lnTo>
                <a:lnTo>
                  <a:pt x="97050" y="46302"/>
                </a:lnTo>
                <a:lnTo>
                  <a:pt x="99439" y="46302"/>
                </a:lnTo>
                <a:close/>
                <a:moveTo>
                  <a:pt x="99439" y="51228"/>
                </a:moveTo>
                <a:lnTo>
                  <a:pt x="97050" y="51228"/>
                </a:lnTo>
                <a:lnTo>
                  <a:pt x="97050" y="48839"/>
                </a:lnTo>
                <a:lnTo>
                  <a:pt x="99439" y="48839"/>
                </a:lnTo>
                <a:close/>
                <a:moveTo>
                  <a:pt x="99439" y="53765"/>
                </a:moveTo>
                <a:lnTo>
                  <a:pt x="97050" y="53765"/>
                </a:lnTo>
                <a:lnTo>
                  <a:pt x="97050" y="51376"/>
                </a:lnTo>
                <a:lnTo>
                  <a:pt x="99439" y="51376"/>
                </a:lnTo>
                <a:close/>
                <a:moveTo>
                  <a:pt x="99439" y="56303"/>
                </a:moveTo>
                <a:lnTo>
                  <a:pt x="97050" y="56303"/>
                </a:lnTo>
                <a:lnTo>
                  <a:pt x="97050" y="53914"/>
                </a:lnTo>
                <a:lnTo>
                  <a:pt x="99439" y="53914"/>
                </a:lnTo>
                <a:close/>
                <a:moveTo>
                  <a:pt x="99439" y="58840"/>
                </a:moveTo>
                <a:lnTo>
                  <a:pt x="97050" y="58840"/>
                </a:lnTo>
                <a:lnTo>
                  <a:pt x="97050" y="56451"/>
                </a:lnTo>
                <a:lnTo>
                  <a:pt x="99439" y="56451"/>
                </a:lnTo>
                <a:close/>
                <a:moveTo>
                  <a:pt x="96901" y="5554"/>
                </a:moveTo>
                <a:lnTo>
                  <a:pt x="94513" y="5554"/>
                </a:lnTo>
                <a:lnTo>
                  <a:pt x="94513" y="3165"/>
                </a:lnTo>
                <a:lnTo>
                  <a:pt x="96901" y="3165"/>
                </a:lnTo>
                <a:close/>
                <a:moveTo>
                  <a:pt x="96901" y="8092"/>
                </a:moveTo>
                <a:lnTo>
                  <a:pt x="94513" y="8092"/>
                </a:lnTo>
                <a:lnTo>
                  <a:pt x="94513" y="5703"/>
                </a:lnTo>
                <a:lnTo>
                  <a:pt x="96901" y="5703"/>
                </a:lnTo>
                <a:close/>
                <a:moveTo>
                  <a:pt x="96901" y="10629"/>
                </a:moveTo>
                <a:lnTo>
                  <a:pt x="94513" y="10629"/>
                </a:lnTo>
                <a:lnTo>
                  <a:pt x="94513" y="8240"/>
                </a:lnTo>
                <a:lnTo>
                  <a:pt x="96901" y="8240"/>
                </a:lnTo>
                <a:close/>
                <a:moveTo>
                  <a:pt x="96901" y="13166"/>
                </a:moveTo>
                <a:lnTo>
                  <a:pt x="94513" y="13166"/>
                </a:lnTo>
                <a:lnTo>
                  <a:pt x="94513" y="10777"/>
                </a:lnTo>
                <a:lnTo>
                  <a:pt x="96901" y="10777"/>
                </a:lnTo>
                <a:close/>
                <a:moveTo>
                  <a:pt x="96901" y="15704"/>
                </a:moveTo>
                <a:lnTo>
                  <a:pt x="94513" y="15704"/>
                </a:lnTo>
                <a:lnTo>
                  <a:pt x="94513" y="13316"/>
                </a:lnTo>
                <a:lnTo>
                  <a:pt x="96901" y="13316"/>
                </a:lnTo>
                <a:close/>
                <a:moveTo>
                  <a:pt x="96901" y="18242"/>
                </a:moveTo>
                <a:lnTo>
                  <a:pt x="94513" y="18242"/>
                </a:lnTo>
                <a:lnTo>
                  <a:pt x="94513" y="15853"/>
                </a:lnTo>
                <a:lnTo>
                  <a:pt x="96901" y="15853"/>
                </a:lnTo>
                <a:close/>
                <a:moveTo>
                  <a:pt x="96901" y="20778"/>
                </a:moveTo>
                <a:lnTo>
                  <a:pt x="94513" y="20778"/>
                </a:lnTo>
                <a:lnTo>
                  <a:pt x="94513" y="18389"/>
                </a:lnTo>
                <a:lnTo>
                  <a:pt x="96901" y="18389"/>
                </a:lnTo>
                <a:close/>
                <a:moveTo>
                  <a:pt x="96901" y="23316"/>
                </a:moveTo>
                <a:lnTo>
                  <a:pt x="94513" y="23316"/>
                </a:lnTo>
                <a:lnTo>
                  <a:pt x="94513" y="20928"/>
                </a:lnTo>
                <a:lnTo>
                  <a:pt x="96901" y="20928"/>
                </a:lnTo>
                <a:close/>
                <a:moveTo>
                  <a:pt x="96901" y="25854"/>
                </a:moveTo>
                <a:lnTo>
                  <a:pt x="94513" y="25854"/>
                </a:lnTo>
                <a:lnTo>
                  <a:pt x="94513" y="23465"/>
                </a:lnTo>
                <a:lnTo>
                  <a:pt x="96901" y="23465"/>
                </a:lnTo>
                <a:close/>
                <a:moveTo>
                  <a:pt x="96901" y="28391"/>
                </a:moveTo>
                <a:lnTo>
                  <a:pt x="94513" y="28391"/>
                </a:lnTo>
                <a:lnTo>
                  <a:pt x="94513" y="26002"/>
                </a:lnTo>
                <a:lnTo>
                  <a:pt x="96901" y="26002"/>
                </a:lnTo>
                <a:close/>
                <a:moveTo>
                  <a:pt x="96901" y="30928"/>
                </a:moveTo>
                <a:lnTo>
                  <a:pt x="94513" y="30928"/>
                </a:lnTo>
                <a:lnTo>
                  <a:pt x="94513" y="28540"/>
                </a:lnTo>
                <a:lnTo>
                  <a:pt x="96901" y="28540"/>
                </a:lnTo>
                <a:close/>
                <a:moveTo>
                  <a:pt x="96901" y="33466"/>
                </a:moveTo>
                <a:lnTo>
                  <a:pt x="94513" y="33466"/>
                </a:lnTo>
                <a:lnTo>
                  <a:pt x="94513" y="31077"/>
                </a:lnTo>
                <a:lnTo>
                  <a:pt x="96901" y="31077"/>
                </a:lnTo>
                <a:close/>
                <a:moveTo>
                  <a:pt x="96901" y="36003"/>
                </a:moveTo>
                <a:lnTo>
                  <a:pt x="94513" y="36003"/>
                </a:lnTo>
                <a:lnTo>
                  <a:pt x="94513" y="33614"/>
                </a:lnTo>
                <a:lnTo>
                  <a:pt x="96901" y="33614"/>
                </a:lnTo>
                <a:close/>
                <a:moveTo>
                  <a:pt x="96901" y="38540"/>
                </a:moveTo>
                <a:lnTo>
                  <a:pt x="94513" y="38540"/>
                </a:lnTo>
                <a:lnTo>
                  <a:pt x="94513" y="36152"/>
                </a:lnTo>
                <a:lnTo>
                  <a:pt x="96901" y="36152"/>
                </a:lnTo>
                <a:close/>
                <a:moveTo>
                  <a:pt x="96901" y="41079"/>
                </a:moveTo>
                <a:lnTo>
                  <a:pt x="94513" y="41079"/>
                </a:lnTo>
                <a:lnTo>
                  <a:pt x="94513" y="38690"/>
                </a:lnTo>
                <a:lnTo>
                  <a:pt x="96901" y="38690"/>
                </a:lnTo>
                <a:close/>
                <a:moveTo>
                  <a:pt x="96901" y="43616"/>
                </a:moveTo>
                <a:lnTo>
                  <a:pt x="94513" y="43616"/>
                </a:lnTo>
                <a:lnTo>
                  <a:pt x="94513" y="41226"/>
                </a:lnTo>
                <a:lnTo>
                  <a:pt x="96901" y="41226"/>
                </a:lnTo>
                <a:close/>
                <a:moveTo>
                  <a:pt x="96901" y="46152"/>
                </a:moveTo>
                <a:lnTo>
                  <a:pt x="94513" y="46152"/>
                </a:lnTo>
                <a:lnTo>
                  <a:pt x="94513" y="43764"/>
                </a:lnTo>
                <a:lnTo>
                  <a:pt x="96901" y="43764"/>
                </a:lnTo>
                <a:close/>
                <a:moveTo>
                  <a:pt x="96901" y="48691"/>
                </a:moveTo>
                <a:lnTo>
                  <a:pt x="94513" y="48691"/>
                </a:lnTo>
                <a:lnTo>
                  <a:pt x="94513" y="46302"/>
                </a:lnTo>
                <a:lnTo>
                  <a:pt x="96901" y="46302"/>
                </a:lnTo>
                <a:close/>
                <a:moveTo>
                  <a:pt x="96901" y="51228"/>
                </a:moveTo>
                <a:lnTo>
                  <a:pt x="94513" y="51228"/>
                </a:lnTo>
                <a:lnTo>
                  <a:pt x="94513" y="48839"/>
                </a:lnTo>
                <a:lnTo>
                  <a:pt x="96901" y="48839"/>
                </a:lnTo>
                <a:close/>
                <a:moveTo>
                  <a:pt x="96901" y="53765"/>
                </a:moveTo>
                <a:lnTo>
                  <a:pt x="94513" y="53765"/>
                </a:lnTo>
                <a:lnTo>
                  <a:pt x="94513" y="51376"/>
                </a:lnTo>
                <a:lnTo>
                  <a:pt x="96901" y="51376"/>
                </a:lnTo>
                <a:close/>
                <a:moveTo>
                  <a:pt x="96901" y="56303"/>
                </a:moveTo>
                <a:lnTo>
                  <a:pt x="94513" y="56303"/>
                </a:lnTo>
                <a:lnTo>
                  <a:pt x="94513" y="53914"/>
                </a:lnTo>
                <a:lnTo>
                  <a:pt x="96901" y="53914"/>
                </a:lnTo>
                <a:close/>
                <a:moveTo>
                  <a:pt x="96901" y="58840"/>
                </a:moveTo>
                <a:lnTo>
                  <a:pt x="94513" y="58840"/>
                </a:lnTo>
                <a:lnTo>
                  <a:pt x="94513" y="56451"/>
                </a:lnTo>
                <a:lnTo>
                  <a:pt x="96901" y="56451"/>
                </a:lnTo>
                <a:close/>
                <a:moveTo>
                  <a:pt x="94364" y="5554"/>
                </a:moveTo>
                <a:lnTo>
                  <a:pt x="91975" y="5554"/>
                </a:lnTo>
                <a:lnTo>
                  <a:pt x="91975" y="3165"/>
                </a:lnTo>
                <a:lnTo>
                  <a:pt x="94364" y="3165"/>
                </a:lnTo>
                <a:close/>
                <a:moveTo>
                  <a:pt x="94364" y="8092"/>
                </a:moveTo>
                <a:lnTo>
                  <a:pt x="91975" y="8092"/>
                </a:lnTo>
                <a:lnTo>
                  <a:pt x="91975" y="5703"/>
                </a:lnTo>
                <a:lnTo>
                  <a:pt x="94364" y="5703"/>
                </a:lnTo>
                <a:close/>
                <a:moveTo>
                  <a:pt x="94364" y="10629"/>
                </a:moveTo>
                <a:lnTo>
                  <a:pt x="91975" y="10629"/>
                </a:lnTo>
                <a:lnTo>
                  <a:pt x="91975" y="8240"/>
                </a:lnTo>
                <a:lnTo>
                  <a:pt x="94364" y="8240"/>
                </a:lnTo>
                <a:close/>
                <a:moveTo>
                  <a:pt x="94364" y="13166"/>
                </a:moveTo>
                <a:lnTo>
                  <a:pt x="91975" y="13166"/>
                </a:lnTo>
                <a:lnTo>
                  <a:pt x="91975" y="10777"/>
                </a:lnTo>
                <a:lnTo>
                  <a:pt x="94364" y="10777"/>
                </a:lnTo>
                <a:close/>
                <a:moveTo>
                  <a:pt x="94364" y="15704"/>
                </a:moveTo>
                <a:lnTo>
                  <a:pt x="91975" y="15704"/>
                </a:lnTo>
                <a:lnTo>
                  <a:pt x="91975" y="13316"/>
                </a:lnTo>
                <a:lnTo>
                  <a:pt x="94364" y="13316"/>
                </a:lnTo>
                <a:close/>
                <a:moveTo>
                  <a:pt x="94364" y="18242"/>
                </a:moveTo>
                <a:lnTo>
                  <a:pt x="91975" y="18242"/>
                </a:lnTo>
                <a:lnTo>
                  <a:pt x="91975" y="15853"/>
                </a:lnTo>
                <a:lnTo>
                  <a:pt x="94364" y="15853"/>
                </a:lnTo>
                <a:close/>
                <a:moveTo>
                  <a:pt x="94364" y="20778"/>
                </a:moveTo>
                <a:lnTo>
                  <a:pt x="91975" y="20778"/>
                </a:lnTo>
                <a:lnTo>
                  <a:pt x="91975" y="18389"/>
                </a:lnTo>
                <a:lnTo>
                  <a:pt x="94364" y="18389"/>
                </a:lnTo>
                <a:close/>
                <a:moveTo>
                  <a:pt x="94364" y="23316"/>
                </a:moveTo>
                <a:lnTo>
                  <a:pt x="91975" y="23316"/>
                </a:lnTo>
                <a:lnTo>
                  <a:pt x="91975" y="20928"/>
                </a:lnTo>
                <a:lnTo>
                  <a:pt x="94364" y="20928"/>
                </a:lnTo>
                <a:close/>
                <a:moveTo>
                  <a:pt x="94364" y="25854"/>
                </a:moveTo>
                <a:lnTo>
                  <a:pt x="91975" y="25854"/>
                </a:lnTo>
                <a:lnTo>
                  <a:pt x="91975" y="23465"/>
                </a:lnTo>
                <a:lnTo>
                  <a:pt x="94364" y="23465"/>
                </a:lnTo>
                <a:close/>
                <a:moveTo>
                  <a:pt x="94364" y="28391"/>
                </a:moveTo>
                <a:lnTo>
                  <a:pt x="91975" y="28391"/>
                </a:lnTo>
                <a:lnTo>
                  <a:pt x="91975" y="26002"/>
                </a:lnTo>
                <a:lnTo>
                  <a:pt x="94364" y="26002"/>
                </a:lnTo>
                <a:close/>
                <a:moveTo>
                  <a:pt x="94364" y="30928"/>
                </a:moveTo>
                <a:lnTo>
                  <a:pt x="91975" y="30928"/>
                </a:lnTo>
                <a:lnTo>
                  <a:pt x="91975" y="28540"/>
                </a:lnTo>
                <a:lnTo>
                  <a:pt x="94364" y="28540"/>
                </a:lnTo>
                <a:close/>
                <a:moveTo>
                  <a:pt x="94364" y="33466"/>
                </a:moveTo>
                <a:lnTo>
                  <a:pt x="91975" y="33466"/>
                </a:lnTo>
                <a:lnTo>
                  <a:pt x="91975" y="31077"/>
                </a:lnTo>
                <a:lnTo>
                  <a:pt x="94364" y="31077"/>
                </a:lnTo>
                <a:close/>
                <a:moveTo>
                  <a:pt x="94364" y="36003"/>
                </a:moveTo>
                <a:lnTo>
                  <a:pt x="91975" y="36003"/>
                </a:lnTo>
                <a:lnTo>
                  <a:pt x="91975" y="33614"/>
                </a:lnTo>
                <a:lnTo>
                  <a:pt x="94364" y="33614"/>
                </a:lnTo>
                <a:close/>
                <a:moveTo>
                  <a:pt x="94364" y="38540"/>
                </a:moveTo>
                <a:lnTo>
                  <a:pt x="91975" y="38540"/>
                </a:lnTo>
                <a:lnTo>
                  <a:pt x="91975" y="36152"/>
                </a:lnTo>
                <a:lnTo>
                  <a:pt x="94364" y="36152"/>
                </a:lnTo>
                <a:close/>
                <a:moveTo>
                  <a:pt x="94364" y="41079"/>
                </a:moveTo>
                <a:lnTo>
                  <a:pt x="91975" y="41079"/>
                </a:lnTo>
                <a:lnTo>
                  <a:pt x="91975" y="38690"/>
                </a:lnTo>
                <a:lnTo>
                  <a:pt x="94364" y="38690"/>
                </a:lnTo>
                <a:close/>
                <a:moveTo>
                  <a:pt x="94364" y="43616"/>
                </a:moveTo>
                <a:lnTo>
                  <a:pt x="91975" y="43616"/>
                </a:lnTo>
                <a:lnTo>
                  <a:pt x="91975" y="41226"/>
                </a:lnTo>
                <a:lnTo>
                  <a:pt x="94364" y="41226"/>
                </a:lnTo>
                <a:close/>
                <a:moveTo>
                  <a:pt x="94364" y="46152"/>
                </a:moveTo>
                <a:lnTo>
                  <a:pt x="91975" y="46152"/>
                </a:lnTo>
                <a:lnTo>
                  <a:pt x="91975" y="43764"/>
                </a:lnTo>
                <a:lnTo>
                  <a:pt x="94364" y="43764"/>
                </a:lnTo>
                <a:close/>
                <a:moveTo>
                  <a:pt x="94364" y="48691"/>
                </a:moveTo>
                <a:lnTo>
                  <a:pt x="91975" y="48691"/>
                </a:lnTo>
                <a:lnTo>
                  <a:pt x="91975" y="46302"/>
                </a:lnTo>
                <a:lnTo>
                  <a:pt x="94364" y="46302"/>
                </a:lnTo>
                <a:close/>
                <a:moveTo>
                  <a:pt x="94364" y="51228"/>
                </a:moveTo>
                <a:lnTo>
                  <a:pt x="91975" y="51228"/>
                </a:lnTo>
                <a:lnTo>
                  <a:pt x="91975" y="48839"/>
                </a:lnTo>
                <a:lnTo>
                  <a:pt x="94364" y="48839"/>
                </a:lnTo>
                <a:close/>
                <a:moveTo>
                  <a:pt x="94364" y="53765"/>
                </a:moveTo>
                <a:lnTo>
                  <a:pt x="91975" y="53765"/>
                </a:lnTo>
                <a:lnTo>
                  <a:pt x="91975" y="51376"/>
                </a:lnTo>
                <a:lnTo>
                  <a:pt x="94364" y="51376"/>
                </a:lnTo>
                <a:close/>
                <a:moveTo>
                  <a:pt x="94364" y="56303"/>
                </a:moveTo>
                <a:lnTo>
                  <a:pt x="91975" y="56303"/>
                </a:lnTo>
                <a:lnTo>
                  <a:pt x="91975" y="53914"/>
                </a:lnTo>
                <a:lnTo>
                  <a:pt x="94364" y="53914"/>
                </a:lnTo>
                <a:close/>
                <a:moveTo>
                  <a:pt x="94364" y="58840"/>
                </a:moveTo>
                <a:lnTo>
                  <a:pt x="91975" y="58840"/>
                </a:lnTo>
                <a:lnTo>
                  <a:pt x="91975" y="56451"/>
                </a:lnTo>
                <a:lnTo>
                  <a:pt x="94364" y="56451"/>
                </a:lnTo>
                <a:close/>
                <a:moveTo>
                  <a:pt x="91826" y="5554"/>
                </a:moveTo>
                <a:lnTo>
                  <a:pt x="89438" y="5554"/>
                </a:lnTo>
                <a:lnTo>
                  <a:pt x="89438" y="3165"/>
                </a:lnTo>
                <a:lnTo>
                  <a:pt x="91826" y="3165"/>
                </a:lnTo>
                <a:close/>
                <a:moveTo>
                  <a:pt x="91826" y="8092"/>
                </a:moveTo>
                <a:lnTo>
                  <a:pt x="89438" y="8092"/>
                </a:lnTo>
                <a:lnTo>
                  <a:pt x="89438" y="5703"/>
                </a:lnTo>
                <a:lnTo>
                  <a:pt x="91826" y="5703"/>
                </a:lnTo>
                <a:close/>
                <a:moveTo>
                  <a:pt x="91826" y="10629"/>
                </a:moveTo>
                <a:lnTo>
                  <a:pt x="89438" y="10629"/>
                </a:lnTo>
                <a:lnTo>
                  <a:pt x="89438" y="8240"/>
                </a:lnTo>
                <a:lnTo>
                  <a:pt x="91826" y="8240"/>
                </a:lnTo>
                <a:close/>
                <a:moveTo>
                  <a:pt x="91826" y="13166"/>
                </a:moveTo>
                <a:lnTo>
                  <a:pt x="89438" y="13166"/>
                </a:lnTo>
                <a:lnTo>
                  <a:pt x="89438" y="10777"/>
                </a:lnTo>
                <a:lnTo>
                  <a:pt x="91826" y="10777"/>
                </a:lnTo>
                <a:close/>
                <a:moveTo>
                  <a:pt x="91826" y="15704"/>
                </a:moveTo>
                <a:lnTo>
                  <a:pt x="89438" y="15704"/>
                </a:lnTo>
                <a:lnTo>
                  <a:pt x="89438" y="13316"/>
                </a:lnTo>
                <a:lnTo>
                  <a:pt x="91826" y="13316"/>
                </a:lnTo>
                <a:close/>
                <a:moveTo>
                  <a:pt x="91826" y="18242"/>
                </a:moveTo>
                <a:lnTo>
                  <a:pt x="89438" y="18242"/>
                </a:lnTo>
                <a:lnTo>
                  <a:pt x="89438" y="15853"/>
                </a:lnTo>
                <a:lnTo>
                  <a:pt x="91826" y="15853"/>
                </a:lnTo>
                <a:close/>
                <a:moveTo>
                  <a:pt x="91826" y="20778"/>
                </a:moveTo>
                <a:lnTo>
                  <a:pt x="89438" y="20778"/>
                </a:lnTo>
                <a:lnTo>
                  <a:pt x="89438" y="18389"/>
                </a:lnTo>
                <a:lnTo>
                  <a:pt x="91826" y="18389"/>
                </a:lnTo>
                <a:close/>
                <a:moveTo>
                  <a:pt x="91826" y="23316"/>
                </a:moveTo>
                <a:lnTo>
                  <a:pt x="89438" y="23316"/>
                </a:lnTo>
                <a:lnTo>
                  <a:pt x="89438" y="20928"/>
                </a:lnTo>
                <a:lnTo>
                  <a:pt x="91826" y="20928"/>
                </a:lnTo>
                <a:close/>
                <a:moveTo>
                  <a:pt x="91826" y="25854"/>
                </a:moveTo>
                <a:lnTo>
                  <a:pt x="89438" y="25854"/>
                </a:lnTo>
                <a:lnTo>
                  <a:pt x="89438" y="23465"/>
                </a:lnTo>
                <a:lnTo>
                  <a:pt x="91826" y="23465"/>
                </a:lnTo>
                <a:close/>
                <a:moveTo>
                  <a:pt x="91826" y="28391"/>
                </a:moveTo>
                <a:lnTo>
                  <a:pt x="89438" y="28391"/>
                </a:lnTo>
                <a:lnTo>
                  <a:pt x="89438" y="26002"/>
                </a:lnTo>
                <a:lnTo>
                  <a:pt x="91826" y="26002"/>
                </a:lnTo>
                <a:close/>
                <a:moveTo>
                  <a:pt x="91826" y="30928"/>
                </a:moveTo>
                <a:lnTo>
                  <a:pt x="89438" y="30928"/>
                </a:lnTo>
                <a:lnTo>
                  <a:pt x="89438" y="28540"/>
                </a:lnTo>
                <a:lnTo>
                  <a:pt x="91826" y="28540"/>
                </a:lnTo>
                <a:close/>
                <a:moveTo>
                  <a:pt x="91826" y="33466"/>
                </a:moveTo>
                <a:lnTo>
                  <a:pt x="89438" y="33466"/>
                </a:lnTo>
                <a:lnTo>
                  <a:pt x="89438" y="31077"/>
                </a:lnTo>
                <a:lnTo>
                  <a:pt x="91826" y="31077"/>
                </a:lnTo>
                <a:close/>
                <a:moveTo>
                  <a:pt x="91826" y="36003"/>
                </a:moveTo>
                <a:lnTo>
                  <a:pt x="89438" y="36003"/>
                </a:lnTo>
                <a:lnTo>
                  <a:pt x="89438" y="33614"/>
                </a:lnTo>
                <a:lnTo>
                  <a:pt x="91826" y="33614"/>
                </a:lnTo>
                <a:close/>
                <a:moveTo>
                  <a:pt x="91826" y="38540"/>
                </a:moveTo>
                <a:lnTo>
                  <a:pt x="89438" y="38540"/>
                </a:lnTo>
                <a:lnTo>
                  <a:pt x="89438" y="36152"/>
                </a:lnTo>
                <a:lnTo>
                  <a:pt x="91826" y="36152"/>
                </a:lnTo>
                <a:close/>
                <a:moveTo>
                  <a:pt x="91826" y="41079"/>
                </a:moveTo>
                <a:lnTo>
                  <a:pt x="89438" y="41079"/>
                </a:lnTo>
                <a:lnTo>
                  <a:pt x="89438" y="38690"/>
                </a:lnTo>
                <a:lnTo>
                  <a:pt x="91826" y="38690"/>
                </a:lnTo>
                <a:close/>
                <a:moveTo>
                  <a:pt x="91826" y="43616"/>
                </a:moveTo>
                <a:lnTo>
                  <a:pt x="89438" y="43616"/>
                </a:lnTo>
                <a:lnTo>
                  <a:pt x="89438" y="41226"/>
                </a:lnTo>
                <a:lnTo>
                  <a:pt x="91826" y="41226"/>
                </a:lnTo>
                <a:close/>
                <a:moveTo>
                  <a:pt x="91826" y="46152"/>
                </a:moveTo>
                <a:lnTo>
                  <a:pt x="89438" y="46152"/>
                </a:lnTo>
                <a:lnTo>
                  <a:pt x="89438" y="43764"/>
                </a:lnTo>
                <a:lnTo>
                  <a:pt x="91826" y="43764"/>
                </a:lnTo>
                <a:close/>
                <a:moveTo>
                  <a:pt x="91826" y="48691"/>
                </a:moveTo>
                <a:lnTo>
                  <a:pt x="89438" y="48691"/>
                </a:lnTo>
                <a:lnTo>
                  <a:pt x="89438" y="46302"/>
                </a:lnTo>
                <a:lnTo>
                  <a:pt x="91826" y="46302"/>
                </a:lnTo>
                <a:close/>
                <a:moveTo>
                  <a:pt x="91826" y="51228"/>
                </a:moveTo>
                <a:lnTo>
                  <a:pt x="89438" y="51228"/>
                </a:lnTo>
                <a:lnTo>
                  <a:pt x="89438" y="48839"/>
                </a:lnTo>
                <a:lnTo>
                  <a:pt x="91826" y="48839"/>
                </a:lnTo>
                <a:close/>
                <a:moveTo>
                  <a:pt x="91826" y="53765"/>
                </a:moveTo>
                <a:lnTo>
                  <a:pt x="89438" y="53765"/>
                </a:lnTo>
                <a:lnTo>
                  <a:pt x="89438" y="51376"/>
                </a:lnTo>
                <a:lnTo>
                  <a:pt x="91826" y="51376"/>
                </a:lnTo>
                <a:close/>
                <a:moveTo>
                  <a:pt x="91826" y="56303"/>
                </a:moveTo>
                <a:lnTo>
                  <a:pt x="89438" y="56303"/>
                </a:lnTo>
                <a:lnTo>
                  <a:pt x="89438" y="53914"/>
                </a:lnTo>
                <a:lnTo>
                  <a:pt x="91826" y="53914"/>
                </a:lnTo>
                <a:close/>
                <a:moveTo>
                  <a:pt x="91826" y="58840"/>
                </a:moveTo>
                <a:lnTo>
                  <a:pt x="89438" y="58840"/>
                </a:lnTo>
                <a:lnTo>
                  <a:pt x="89438" y="56451"/>
                </a:lnTo>
                <a:lnTo>
                  <a:pt x="91826" y="56451"/>
                </a:lnTo>
                <a:close/>
                <a:moveTo>
                  <a:pt x="89289" y="5554"/>
                </a:moveTo>
                <a:lnTo>
                  <a:pt x="86900" y="5554"/>
                </a:lnTo>
                <a:lnTo>
                  <a:pt x="86900" y="3165"/>
                </a:lnTo>
                <a:lnTo>
                  <a:pt x="89289" y="3165"/>
                </a:lnTo>
                <a:close/>
                <a:moveTo>
                  <a:pt x="89289" y="8092"/>
                </a:moveTo>
                <a:lnTo>
                  <a:pt x="86900" y="8092"/>
                </a:lnTo>
                <a:lnTo>
                  <a:pt x="86900" y="5703"/>
                </a:lnTo>
                <a:lnTo>
                  <a:pt x="89289" y="5703"/>
                </a:lnTo>
                <a:close/>
                <a:moveTo>
                  <a:pt x="89289" y="10629"/>
                </a:moveTo>
                <a:lnTo>
                  <a:pt x="86900" y="10629"/>
                </a:lnTo>
                <a:lnTo>
                  <a:pt x="86900" y="8240"/>
                </a:lnTo>
                <a:lnTo>
                  <a:pt x="89289" y="8240"/>
                </a:lnTo>
                <a:close/>
                <a:moveTo>
                  <a:pt x="89289" y="13166"/>
                </a:moveTo>
                <a:lnTo>
                  <a:pt x="86900" y="13166"/>
                </a:lnTo>
                <a:lnTo>
                  <a:pt x="86900" y="10777"/>
                </a:lnTo>
                <a:lnTo>
                  <a:pt x="89289" y="10777"/>
                </a:lnTo>
                <a:close/>
                <a:moveTo>
                  <a:pt x="89289" y="15704"/>
                </a:moveTo>
                <a:lnTo>
                  <a:pt x="86900" y="15704"/>
                </a:lnTo>
                <a:lnTo>
                  <a:pt x="86900" y="13316"/>
                </a:lnTo>
                <a:lnTo>
                  <a:pt x="89289" y="13316"/>
                </a:lnTo>
                <a:close/>
                <a:moveTo>
                  <a:pt x="89289" y="18242"/>
                </a:moveTo>
                <a:lnTo>
                  <a:pt x="86900" y="18242"/>
                </a:lnTo>
                <a:lnTo>
                  <a:pt x="86900" y="15853"/>
                </a:lnTo>
                <a:lnTo>
                  <a:pt x="89289" y="15853"/>
                </a:lnTo>
                <a:close/>
                <a:moveTo>
                  <a:pt x="89289" y="20778"/>
                </a:moveTo>
                <a:lnTo>
                  <a:pt x="86900" y="20778"/>
                </a:lnTo>
                <a:lnTo>
                  <a:pt x="86900" y="18389"/>
                </a:lnTo>
                <a:lnTo>
                  <a:pt x="89289" y="18389"/>
                </a:lnTo>
                <a:close/>
                <a:moveTo>
                  <a:pt x="89289" y="23316"/>
                </a:moveTo>
                <a:lnTo>
                  <a:pt x="86900" y="23316"/>
                </a:lnTo>
                <a:lnTo>
                  <a:pt x="86900" y="20928"/>
                </a:lnTo>
                <a:lnTo>
                  <a:pt x="89289" y="20928"/>
                </a:lnTo>
                <a:close/>
                <a:moveTo>
                  <a:pt x="89289" y="25854"/>
                </a:moveTo>
                <a:lnTo>
                  <a:pt x="86900" y="25854"/>
                </a:lnTo>
                <a:lnTo>
                  <a:pt x="86900" y="23465"/>
                </a:lnTo>
                <a:lnTo>
                  <a:pt x="89289" y="23465"/>
                </a:lnTo>
                <a:close/>
                <a:moveTo>
                  <a:pt x="89289" y="28391"/>
                </a:moveTo>
                <a:lnTo>
                  <a:pt x="86900" y="28391"/>
                </a:lnTo>
                <a:lnTo>
                  <a:pt x="86900" y="26002"/>
                </a:lnTo>
                <a:lnTo>
                  <a:pt x="89289" y="26002"/>
                </a:lnTo>
                <a:close/>
                <a:moveTo>
                  <a:pt x="89289" y="30928"/>
                </a:moveTo>
                <a:lnTo>
                  <a:pt x="86900" y="30928"/>
                </a:lnTo>
                <a:lnTo>
                  <a:pt x="86900" y="28540"/>
                </a:lnTo>
                <a:lnTo>
                  <a:pt x="89289" y="28540"/>
                </a:lnTo>
                <a:close/>
                <a:moveTo>
                  <a:pt x="89289" y="33466"/>
                </a:moveTo>
                <a:lnTo>
                  <a:pt x="86900" y="33466"/>
                </a:lnTo>
                <a:lnTo>
                  <a:pt x="86900" y="31077"/>
                </a:lnTo>
                <a:lnTo>
                  <a:pt x="89289" y="31077"/>
                </a:lnTo>
                <a:close/>
                <a:moveTo>
                  <a:pt x="89289" y="36003"/>
                </a:moveTo>
                <a:lnTo>
                  <a:pt x="86900" y="36003"/>
                </a:lnTo>
                <a:lnTo>
                  <a:pt x="86900" y="33614"/>
                </a:lnTo>
                <a:lnTo>
                  <a:pt x="89289" y="33614"/>
                </a:lnTo>
                <a:close/>
                <a:moveTo>
                  <a:pt x="89289" y="38540"/>
                </a:moveTo>
                <a:lnTo>
                  <a:pt x="86900" y="38540"/>
                </a:lnTo>
                <a:lnTo>
                  <a:pt x="86900" y="36152"/>
                </a:lnTo>
                <a:lnTo>
                  <a:pt x="89289" y="36152"/>
                </a:lnTo>
                <a:close/>
                <a:moveTo>
                  <a:pt x="89289" y="41079"/>
                </a:moveTo>
                <a:lnTo>
                  <a:pt x="86900" y="41079"/>
                </a:lnTo>
                <a:lnTo>
                  <a:pt x="86900" y="38690"/>
                </a:lnTo>
                <a:lnTo>
                  <a:pt x="89289" y="38690"/>
                </a:lnTo>
                <a:close/>
                <a:moveTo>
                  <a:pt x="89289" y="43616"/>
                </a:moveTo>
                <a:lnTo>
                  <a:pt x="86900" y="43616"/>
                </a:lnTo>
                <a:lnTo>
                  <a:pt x="86900" y="41226"/>
                </a:lnTo>
                <a:lnTo>
                  <a:pt x="89289" y="41226"/>
                </a:lnTo>
                <a:close/>
                <a:moveTo>
                  <a:pt x="89289" y="46152"/>
                </a:moveTo>
                <a:lnTo>
                  <a:pt x="86900" y="46152"/>
                </a:lnTo>
                <a:lnTo>
                  <a:pt x="86900" y="43764"/>
                </a:lnTo>
                <a:lnTo>
                  <a:pt x="89289" y="43764"/>
                </a:lnTo>
                <a:close/>
                <a:moveTo>
                  <a:pt x="89289" y="48691"/>
                </a:moveTo>
                <a:lnTo>
                  <a:pt x="86900" y="48691"/>
                </a:lnTo>
                <a:lnTo>
                  <a:pt x="86900" y="46302"/>
                </a:lnTo>
                <a:lnTo>
                  <a:pt x="89289" y="46302"/>
                </a:lnTo>
                <a:close/>
                <a:moveTo>
                  <a:pt x="89289" y="51228"/>
                </a:moveTo>
                <a:lnTo>
                  <a:pt x="86900" y="51228"/>
                </a:lnTo>
                <a:lnTo>
                  <a:pt x="86900" y="48839"/>
                </a:lnTo>
                <a:lnTo>
                  <a:pt x="89289" y="48839"/>
                </a:lnTo>
                <a:close/>
                <a:moveTo>
                  <a:pt x="89289" y="53765"/>
                </a:moveTo>
                <a:lnTo>
                  <a:pt x="86900" y="53765"/>
                </a:lnTo>
                <a:lnTo>
                  <a:pt x="86900" y="51376"/>
                </a:lnTo>
                <a:lnTo>
                  <a:pt x="89289" y="51376"/>
                </a:lnTo>
                <a:close/>
                <a:moveTo>
                  <a:pt x="89289" y="56303"/>
                </a:moveTo>
                <a:lnTo>
                  <a:pt x="86900" y="56303"/>
                </a:lnTo>
                <a:lnTo>
                  <a:pt x="86900" y="53914"/>
                </a:lnTo>
                <a:lnTo>
                  <a:pt x="89289" y="53914"/>
                </a:lnTo>
                <a:close/>
                <a:moveTo>
                  <a:pt x="89289" y="58840"/>
                </a:moveTo>
                <a:lnTo>
                  <a:pt x="86900" y="58840"/>
                </a:lnTo>
                <a:lnTo>
                  <a:pt x="86900" y="56451"/>
                </a:lnTo>
                <a:lnTo>
                  <a:pt x="89289" y="56451"/>
                </a:lnTo>
                <a:close/>
                <a:moveTo>
                  <a:pt x="86752" y="5554"/>
                </a:moveTo>
                <a:lnTo>
                  <a:pt x="84363" y="5554"/>
                </a:lnTo>
                <a:lnTo>
                  <a:pt x="84363" y="3165"/>
                </a:lnTo>
                <a:lnTo>
                  <a:pt x="86752" y="3165"/>
                </a:lnTo>
                <a:close/>
                <a:moveTo>
                  <a:pt x="86752" y="8092"/>
                </a:moveTo>
                <a:lnTo>
                  <a:pt x="84363" y="8092"/>
                </a:lnTo>
                <a:lnTo>
                  <a:pt x="84363" y="5703"/>
                </a:lnTo>
                <a:lnTo>
                  <a:pt x="86752" y="5703"/>
                </a:lnTo>
                <a:close/>
                <a:moveTo>
                  <a:pt x="86752" y="10629"/>
                </a:moveTo>
                <a:lnTo>
                  <a:pt x="84363" y="10629"/>
                </a:lnTo>
                <a:lnTo>
                  <a:pt x="84363" y="8240"/>
                </a:lnTo>
                <a:lnTo>
                  <a:pt x="86752" y="8240"/>
                </a:lnTo>
                <a:close/>
                <a:moveTo>
                  <a:pt x="86752" y="13166"/>
                </a:moveTo>
                <a:lnTo>
                  <a:pt x="84363" y="13166"/>
                </a:lnTo>
                <a:lnTo>
                  <a:pt x="84363" y="10777"/>
                </a:lnTo>
                <a:lnTo>
                  <a:pt x="86752" y="10777"/>
                </a:lnTo>
                <a:close/>
                <a:moveTo>
                  <a:pt x="86752" y="15704"/>
                </a:moveTo>
                <a:lnTo>
                  <a:pt x="84363" y="15704"/>
                </a:lnTo>
                <a:lnTo>
                  <a:pt x="84363" y="13316"/>
                </a:lnTo>
                <a:lnTo>
                  <a:pt x="86752" y="13316"/>
                </a:lnTo>
                <a:close/>
                <a:moveTo>
                  <a:pt x="86752" y="18242"/>
                </a:moveTo>
                <a:lnTo>
                  <a:pt x="84363" y="18242"/>
                </a:lnTo>
                <a:lnTo>
                  <a:pt x="84363" y="15853"/>
                </a:lnTo>
                <a:lnTo>
                  <a:pt x="86752" y="15853"/>
                </a:lnTo>
                <a:close/>
                <a:moveTo>
                  <a:pt x="86752" y="20778"/>
                </a:moveTo>
                <a:lnTo>
                  <a:pt x="84363" y="20778"/>
                </a:lnTo>
                <a:lnTo>
                  <a:pt x="84363" y="18389"/>
                </a:lnTo>
                <a:lnTo>
                  <a:pt x="86752" y="18389"/>
                </a:lnTo>
                <a:close/>
                <a:moveTo>
                  <a:pt x="86752" y="23316"/>
                </a:moveTo>
                <a:lnTo>
                  <a:pt x="84363" y="23316"/>
                </a:lnTo>
                <a:lnTo>
                  <a:pt x="84363" y="20928"/>
                </a:lnTo>
                <a:lnTo>
                  <a:pt x="86752" y="20928"/>
                </a:lnTo>
                <a:close/>
                <a:moveTo>
                  <a:pt x="86752" y="25854"/>
                </a:moveTo>
                <a:lnTo>
                  <a:pt x="84363" y="25854"/>
                </a:lnTo>
                <a:lnTo>
                  <a:pt x="84363" y="23465"/>
                </a:lnTo>
                <a:lnTo>
                  <a:pt x="86752" y="23465"/>
                </a:lnTo>
                <a:close/>
                <a:moveTo>
                  <a:pt x="86752" y="28391"/>
                </a:moveTo>
                <a:lnTo>
                  <a:pt x="84363" y="28391"/>
                </a:lnTo>
                <a:lnTo>
                  <a:pt x="84363" y="26002"/>
                </a:lnTo>
                <a:lnTo>
                  <a:pt x="86752" y="26002"/>
                </a:lnTo>
                <a:close/>
                <a:moveTo>
                  <a:pt x="86752" y="30928"/>
                </a:moveTo>
                <a:lnTo>
                  <a:pt x="84363" y="30928"/>
                </a:lnTo>
                <a:lnTo>
                  <a:pt x="84363" y="28540"/>
                </a:lnTo>
                <a:lnTo>
                  <a:pt x="86752" y="28540"/>
                </a:lnTo>
                <a:close/>
                <a:moveTo>
                  <a:pt x="86752" y="33466"/>
                </a:moveTo>
                <a:lnTo>
                  <a:pt x="84363" y="33466"/>
                </a:lnTo>
                <a:lnTo>
                  <a:pt x="84363" y="31077"/>
                </a:lnTo>
                <a:lnTo>
                  <a:pt x="86752" y="31077"/>
                </a:lnTo>
                <a:close/>
                <a:moveTo>
                  <a:pt x="86752" y="36003"/>
                </a:moveTo>
                <a:lnTo>
                  <a:pt x="84363" y="36003"/>
                </a:lnTo>
                <a:lnTo>
                  <a:pt x="84363" y="33614"/>
                </a:lnTo>
                <a:lnTo>
                  <a:pt x="86752" y="33614"/>
                </a:lnTo>
                <a:close/>
                <a:moveTo>
                  <a:pt x="86752" y="38540"/>
                </a:moveTo>
                <a:lnTo>
                  <a:pt x="84363" y="38540"/>
                </a:lnTo>
                <a:lnTo>
                  <a:pt x="84363" y="36152"/>
                </a:lnTo>
                <a:lnTo>
                  <a:pt x="86752" y="36152"/>
                </a:lnTo>
                <a:close/>
                <a:moveTo>
                  <a:pt x="86752" y="41079"/>
                </a:moveTo>
                <a:lnTo>
                  <a:pt x="84363" y="41079"/>
                </a:lnTo>
                <a:lnTo>
                  <a:pt x="84363" y="38690"/>
                </a:lnTo>
                <a:lnTo>
                  <a:pt x="86752" y="38690"/>
                </a:lnTo>
                <a:close/>
                <a:moveTo>
                  <a:pt x="86752" y="43616"/>
                </a:moveTo>
                <a:lnTo>
                  <a:pt x="84363" y="43616"/>
                </a:lnTo>
                <a:lnTo>
                  <a:pt x="84363" y="41226"/>
                </a:lnTo>
                <a:lnTo>
                  <a:pt x="86752" y="41226"/>
                </a:lnTo>
                <a:close/>
                <a:moveTo>
                  <a:pt x="86752" y="46152"/>
                </a:moveTo>
                <a:lnTo>
                  <a:pt x="84363" y="46152"/>
                </a:lnTo>
                <a:lnTo>
                  <a:pt x="84363" y="43764"/>
                </a:lnTo>
                <a:lnTo>
                  <a:pt x="86752" y="43764"/>
                </a:lnTo>
                <a:close/>
                <a:moveTo>
                  <a:pt x="86752" y="48691"/>
                </a:moveTo>
                <a:lnTo>
                  <a:pt x="84363" y="48691"/>
                </a:lnTo>
                <a:lnTo>
                  <a:pt x="84363" y="46302"/>
                </a:lnTo>
                <a:lnTo>
                  <a:pt x="86752" y="46302"/>
                </a:lnTo>
                <a:close/>
                <a:moveTo>
                  <a:pt x="86752" y="51228"/>
                </a:moveTo>
                <a:lnTo>
                  <a:pt x="84363" y="51228"/>
                </a:lnTo>
                <a:lnTo>
                  <a:pt x="84363" y="48839"/>
                </a:lnTo>
                <a:lnTo>
                  <a:pt x="86752" y="48839"/>
                </a:lnTo>
                <a:close/>
                <a:moveTo>
                  <a:pt x="86752" y="53765"/>
                </a:moveTo>
                <a:lnTo>
                  <a:pt x="84363" y="53765"/>
                </a:lnTo>
                <a:lnTo>
                  <a:pt x="84363" y="51376"/>
                </a:lnTo>
                <a:lnTo>
                  <a:pt x="86752" y="51376"/>
                </a:lnTo>
                <a:close/>
                <a:moveTo>
                  <a:pt x="86752" y="56303"/>
                </a:moveTo>
                <a:lnTo>
                  <a:pt x="84363" y="56303"/>
                </a:lnTo>
                <a:lnTo>
                  <a:pt x="84363" y="53914"/>
                </a:lnTo>
                <a:lnTo>
                  <a:pt x="86752" y="53914"/>
                </a:lnTo>
                <a:close/>
                <a:moveTo>
                  <a:pt x="86752" y="58840"/>
                </a:moveTo>
                <a:lnTo>
                  <a:pt x="84363" y="58840"/>
                </a:lnTo>
                <a:lnTo>
                  <a:pt x="84363" y="56451"/>
                </a:lnTo>
                <a:lnTo>
                  <a:pt x="86752" y="56451"/>
                </a:lnTo>
                <a:close/>
                <a:moveTo>
                  <a:pt x="84215" y="5554"/>
                </a:moveTo>
                <a:lnTo>
                  <a:pt x="81826" y="5554"/>
                </a:lnTo>
                <a:lnTo>
                  <a:pt x="81826" y="3165"/>
                </a:lnTo>
                <a:lnTo>
                  <a:pt x="84215" y="3165"/>
                </a:lnTo>
                <a:close/>
                <a:moveTo>
                  <a:pt x="84215" y="8092"/>
                </a:moveTo>
                <a:lnTo>
                  <a:pt x="81826" y="8092"/>
                </a:lnTo>
                <a:lnTo>
                  <a:pt x="81826" y="5703"/>
                </a:lnTo>
                <a:lnTo>
                  <a:pt x="84215" y="5703"/>
                </a:lnTo>
                <a:close/>
                <a:moveTo>
                  <a:pt x="84215" y="10629"/>
                </a:moveTo>
                <a:lnTo>
                  <a:pt x="81826" y="10629"/>
                </a:lnTo>
                <a:lnTo>
                  <a:pt x="81826" y="8240"/>
                </a:lnTo>
                <a:lnTo>
                  <a:pt x="84215" y="8240"/>
                </a:lnTo>
                <a:close/>
                <a:moveTo>
                  <a:pt x="84215" y="13166"/>
                </a:moveTo>
                <a:lnTo>
                  <a:pt x="81826" y="13166"/>
                </a:lnTo>
                <a:lnTo>
                  <a:pt x="81826" y="10777"/>
                </a:lnTo>
                <a:lnTo>
                  <a:pt x="84215" y="10777"/>
                </a:lnTo>
                <a:close/>
                <a:moveTo>
                  <a:pt x="84215" y="15704"/>
                </a:moveTo>
                <a:lnTo>
                  <a:pt x="81826" y="15704"/>
                </a:lnTo>
                <a:lnTo>
                  <a:pt x="81826" y="13316"/>
                </a:lnTo>
                <a:lnTo>
                  <a:pt x="84215" y="13316"/>
                </a:lnTo>
                <a:close/>
                <a:moveTo>
                  <a:pt x="84215" y="18242"/>
                </a:moveTo>
                <a:lnTo>
                  <a:pt x="81826" y="18242"/>
                </a:lnTo>
                <a:lnTo>
                  <a:pt x="81826" y="15853"/>
                </a:lnTo>
                <a:lnTo>
                  <a:pt x="84215" y="15853"/>
                </a:lnTo>
                <a:close/>
                <a:moveTo>
                  <a:pt x="84215" y="20778"/>
                </a:moveTo>
                <a:lnTo>
                  <a:pt x="81826" y="20778"/>
                </a:lnTo>
                <a:lnTo>
                  <a:pt x="81826" y="18389"/>
                </a:lnTo>
                <a:lnTo>
                  <a:pt x="84215" y="18389"/>
                </a:lnTo>
                <a:close/>
                <a:moveTo>
                  <a:pt x="84215" y="23316"/>
                </a:moveTo>
                <a:lnTo>
                  <a:pt x="81826" y="23316"/>
                </a:lnTo>
                <a:lnTo>
                  <a:pt x="81826" y="20928"/>
                </a:lnTo>
                <a:lnTo>
                  <a:pt x="84215" y="20928"/>
                </a:lnTo>
                <a:close/>
                <a:moveTo>
                  <a:pt x="84215" y="25854"/>
                </a:moveTo>
                <a:lnTo>
                  <a:pt x="81826" y="25854"/>
                </a:lnTo>
                <a:lnTo>
                  <a:pt x="81826" y="23465"/>
                </a:lnTo>
                <a:lnTo>
                  <a:pt x="84215" y="23465"/>
                </a:lnTo>
                <a:close/>
                <a:moveTo>
                  <a:pt x="84215" y="28391"/>
                </a:moveTo>
                <a:lnTo>
                  <a:pt x="81826" y="28391"/>
                </a:lnTo>
                <a:lnTo>
                  <a:pt x="81826" y="26002"/>
                </a:lnTo>
                <a:lnTo>
                  <a:pt x="84215" y="26002"/>
                </a:lnTo>
                <a:close/>
                <a:moveTo>
                  <a:pt x="84215" y="30928"/>
                </a:moveTo>
                <a:lnTo>
                  <a:pt x="81826" y="30928"/>
                </a:lnTo>
                <a:lnTo>
                  <a:pt x="81826" y="28540"/>
                </a:lnTo>
                <a:lnTo>
                  <a:pt x="84215" y="28540"/>
                </a:lnTo>
                <a:close/>
                <a:moveTo>
                  <a:pt x="84215" y="33466"/>
                </a:moveTo>
                <a:lnTo>
                  <a:pt x="81826" y="33466"/>
                </a:lnTo>
                <a:lnTo>
                  <a:pt x="81826" y="31077"/>
                </a:lnTo>
                <a:lnTo>
                  <a:pt x="84215" y="31077"/>
                </a:lnTo>
                <a:close/>
                <a:moveTo>
                  <a:pt x="84215" y="36003"/>
                </a:moveTo>
                <a:lnTo>
                  <a:pt x="81826" y="36003"/>
                </a:lnTo>
                <a:lnTo>
                  <a:pt x="81826" y="33614"/>
                </a:lnTo>
                <a:lnTo>
                  <a:pt x="84215" y="33614"/>
                </a:lnTo>
                <a:close/>
                <a:moveTo>
                  <a:pt x="84215" y="38540"/>
                </a:moveTo>
                <a:lnTo>
                  <a:pt x="81826" y="38540"/>
                </a:lnTo>
                <a:lnTo>
                  <a:pt x="81826" y="36152"/>
                </a:lnTo>
                <a:lnTo>
                  <a:pt x="84215" y="36152"/>
                </a:lnTo>
                <a:close/>
                <a:moveTo>
                  <a:pt x="84215" y="41079"/>
                </a:moveTo>
                <a:lnTo>
                  <a:pt x="81826" y="41079"/>
                </a:lnTo>
                <a:lnTo>
                  <a:pt x="81826" y="38690"/>
                </a:lnTo>
                <a:lnTo>
                  <a:pt x="84215" y="38690"/>
                </a:lnTo>
                <a:close/>
                <a:moveTo>
                  <a:pt x="84215" y="43616"/>
                </a:moveTo>
                <a:lnTo>
                  <a:pt x="81826" y="43616"/>
                </a:lnTo>
                <a:lnTo>
                  <a:pt x="81826" y="41226"/>
                </a:lnTo>
                <a:lnTo>
                  <a:pt x="84215" y="41226"/>
                </a:lnTo>
                <a:close/>
                <a:moveTo>
                  <a:pt x="84215" y="46152"/>
                </a:moveTo>
                <a:lnTo>
                  <a:pt x="81826" y="46152"/>
                </a:lnTo>
                <a:lnTo>
                  <a:pt x="81826" y="43764"/>
                </a:lnTo>
                <a:lnTo>
                  <a:pt x="84215" y="43764"/>
                </a:lnTo>
                <a:close/>
                <a:moveTo>
                  <a:pt x="84215" y="48691"/>
                </a:moveTo>
                <a:lnTo>
                  <a:pt x="81826" y="48691"/>
                </a:lnTo>
                <a:lnTo>
                  <a:pt x="81826" y="46302"/>
                </a:lnTo>
                <a:lnTo>
                  <a:pt x="84215" y="46302"/>
                </a:lnTo>
                <a:close/>
                <a:moveTo>
                  <a:pt x="84215" y="51228"/>
                </a:moveTo>
                <a:lnTo>
                  <a:pt x="81826" y="51228"/>
                </a:lnTo>
                <a:lnTo>
                  <a:pt x="81826" y="48839"/>
                </a:lnTo>
                <a:lnTo>
                  <a:pt x="84215" y="48839"/>
                </a:lnTo>
                <a:close/>
                <a:moveTo>
                  <a:pt x="84215" y="53765"/>
                </a:moveTo>
                <a:lnTo>
                  <a:pt x="81826" y="53765"/>
                </a:lnTo>
                <a:lnTo>
                  <a:pt x="81826" y="51376"/>
                </a:lnTo>
                <a:lnTo>
                  <a:pt x="84215" y="51376"/>
                </a:lnTo>
                <a:close/>
                <a:moveTo>
                  <a:pt x="84215" y="56303"/>
                </a:moveTo>
                <a:lnTo>
                  <a:pt x="81826" y="56303"/>
                </a:lnTo>
                <a:lnTo>
                  <a:pt x="81826" y="53914"/>
                </a:lnTo>
                <a:lnTo>
                  <a:pt x="84215" y="53914"/>
                </a:lnTo>
                <a:close/>
                <a:moveTo>
                  <a:pt x="84215" y="58840"/>
                </a:moveTo>
                <a:lnTo>
                  <a:pt x="81826" y="58840"/>
                </a:lnTo>
                <a:lnTo>
                  <a:pt x="81826" y="56451"/>
                </a:lnTo>
                <a:lnTo>
                  <a:pt x="84215" y="56451"/>
                </a:lnTo>
                <a:close/>
                <a:moveTo>
                  <a:pt x="81677" y="5554"/>
                </a:moveTo>
                <a:lnTo>
                  <a:pt x="79288" y="5554"/>
                </a:lnTo>
                <a:lnTo>
                  <a:pt x="79288" y="3165"/>
                </a:lnTo>
                <a:lnTo>
                  <a:pt x="81677" y="3165"/>
                </a:lnTo>
                <a:close/>
                <a:moveTo>
                  <a:pt x="81677" y="8092"/>
                </a:moveTo>
                <a:lnTo>
                  <a:pt x="79288" y="8092"/>
                </a:lnTo>
                <a:lnTo>
                  <a:pt x="79288" y="5703"/>
                </a:lnTo>
                <a:lnTo>
                  <a:pt x="81677" y="5703"/>
                </a:lnTo>
                <a:close/>
                <a:moveTo>
                  <a:pt x="81677" y="10629"/>
                </a:moveTo>
                <a:lnTo>
                  <a:pt x="79288" y="10629"/>
                </a:lnTo>
                <a:lnTo>
                  <a:pt x="79288" y="8240"/>
                </a:lnTo>
                <a:lnTo>
                  <a:pt x="81677" y="8240"/>
                </a:lnTo>
                <a:close/>
                <a:moveTo>
                  <a:pt x="81677" y="13166"/>
                </a:moveTo>
                <a:lnTo>
                  <a:pt x="79288" y="13166"/>
                </a:lnTo>
                <a:lnTo>
                  <a:pt x="79288" y="10777"/>
                </a:lnTo>
                <a:lnTo>
                  <a:pt x="81677" y="10777"/>
                </a:lnTo>
                <a:close/>
                <a:moveTo>
                  <a:pt x="81677" y="15704"/>
                </a:moveTo>
                <a:lnTo>
                  <a:pt x="79288" y="15704"/>
                </a:lnTo>
                <a:lnTo>
                  <a:pt x="79288" y="13316"/>
                </a:lnTo>
                <a:lnTo>
                  <a:pt x="81677" y="13316"/>
                </a:lnTo>
                <a:close/>
                <a:moveTo>
                  <a:pt x="81677" y="18242"/>
                </a:moveTo>
                <a:lnTo>
                  <a:pt x="79288" y="18242"/>
                </a:lnTo>
                <a:lnTo>
                  <a:pt x="79288" y="15853"/>
                </a:lnTo>
                <a:lnTo>
                  <a:pt x="81677" y="15853"/>
                </a:lnTo>
                <a:close/>
                <a:moveTo>
                  <a:pt x="81677" y="20778"/>
                </a:moveTo>
                <a:lnTo>
                  <a:pt x="79288" y="20778"/>
                </a:lnTo>
                <a:lnTo>
                  <a:pt x="79288" y="18389"/>
                </a:lnTo>
                <a:lnTo>
                  <a:pt x="81677" y="18389"/>
                </a:lnTo>
                <a:close/>
                <a:moveTo>
                  <a:pt x="81677" y="23316"/>
                </a:moveTo>
                <a:lnTo>
                  <a:pt x="79288" y="23316"/>
                </a:lnTo>
                <a:lnTo>
                  <a:pt x="79288" y="20928"/>
                </a:lnTo>
                <a:lnTo>
                  <a:pt x="81677" y="20928"/>
                </a:lnTo>
                <a:close/>
                <a:moveTo>
                  <a:pt x="81677" y="25854"/>
                </a:moveTo>
                <a:lnTo>
                  <a:pt x="79288" y="25854"/>
                </a:lnTo>
                <a:lnTo>
                  <a:pt x="79288" y="23465"/>
                </a:lnTo>
                <a:lnTo>
                  <a:pt x="81677" y="23465"/>
                </a:lnTo>
                <a:close/>
                <a:moveTo>
                  <a:pt x="81677" y="28391"/>
                </a:moveTo>
                <a:lnTo>
                  <a:pt x="79288" y="28391"/>
                </a:lnTo>
                <a:lnTo>
                  <a:pt x="79288" y="26002"/>
                </a:lnTo>
                <a:lnTo>
                  <a:pt x="81677" y="26002"/>
                </a:lnTo>
                <a:close/>
                <a:moveTo>
                  <a:pt x="81677" y="30928"/>
                </a:moveTo>
                <a:lnTo>
                  <a:pt x="79288" y="30928"/>
                </a:lnTo>
                <a:lnTo>
                  <a:pt x="79288" y="28540"/>
                </a:lnTo>
                <a:lnTo>
                  <a:pt x="81677" y="28540"/>
                </a:lnTo>
                <a:close/>
                <a:moveTo>
                  <a:pt x="81677" y="33466"/>
                </a:moveTo>
                <a:lnTo>
                  <a:pt x="79288" y="33466"/>
                </a:lnTo>
                <a:lnTo>
                  <a:pt x="79288" y="31077"/>
                </a:lnTo>
                <a:lnTo>
                  <a:pt x="81677" y="31077"/>
                </a:lnTo>
                <a:close/>
                <a:moveTo>
                  <a:pt x="81677" y="36003"/>
                </a:moveTo>
                <a:lnTo>
                  <a:pt x="79288" y="36003"/>
                </a:lnTo>
                <a:lnTo>
                  <a:pt x="79288" y="33614"/>
                </a:lnTo>
                <a:lnTo>
                  <a:pt x="81677" y="33614"/>
                </a:lnTo>
                <a:close/>
                <a:moveTo>
                  <a:pt x="81677" y="38540"/>
                </a:moveTo>
                <a:lnTo>
                  <a:pt x="79288" y="38540"/>
                </a:lnTo>
                <a:lnTo>
                  <a:pt x="79288" y="36152"/>
                </a:lnTo>
                <a:lnTo>
                  <a:pt x="81677" y="36152"/>
                </a:lnTo>
                <a:close/>
                <a:moveTo>
                  <a:pt x="81677" y="41079"/>
                </a:moveTo>
                <a:lnTo>
                  <a:pt x="79288" y="41079"/>
                </a:lnTo>
                <a:lnTo>
                  <a:pt x="79288" y="38690"/>
                </a:lnTo>
                <a:lnTo>
                  <a:pt x="81677" y="38690"/>
                </a:lnTo>
                <a:close/>
                <a:moveTo>
                  <a:pt x="81677" y="43616"/>
                </a:moveTo>
                <a:lnTo>
                  <a:pt x="79288" y="43616"/>
                </a:lnTo>
                <a:lnTo>
                  <a:pt x="79288" y="41226"/>
                </a:lnTo>
                <a:lnTo>
                  <a:pt x="81677" y="41226"/>
                </a:lnTo>
                <a:close/>
                <a:moveTo>
                  <a:pt x="81677" y="46152"/>
                </a:moveTo>
                <a:lnTo>
                  <a:pt x="79288" y="46152"/>
                </a:lnTo>
                <a:lnTo>
                  <a:pt x="79288" y="43764"/>
                </a:lnTo>
                <a:lnTo>
                  <a:pt x="81677" y="43764"/>
                </a:lnTo>
                <a:close/>
                <a:moveTo>
                  <a:pt x="81677" y="48691"/>
                </a:moveTo>
                <a:lnTo>
                  <a:pt x="79288" y="48691"/>
                </a:lnTo>
                <a:lnTo>
                  <a:pt x="79288" y="46302"/>
                </a:lnTo>
                <a:lnTo>
                  <a:pt x="81677" y="46302"/>
                </a:lnTo>
                <a:close/>
                <a:moveTo>
                  <a:pt x="81677" y="51228"/>
                </a:moveTo>
                <a:lnTo>
                  <a:pt x="79288" y="51228"/>
                </a:lnTo>
                <a:lnTo>
                  <a:pt x="79288" y="48839"/>
                </a:lnTo>
                <a:lnTo>
                  <a:pt x="81677" y="48839"/>
                </a:lnTo>
                <a:close/>
                <a:moveTo>
                  <a:pt x="81677" y="53765"/>
                </a:moveTo>
                <a:lnTo>
                  <a:pt x="79288" y="53765"/>
                </a:lnTo>
                <a:lnTo>
                  <a:pt x="79288" y="51376"/>
                </a:lnTo>
                <a:lnTo>
                  <a:pt x="81677" y="51376"/>
                </a:lnTo>
                <a:close/>
                <a:moveTo>
                  <a:pt x="81677" y="56303"/>
                </a:moveTo>
                <a:lnTo>
                  <a:pt x="79288" y="56303"/>
                </a:lnTo>
                <a:lnTo>
                  <a:pt x="79288" y="53914"/>
                </a:lnTo>
                <a:lnTo>
                  <a:pt x="81677" y="53914"/>
                </a:lnTo>
                <a:close/>
                <a:moveTo>
                  <a:pt x="81677" y="58840"/>
                </a:moveTo>
                <a:lnTo>
                  <a:pt x="79288" y="58840"/>
                </a:lnTo>
                <a:lnTo>
                  <a:pt x="79288" y="56451"/>
                </a:lnTo>
                <a:lnTo>
                  <a:pt x="81677" y="56451"/>
                </a:lnTo>
                <a:close/>
                <a:moveTo>
                  <a:pt x="79139" y="5554"/>
                </a:moveTo>
                <a:lnTo>
                  <a:pt x="76751" y="5554"/>
                </a:lnTo>
                <a:lnTo>
                  <a:pt x="76751" y="3165"/>
                </a:lnTo>
                <a:lnTo>
                  <a:pt x="79139" y="3165"/>
                </a:lnTo>
                <a:close/>
                <a:moveTo>
                  <a:pt x="79139" y="8092"/>
                </a:moveTo>
                <a:lnTo>
                  <a:pt x="76751" y="8092"/>
                </a:lnTo>
                <a:lnTo>
                  <a:pt x="76751" y="5703"/>
                </a:lnTo>
                <a:lnTo>
                  <a:pt x="79139" y="5703"/>
                </a:lnTo>
                <a:close/>
                <a:moveTo>
                  <a:pt x="79139" y="10629"/>
                </a:moveTo>
                <a:lnTo>
                  <a:pt x="76751" y="10629"/>
                </a:lnTo>
                <a:lnTo>
                  <a:pt x="76751" y="8240"/>
                </a:lnTo>
                <a:lnTo>
                  <a:pt x="79139" y="8240"/>
                </a:lnTo>
                <a:close/>
                <a:moveTo>
                  <a:pt x="79139" y="13166"/>
                </a:moveTo>
                <a:lnTo>
                  <a:pt x="76751" y="13166"/>
                </a:lnTo>
                <a:lnTo>
                  <a:pt x="76751" y="10777"/>
                </a:lnTo>
                <a:lnTo>
                  <a:pt x="79139" y="10777"/>
                </a:lnTo>
                <a:close/>
                <a:moveTo>
                  <a:pt x="79139" y="15704"/>
                </a:moveTo>
                <a:lnTo>
                  <a:pt x="76751" y="15704"/>
                </a:lnTo>
                <a:lnTo>
                  <a:pt x="76751" y="13316"/>
                </a:lnTo>
                <a:lnTo>
                  <a:pt x="79139" y="13316"/>
                </a:lnTo>
                <a:close/>
                <a:moveTo>
                  <a:pt x="79139" y="18242"/>
                </a:moveTo>
                <a:lnTo>
                  <a:pt x="76751" y="18242"/>
                </a:lnTo>
                <a:lnTo>
                  <a:pt x="76751" y="15853"/>
                </a:lnTo>
                <a:lnTo>
                  <a:pt x="79139" y="15853"/>
                </a:lnTo>
                <a:close/>
                <a:moveTo>
                  <a:pt x="79139" y="20778"/>
                </a:moveTo>
                <a:lnTo>
                  <a:pt x="76751" y="20778"/>
                </a:lnTo>
                <a:lnTo>
                  <a:pt x="76751" y="18389"/>
                </a:lnTo>
                <a:lnTo>
                  <a:pt x="79139" y="18389"/>
                </a:lnTo>
                <a:close/>
                <a:moveTo>
                  <a:pt x="79139" y="23316"/>
                </a:moveTo>
                <a:lnTo>
                  <a:pt x="76751" y="23316"/>
                </a:lnTo>
                <a:lnTo>
                  <a:pt x="76751" y="20928"/>
                </a:lnTo>
                <a:lnTo>
                  <a:pt x="79139" y="20928"/>
                </a:lnTo>
                <a:close/>
                <a:moveTo>
                  <a:pt x="79139" y="25854"/>
                </a:moveTo>
                <a:lnTo>
                  <a:pt x="76751" y="25854"/>
                </a:lnTo>
                <a:lnTo>
                  <a:pt x="76751" y="23465"/>
                </a:lnTo>
                <a:lnTo>
                  <a:pt x="79139" y="23465"/>
                </a:lnTo>
                <a:close/>
                <a:moveTo>
                  <a:pt x="79139" y="28391"/>
                </a:moveTo>
                <a:lnTo>
                  <a:pt x="76751" y="28391"/>
                </a:lnTo>
                <a:lnTo>
                  <a:pt x="76751" y="26002"/>
                </a:lnTo>
                <a:lnTo>
                  <a:pt x="79139" y="26002"/>
                </a:lnTo>
                <a:close/>
                <a:moveTo>
                  <a:pt x="79139" y="30928"/>
                </a:moveTo>
                <a:lnTo>
                  <a:pt x="76751" y="30928"/>
                </a:lnTo>
                <a:lnTo>
                  <a:pt x="76751" y="28540"/>
                </a:lnTo>
                <a:lnTo>
                  <a:pt x="79139" y="28540"/>
                </a:lnTo>
                <a:close/>
                <a:moveTo>
                  <a:pt x="79139" y="33466"/>
                </a:moveTo>
                <a:lnTo>
                  <a:pt x="76751" y="33466"/>
                </a:lnTo>
                <a:lnTo>
                  <a:pt x="76751" y="31077"/>
                </a:lnTo>
                <a:lnTo>
                  <a:pt x="79139" y="31077"/>
                </a:lnTo>
                <a:close/>
                <a:moveTo>
                  <a:pt x="79139" y="36003"/>
                </a:moveTo>
                <a:lnTo>
                  <a:pt x="76751" y="36003"/>
                </a:lnTo>
                <a:lnTo>
                  <a:pt x="76751" y="33614"/>
                </a:lnTo>
                <a:lnTo>
                  <a:pt x="79139" y="33614"/>
                </a:lnTo>
                <a:close/>
                <a:moveTo>
                  <a:pt x="79139" y="38540"/>
                </a:moveTo>
                <a:lnTo>
                  <a:pt x="76751" y="38540"/>
                </a:lnTo>
                <a:lnTo>
                  <a:pt x="76751" y="36152"/>
                </a:lnTo>
                <a:lnTo>
                  <a:pt x="79139" y="36152"/>
                </a:lnTo>
                <a:close/>
                <a:moveTo>
                  <a:pt x="79139" y="41079"/>
                </a:moveTo>
                <a:lnTo>
                  <a:pt x="76751" y="41079"/>
                </a:lnTo>
                <a:lnTo>
                  <a:pt x="76751" y="38690"/>
                </a:lnTo>
                <a:lnTo>
                  <a:pt x="79139" y="38690"/>
                </a:lnTo>
                <a:close/>
                <a:moveTo>
                  <a:pt x="79139" y="43616"/>
                </a:moveTo>
                <a:lnTo>
                  <a:pt x="76751" y="43616"/>
                </a:lnTo>
                <a:lnTo>
                  <a:pt x="76751" y="41226"/>
                </a:lnTo>
                <a:lnTo>
                  <a:pt x="79139" y="41226"/>
                </a:lnTo>
                <a:close/>
                <a:moveTo>
                  <a:pt x="79139" y="46152"/>
                </a:moveTo>
                <a:lnTo>
                  <a:pt x="76751" y="46152"/>
                </a:lnTo>
                <a:lnTo>
                  <a:pt x="76751" y="43764"/>
                </a:lnTo>
                <a:lnTo>
                  <a:pt x="79139" y="43764"/>
                </a:lnTo>
                <a:close/>
                <a:moveTo>
                  <a:pt x="79139" y="48691"/>
                </a:moveTo>
                <a:lnTo>
                  <a:pt x="76751" y="48691"/>
                </a:lnTo>
                <a:lnTo>
                  <a:pt x="76751" y="46302"/>
                </a:lnTo>
                <a:lnTo>
                  <a:pt x="79139" y="46302"/>
                </a:lnTo>
                <a:close/>
                <a:moveTo>
                  <a:pt x="79139" y="51228"/>
                </a:moveTo>
                <a:lnTo>
                  <a:pt x="76751" y="51228"/>
                </a:lnTo>
                <a:lnTo>
                  <a:pt x="76751" y="48839"/>
                </a:lnTo>
                <a:lnTo>
                  <a:pt x="79139" y="48839"/>
                </a:lnTo>
                <a:close/>
                <a:moveTo>
                  <a:pt x="79139" y="53765"/>
                </a:moveTo>
                <a:lnTo>
                  <a:pt x="76751" y="53765"/>
                </a:lnTo>
                <a:lnTo>
                  <a:pt x="76751" y="51376"/>
                </a:lnTo>
                <a:lnTo>
                  <a:pt x="79139" y="51376"/>
                </a:lnTo>
                <a:close/>
                <a:moveTo>
                  <a:pt x="79139" y="56303"/>
                </a:moveTo>
                <a:lnTo>
                  <a:pt x="76751" y="56303"/>
                </a:lnTo>
                <a:lnTo>
                  <a:pt x="76751" y="53914"/>
                </a:lnTo>
                <a:lnTo>
                  <a:pt x="79139" y="53914"/>
                </a:lnTo>
                <a:close/>
                <a:moveTo>
                  <a:pt x="79139" y="58840"/>
                </a:moveTo>
                <a:lnTo>
                  <a:pt x="76751" y="58840"/>
                </a:lnTo>
                <a:lnTo>
                  <a:pt x="76751" y="56451"/>
                </a:lnTo>
                <a:lnTo>
                  <a:pt x="79139" y="56451"/>
                </a:lnTo>
                <a:close/>
                <a:moveTo>
                  <a:pt x="76603" y="5554"/>
                </a:moveTo>
                <a:lnTo>
                  <a:pt x="74214" y="5554"/>
                </a:lnTo>
                <a:lnTo>
                  <a:pt x="74214" y="3165"/>
                </a:lnTo>
                <a:lnTo>
                  <a:pt x="76603" y="3165"/>
                </a:lnTo>
                <a:close/>
                <a:moveTo>
                  <a:pt x="76603" y="8092"/>
                </a:moveTo>
                <a:lnTo>
                  <a:pt x="74214" y="8092"/>
                </a:lnTo>
                <a:lnTo>
                  <a:pt x="74214" y="5703"/>
                </a:lnTo>
                <a:lnTo>
                  <a:pt x="76603" y="5703"/>
                </a:lnTo>
                <a:close/>
                <a:moveTo>
                  <a:pt x="76603" y="10629"/>
                </a:moveTo>
                <a:lnTo>
                  <a:pt x="74214" y="10629"/>
                </a:lnTo>
                <a:lnTo>
                  <a:pt x="74214" y="8240"/>
                </a:lnTo>
                <a:lnTo>
                  <a:pt x="76603" y="8240"/>
                </a:lnTo>
                <a:close/>
                <a:moveTo>
                  <a:pt x="76603" y="13166"/>
                </a:moveTo>
                <a:lnTo>
                  <a:pt x="74214" y="13166"/>
                </a:lnTo>
                <a:lnTo>
                  <a:pt x="74214" y="10777"/>
                </a:lnTo>
                <a:lnTo>
                  <a:pt x="76603" y="10777"/>
                </a:lnTo>
                <a:close/>
                <a:moveTo>
                  <a:pt x="76603" y="15704"/>
                </a:moveTo>
                <a:lnTo>
                  <a:pt x="74214" y="15704"/>
                </a:lnTo>
                <a:lnTo>
                  <a:pt x="74214" y="13316"/>
                </a:lnTo>
                <a:lnTo>
                  <a:pt x="76603" y="13316"/>
                </a:lnTo>
                <a:close/>
                <a:moveTo>
                  <a:pt x="76603" y="18242"/>
                </a:moveTo>
                <a:lnTo>
                  <a:pt x="74214" y="18242"/>
                </a:lnTo>
                <a:lnTo>
                  <a:pt x="74214" y="15853"/>
                </a:lnTo>
                <a:lnTo>
                  <a:pt x="76603" y="15853"/>
                </a:lnTo>
                <a:close/>
                <a:moveTo>
                  <a:pt x="76603" y="20778"/>
                </a:moveTo>
                <a:lnTo>
                  <a:pt x="74214" y="20778"/>
                </a:lnTo>
                <a:lnTo>
                  <a:pt x="74214" y="18389"/>
                </a:lnTo>
                <a:lnTo>
                  <a:pt x="76603" y="18389"/>
                </a:lnTo>
                <a:close/>
                <a:moveTo>
                  <a:pt x="76603" y="23316"/>
                </a:moveTo>
                <a:lnTo>
                  <a:pt x="74214" y="23316"/>
                </a:lnTo>
                <a:lnTo>
                  <a:pt x="74214" y="20928"/>
                </a:lnTo>
                <a:lnTo>
                  <a:pt x="76603" y="20928"/>
                </a:lnTo>
                <a:close/>
                <a:moveTo>
                  <a:pt x="76603" y="25854"/>
                </a:moveTo>
                <a:lnTo>
                  <a:pt x="74214" y="25854"/>
                </a:lnTo>
                <a:lnTo>
                  <a:pt x="74214" y="23465"/>
                </a:lnTo>
                <a:lnTo>
                  <a:pt x="76603" y="23465"/>
                </a:lnTo>
                <a:close/>
                <a:moveTo>
                  <a:pt x="76603" y="28391"/>
                </a:moveTo>
                <a:lnTo>
                  <a:pt x="74214" y="28391"/>
                </a:lnTo>
                <a:lnTo>
                  <a:pt x="74214" y="26002"/>
                </a:lnTo>
                <a:lnTo>
                  <a:pt x="76603" y="26002"/>
                </a:lnTo>
                <a:close/>
                <a:moveTo>
                  <a:pt x="76603" y="30928"/>
                </a:moveTo>
                <a:lnTo>
                  <a:pt x="74214" y="30928"/>
                </a:lnTo>
                <a:lnTo>
                  <a:pt x="74214" y="28540"/>
                </a:lnTo>
                <a:lnTo>
                  <a:pt x="76603" y="28540"/>
                </a:lnTo>
                <a:close/>
                <a:moveTo>
                  <a:pt x="76603" y="33466"/>
                </a:moveTo>
                <a:lnTo>
                  <a:pt x="74214" y="33466"/>
                </a:lnTo>
                <a:lnTo>
                  <a:pt x="74214" y="31077"/>
                </a:lnTo>
                <a:lnTo>
                  <a:pt x="76603" y="31077"/>
                </a:lnTo>
                <a:close/>
                <a:moveTo>
                  <a:pt x="76603" y="36003"/>
                </a:moveTo>
                <a:lnTo>
                  <a:pt x="74214" y="36003"/>
                </a:lnTo>
                <a:lnTo>
                  <a:pt x="74214" y="33614"/>
                </a:lnTo>
                <a:lnTo>
                  <a:pt x="76603" y="33614"/>
                </a:lnTo>
                <a:close/>
                <a:moveTo>
                  <a:pt x="76603" y="38540"/>
                </a:moveTo>
                <a:lnTo>
                  <a:pt x="74214" y="38540"/>
                </a:lnTo>
                <a:lnTo>
                  <a:pt x="74214" y="36152"/>
                </a:lnTo>
                <a:lnTo>
                  <a:pt x="76603" y="36152"/>
                </a:lnTo>
                <a:close/>
                <a:moveTo>
                  <a:pt x="76603" y="41079"/>
                </a:moveTo>
                <a:lnTo>
                  <a:pt x="74214" y="41079"/>
                </a:lnTo>
                <a:lnTo>
                  <a:pt x="74214" y="38690"/>
                </a:lnTo>
                <a:lnTo>
                  <a:pt x="76603" y="38690"/>
                </a:lnTo>
                <a:close/>
                <a:moveTo>
                  <a:pt x="76603" y="43616"/>
                </a:moveTo>
                <a:lnTo>
                  <a:pt x="74214" y="43616"/>
                </a:lnTo>
                <a:lnTo>
                  <a:pt x="74214" y="41226"/>
                </a:lnTo>
                <a:lnTo>
                  <a:pt x="76603" y="41226"/>
                </a:lnTo>
                <a:close/>
                <a:moveTo>
                  <a:pt x="76603" y="46152"/>
                </a:moveTo>
                <a:lnTo>
                  <a:pt x="74214" y="46152"/>
                </a:lnTo>
                <a:lnTo>
                  <a:pt x="74214" y="43764"/>
                </a:lnTo>
                <a:lnTo>
                  <a:pt x="76603" y="43764"/>
                </a:lnTo>
                <a:close/>
                <a:moveTo>
                  <a:pt x="76603" y="48691"/>
                </a:moveTo>
                <a:lnTo>
                  <a:pt x="74214" y="48691"/>
                </a:lnTo>
                <a:lnTo>
                  <a:pt x="74214" y="46302"/>
                </a:lnTo>
                <a:lnTo>
                  <a:pt x="76603" y="46302"/>
                </a:lnTo>
                <a:close/>
                <a:moveTo>
                  <a:pt x="76603" y="51228"/>
                </a:moveTo>
                <a:lnTo>
                  <a:pt x="74214" y="51228"/>
                </a:lnTo>
                <a:lnTo>
                  <a:pt x="74214" y="48839"/>
                </a:lnTo>
                <a:lnTo>
                  <a:pt x="76603" y="48839"/>
                </a:lnTo>
                <a:close/>
                <a:moveTo>
                  <a:pt x="76603" y="53765"/>
                </a:moveTo>
                <a:lnTo>
                  <a:pt x="74214" y="53765"/>
                </a:lnTo>
                <a:lnTo>
                  <a:pt x="74214" y="51376"/>
                </a:lnTo>
                <a:lnTo>
                  <a:pt x="76603" y="51376"/>
                </a:lnTo>
                <a:close/>
                <a:moveTo>
                  <a:pt x="76603" y="56303"/>
                </a:moveTo>
                <a:lnTo>
                  <a:pt x="74214" y="56303"/>
                </a:lnTo>
                <a:lnTo>
                  <a:pt x="74214" y="53914"/>
                </a:lnTo>
                <a:lnTo>
                  <a:pt x="76603" y="53914"/>
                </a:lnTo>
                <a:close/>
                <a:moveTo>
                  <a:pt x="76603" y="58840"/>
                </a:moveTo>
                <a:lnTo>
                  <a:pt x="74214" y="58840"/>
                </a:lnTo>
                <a:lnTo>
                  <a:pt x="74214" y="56451"/>
                </a:lnTo>
                <a:lnTo>
                  <a:pt x="76603" y="56451"/>
                </a:lnTo>
                <a:close/>
                <a:moveTo>
                  <a:pt x="74065" y="5554"/>
                </a:moveTo>
                <a:lnTo>
                  <a:pt x="71676" y="5554"/>
                </a:lnTo>
                <a:lnTo>
                  <a:pt x="71676" y="3165"/>
                </a:lnTo>
                <a:lnTo>
                  <a:pt x="74065" y="3165"/>
                </a:lnTo>
                <a:close/>
                <a:moveTo>
                  <a:pt x="74065" y="8092"/>
                </a:moveTo>
                <a:lnTo>
                  <a:pt x="71676" y="8092"/>
                </a:lnTo>
                <a:lnTo>
                  <a:pt x="71676" y="5703"/>
                </a:lnTo>
                <a:lnTo>
                  <a:pt x="74065" y="5703"/>
                </a:lnTo>
                <a:close/>
                <a:moveTo>
                  <a:pt x="74065" y="10629"/>
                </a:moveTo>
                <a:lnTo>
                  <a:pt x="71676" y="10629"/>
                </a:lnTo>
                <a:lnTo>
                  <a:pt x="71676" y="8240"/>
                </a:lnTo>
                <a:lnTo>
                  <a:pt x="74065" y="8240"/>
                </a:lnTo>
                <a:close/>
                <a:moveTo>
                  <a:pt x="74065" y="13166"/>
                </a:moveTo>
                <a:lnTo>
                  <a:pt x="71676" y="13166"/>
                </a:lnTo>
                <a:lnTo>
                  <a:pt x="71676" y="10777"/>
                </a:lnTo>
                <a:lnTo>
                  <a:pt x="74065" y="10777"/>
                </a:lnTo>
                <a:close/>
                <a:moveTo>
                  <a:pt x="74065" y="15704"/>
                </a:moveTo>
                <a:lnTo>
                  <a:pt x="71676" y="15704"/>
                </a:lnTo>
                <a:lnTo>
                  <a:pt x="71676" y="13316"/>
                </a:lnTo>
                <a:lnTo>
                  <a:pt x="74065" y="13316"/>
                </a:lnTo>
                <a:close/>
                <a:moveTo>
                  <a:pt x="74065" y="18242"/>
                </a:moveTo>
                <a:lnTo>
                  <a:pt x="71676" y="18242"/>
                </a:lnTo>
                <a:lnTo>
                  <a:pt x="71676" y="15853"/>
                </a:lnTo>
                <a:lnTo>
                  <a:pt x="74065" y="15853"/>
                </a:lnTo>
                <a:close/>
                <a:moveTo>
                  <a:pt x="74065" y="20778"/>
                </a:moveTo>
                <a:lnTo>
                  <a:pt x="71676" y="20778"/>
                </a:lnTo>
                <a:lnTo>
                  <a:pt x="71676" y="18389"/>
                </a:lnTo>
                <a:lnTo>
                  <a:pt x="74065" y="18389"/>
                </a:lnTo>
                <a:close/>
                <a:moveTo>
                  <a:pt x="74065" y="23316"/>
                </a:moveTo>
                <a:lnTo>
                  <a:pt x="71676" y="23316"/>
                </a:lnTo>
                <a:lnTo>
                  <a:pt x="71676" y="20928"/>
                </a:lnTo>
                <a:lnTo>
                  <a:pt x="74065" y="20928"/>
                </a:lnTo>
                <a:close/>
                <a:moveTo>
                  <a:pt x="74065" y="25854"/>
                </a:moveTo>
                <a:lnTo>
                  <a:pt x="71676" y="25854"/>
                </a:lnTo>
                <a:lnTo>
                  <a:pt x="71676" y="23465"/>
                </a:lnTo>
                <a:lnTo>
                  <a:pt x="74065" y="23465"/>
                </a:lnTo>
                <a:close/>
                <a:moveTo>
                  <a:pt x="74065" y="28391"/>
                </a:moveTo>
                <a:lnTo>
                  <a:pt x="71676" y="28391"/>
                </a:lnTo>
                <a:lnTo>
                  <a:pt x="71676" y="26002"/>
                </a:lnTo>
                <a:lnTo>
                  <a:pt x="74065" y="26002"/>
                </a:lnTo>
                <a:close/>
                <a:moveTo>
                  <a:pt x="74065" y="30928"/>
                </a:moveTo>
                <a:lnTo>
                  <a:pt x="71676" y="30928"/>
                </a:lnTo>
                <a:lnTo>
                  <a:pt x="71676" y="28540"/>
                </a:lnTo>
                <a:lnTo>
                  <a:pt x="74065" y="28540"/>
                </a:lnTo>
                <a:close/>
                <a:moveTo>
                  <a:pt x="74065" y="33466"/>
                </a:moveTo>
                <a:lnTo>
                  <a:pt x="71676" y="33466"/>
                </a:lnTo>
                <a:lnTo>
                  <a:pt x="71676" y="31077"/>
                </a:lnTo>
                <a:lnTo>
                  <a:pt x="74065" y="31077"/>
                </a:lnTo>
                <a:close/>
                <a:moveTo>
                  <a:pt x="74065" y="36003"/>
                </a:moveTo>
                <a:lnTo>
                  <a:pt x="71676" y="36003"/>
                </a:lnTo>
                <a:lnTo>
                  <a:pt x="71676" y="33614"/>
                </a:lnTo>
                <a:lnTo>
                  <a:pt x="74065" y="33614"/>
                </a:lnTo>
                <a:close/>
                <a:moveTo>
                  <a:pt x="74065" y="38540"/>
                </a:moveTo>
                <a:lnTo>
                  <a:pt x="71676" y="38540"/>
                </a:lnTo>
                <a:lnTo>
                  <a:pt x="71676" y="36152"/>
                </a:lnTo>
                <a:lnTo>
                  <a:pt x="74065" y="36152"/>
                </a:lnTo>
                <a:close/>
                <a:moveTo>
                  <a:pt x="74065" y="41079"/>
                </a:moveTo>
                <a:lnTo>
                  <a:pt x="71676" y="41079"/>
                </a:lnTo>
                <a:lnTo>
                  <a:pt x="71676" y="38690"/>
                </a:lnTo>
                <a:lnTo>
                  <a:pt x="74065" y="38690"/>
                </a:lnTo>
                <a:close/>
                <a:moveTo>
                  <a:pt x="74065" y="43616"/>
                </a:moveTo>
                <a:lnTo>
                  <a:pt x="71676" y="43616"/>
                </a:lnTo>
                <a:lnTo>
                  <a:pt x="71676" y="41226"/>
                </a:lnTo>
                <a:lnTo>
                  <a:pt x="74065" y="41226"/>
                </a:lnTo>
                <a:close/>
                <a:moveTo>
                  <a:pt x="74065" y="46152"/>
                </a:moveTo>
                <a:lnTo>
                  <a:pt x="71676" y="46152"/>
                </a:lnTo>
                <a:lnTo>
                  <a:pt x="71676" y="43764"/>
                </a:lnTo>
                <a:lnTo>
                  <a:pt x="74065" y="43764"/>
                </a:lnTo>
                <a:close/>
                <a:moveTo>
                  <a:pt x="74065" y="48691"/>
                </a:moveTo>
                <a:lnTo>
                  <a:pt x="71676" y="48691"/>
                </a:lnTo>
                <a:lnTo>
                  <a:pt x="71676" y="46302"/>
                </a:lnTo>
                <a:lnTo>
                  <a:pt x="74065" y="46302"/>
                </a:lnTo>
                <a:close/>
                <a:moveTo>
                  <a:pt x="74065" y="51228"/>
                </a:moveTo>
                <a:lnTo>
                  <a:pt x="71676" y="51228"/>
                </a:lnTo>
                <a:lnTo>
                  <a:pt x="71676" y="48839"/>
                </a:lnTo>
                <a:lnTo>
                  <a:pt x="74065" y="48839"/>
                </a:lnTo>
                <a:close/>
                <a:moveTo>
                  <a:pt x="74065" y="53765"/>
                </a:moveTo>
                <a:lnTo>
                  <a:pt x="71676" y="53765"/>
                </a:lnTo>
                <a:lnTo>
                  <a:pt x="71676" y="51376"/>
                </a:lnTo>
                <a:lnTo>
                  <a:pt x="74065" y="51376"/>
                </a:lnTo>
                <a:close/>
                <a:moveTo>
                  <a:pt x="74065" y="56303"/>
                </a:moveTo>
                <a:lnTo>
                  <a:pt x="71676" y="56303"/>
                </a:lnTo>
                <a:lnTo>
                  <a:pt x="71676" y="53914"/>
                </a:lnTo>
                <a:lnTo>
                  <a:pt x="74065" y="53914"/>
                </a:lnTo>
                <a:close/>
                <a:moveTo>
                  <a:pt x="74065" y="58840"/>
                </a:moveTo>
                <a:lnTo>
                  <a:pt x="71676" y="58840"/>
                </a:lnTo>
                <a:lnTo>
                  <a:pt x="71676" y="56451"/>
                </a:lnTo>
                <a:lnTo>
                  <a:pt x="74065" y="56451"/>
                </a:lnTo>
                <a:close/>
                <a:moveTo>
                  <a:pt x="71527" y="5554"/>
                </a:moveTo>
                <a:lnTo>
                  <a:pt x="69139" y="5554"/>
                </a:lnTo>
                <a:lnTo>
                  <a:pt x="69139" y="3165"/>
                </a:lnTo>
                <a:lnTo>
                  <a:pt x="71527" y="3165"/>
                </a:lnTo>
                <a:close/>
                <a:moveTo>
                  <a:pt x="71527" y="8092"/>
                </a:moveTo>
                <a:lnTo>
                  <a:pt x="69139" y="8092"/>
                </a:lnTo>
                <a:lnTo>
                  <a:pt x="69139" y="5703"/>
                </a:lnTo>
                <a:lnTo>
                  <a:pt x="71527" y="5703"/>
                </a:lnTo>
                <a:close/>
                <a:moveTo>
                  <a:pt x="71527" y="10629"/>
                </a:moveTo>
                <a:lnTo>
                  <a:pt x="69139" y="10629"/>
                </a:lnTo>
                <a:lnTo>
                  <a:pt x="69139" y="8240"/>
                </a:lnTo>
                <a:lnTo>
                  <a:pt x="71527" y="8240"/>
                </a:lnTo>
                <a:close/>
                <a:moveTo>
                  <a:pt x="71527" y="13166"/>
                </a:moveTo>
                <a:lnTo>
                  <a:pt x="69139" y="13166"/>
                </a:lnTo>
                <a:lnTo>
                  <a:pt x="69139" y="10777"/>
                </a:lnTo>
                <a:lnTo>
                  <a:pt x="71527" y="10777"/>
                </a:lnTo>
                <a:close/>
                <a:moveTo>
                  <a:pt x="71527" y="15704"/>
                </a:moveTo>
                <a:lnTo>
                  <a:pt x="69139" y="15704"/>
                </a:lnTo>
                <a:lnTo>
                  <a:pt x="69139" y="13316"/>
                </a:lnTo>
                <a:lnTo>
                  <a:pt x="71527" y="13316"/>
                </a:lnTo>
                <a:close/>
                <a:moveTo>
                  <a:pt x="71527" y="18242"/>
                </a:moveTo>
                <a:lnTo>
                  <a:pt x="69139" y="18242"/>
                </a:lnTo>
                <a:lnTo>
                  <a:pt x="69139" y="15853"/>
                </a:lnTo>
                <a:lnTo>
                  <a:pt x="71527" y="15853"/>
                </a:lnTo>
                <a:close/>
                <a:moveTo>
                  <a:pt x="71527" y="20778"/>
                </a:moveTo>
                <a:lnTo>
                  <a:pt x="69139" y="20778"/>
                </a:lnTo>
                <a:lnTo>
                  <a:pt x="69139" y="18389"/>
                </a:lnTo>
                <a:lnTo>
                  <a:pt x="71527" y="18389"/>
                </a:lnTo>
                <a:close/>
                <a:moveTo>
                  <a:pt x="71527" y="23316"/>
                </a:moveTo>
                <a:lnTo>
                  <a:pt x="69139" y="23316"/>
                </a:lnTo>
                <a:lnTo>
                  <a:pt x="69139" y="20928"/>
                </a:lnTo>
                <a:lnTo>
                  <a:pt x="71527" y="20928"/>
                </a:lnTo>
                <a:close/>
                <a:moveTo>
                  <a:pt x="71527" y="25854"/>
                </a:moveTo>
                <a:lnTo>
                  <a:pt x="69139" y="25854"/>
                </a:lnTo>
                <a:lnTo>
                  <a:pt x="69139" y="23465"/>
                </a:lnTo>
                <a:lnTo>
                  <a:pt x="71527" y="23465"/>
                </a:lnTo>
                <a:close/>
                <a:moveTo>
                  <a:pt x="71527" y="28391"/>
                </a:moveTo>
                <a:lnTo>
                  <a:pt x="69139" y="28391"/>
                </a:lnTo>
                <a:lnTo>
                  <a:pt x="69139" y="26002"/>
                </a:lnTo>
                <a:lnTo>
                  <a:pt x="71527" y="26002"/>
                </a:lnTo>
                <a:close/>
                <a:moveTo>
                  <a:pt x="71527" y="30928"/>
                </a:moveTo>
                <a:lnTo>
                  <a:pt x="69139" y="30928"/>
                </a:lnTo>
                <a:lnTo>
                  <a:pt x="69139" y="28540"/>
                </a:lnTo>
                <a:lnTo>
                  <a:pt x="71527" y="28540"/>
                </a:lnTo>
                <a:close/>
                <a:moveTo>
                  <a:pt x="71527" y="33466"/>
                </a:moveTo>
                <a:lnTo>
                  <a:pt x="69139" y="33466"/>
                </a:lnTo>
                <a:lnTo>
                  <a:pt x="69139" y="31077"/>
                </a:lnTo>
                <a:lnTo>
                  <a:pt x="71527" y="31077"/>
                </a:lnTo>
                <a:close/>
                <a:moveTo>
                  <a:pt x="71527" y="36003"/>
                </a:moveTo>
                <a:lnTo>
                  <a:pt x="69139" y="36003"/>
                </a:lnTo>
                <a:lnTo>
                  <a:pt x="69139" y="33614"/>
                </a:lnTo>
                <a:lnTo>
                  <a:pt x="71527" y="33614"/>
                </a:lnTo>
                <a:close/>
                <a:moveTo>
                  <a:pt x="71527" y="38540"/>
                </a:moveTo>
                <a:lnTo>
                  <a:pt x="69139" y="38540"/>
                </a:lnTo>
                <a:lnTo>
                  <a:pt x="69139" y="36152"/>
                </a:lnTo>
                <a:lnTo>
                  <a:pt x="71527" y="36152"/>
                </a:lnTo>
                <a:close/>
                <a:moveTo>
                  <a:pt x="71527" y="41079"/>
                </a:moveTo>
                <a:lnTo>
                  <a:pt x="69139" y="41079"/>
                </a:lnTo>
                <a:lnTo>
                  <a:pt x="69139" y="38690"/>
                </a:lnTo>
                <a:lnTo>
                  <a:pt x="71527" y="38690"/>
                </a:lnTo>
                <a:close/>
                <a:moveTo>
                  <a:pt x="71527" y="43616"/>
                </a:moveTo>
                <a:lnTo>
                  <a:pt x="69139" y="43616"/>
                </a:lnTo>
                <a:lnTo>
                  <a:pt x="69139" y="41226"/>
                </a:lnTo>
                <a:lnTo>
                  <a:pt x="71527" y="41226"/>
                </a:lnTo>
                <a:close/>
                <a:moveTo>
                  <a:pt x="71527" y="46152"/>
                </a:moveTo>
                <a:lnTo>
                  <a:pt x="69139" y="46152"/>
                </a:lnTo>
                <a:lnTo>
                  <a:pt x="69139" y="43764"/>
                </a:lnTo>
                <a:lnTo>
                  <a:pt x="71527" y="43764"/>
                </a:lnTo>
                <a:close/>
                <a:moveTo>
                  <a:pt x="71527" y="48691"/>
                </a:moveTo>
                <a:lnTo>
                  <a:pt x="69139" y="48691"/>
                </a:lnTo>
                <a:lnTo>
                  <a:pt x="69139" y="46302"/>
                </a:lnTo>
                <a:lnTo>
                  <a:pt x="71527" y="46302"/>
                </a:lnTo>
                <a:close/>
                <a:moveTo>
                  <a:pt x="71527" y="51228"/>
                </a:moveTo>
                <a:lnTo>
                  <a:pt x="69139" y="51228"/>
                </a:lnTo>
                <a:lnTo>
                  <a:pt x="69139" y="48839"/>
                </a:lnTo>
                <a:lnTo>
                  <a:pt x="71527" y="48839"/>
                </a:lnTo>
                <a:close/>
                <a:moveTo>
                  <a:pt x="71527" y="53765"/>
                </a:moveTo>
                <a:lnTo>
                  <a:pt x="69139" y="53765"/>
                </a:lnTo>
                <a:lnTo>
                  <a:pt x="69139" y="51376"/>
                </a:lnTo>
                <a:lnTo>
                  <a:pt x="71527" y="51376"/>
                </a:lnTo>
                <a:close/>
                <a:moveTo>
                  <a:pt x="71527" y="56303"/>
                </a:moveTo>
                <a:lnTo>
                  <a:pt x="69139" y="56303"/>
                </a:lnTo>
                <a:lnTo>
                  <a:pt x="69139" y="53914"/>
                </a:lnTo>
                <a:lnTo>
                  <a:pt x="71527" y="53914"/>
                </a:lnTo>
                <a:close/>
                <a:moveTo>
                  <a:pt x="71527" y="58840"/>
                </a:moveTo>
                <a:lnTo>
                  <a:pt x="69139" y="58840"/>
                </a:lnTo>
                <a:lnTo>
                  <a:pt x="69139" y="56451"/>
                </a:lnTo>
                <a:lnTo>
                  <a:pt x="71527" y="56451"/>
                </a:lnTo>
                <a:close/>
                <a:moveTo>
                  <a:pt x="68990" y="5554"/>
                </a:moveTo>
                <a:lnTo>
                  <a:pt x="66601" y="5554"/>
                </a:lnTo>
                <a:lnTo>
                  <a:pt x="66601" y="3165"/>
                </a:lnTo>
                <a:lnTo>
                  <a:pt x="68990" y="3165"/>
                </a:lnTo>
                <a:close/>
                <a:moveTo>
                  <a:pt x="68990" y="8092"/>
                </a:moveTo>
                <a:lnTo>
                  <a:pt x="66601" y="8092"/>
                </a:lnTo>
                <a:lnTo>
                  <a:pt x="66601" y="5703"/>
                </a:lnTo>
                <a:lnTo>
                  <a:pt x="68990" y="5703"/>
                </a:lnTo>
                <a:close/>
                <a:moveTo>
                  <a:pt x="68990" y="10629"/>
                </a:moveTo>
                <a:lnTo>
                  <a:pt x="66601" y="10629"/>
                </a:lnTo>
                <a:lnTo>
                  <a:pt x="66601" y="8240"/>
                </a:lnTo>
                <a:lnTo>
                  <a:pt x="68990" y="8240"/>
                </a:lnTo>
                <a:close/>
                <a:moveTo>
                  <a:pt x="68990" y="13166"/>
                </a:moveTo>
                <a:lnTo>
                  <a:pt x="66601" y="13166"/>
                </a:lnTo>
                <a:lnTo>
                  <a:pt x="66601" y="10777"/>
                </a:lnTo>
                <a:lnTo>
                  <a:pt x="68990" y="10777"/>
                </a:lnTo>
                <a:close/>
                <a:moveTo>
                  <a:pt x="68990" y="15704"/>
                </a:moveTo>
                <a:lnTo>
                  <a:pt x="66601" y="15704"/>
                </a:lnTo>
                <a:lnTo>
                  <a:pt x="66601" y="13316"/>
                </a:lnTo>
                <a:lnTo>
                  <a:pt x="68990" y="13316"/>
                </a:lnTo>
                <a:close/>
                <a:moveTo>
                  <a:pt x="68990" y="18242"/>
                </a:moveTo>
                <a:lnTo>
                  <a:pt x="66601" y="18242"/>
                </a:lnTo>
                <a:lnTo>
                  <a:pt x="66601" y="15853"/>
                </a:lnTo>
                <a:lnTo>
                  <a:pt x="68990" y="15853"/>
                </a:lnTo>
                <a:close/>
                <a:moveTo>
                  <a:pt x="68990" y="20778"/>
                </a:moveTo>
                <a:lnTo>
                  <a:pt x="66601" y="20778"/>
                </a:lnTo>
                <a:lnTo>
                  <a:pt x="66601" y="18389"/>
                </a:lnTo>
                <a:lnTo>
                  <a:pt x="68990" y="18389"/>
                </a:lnTo>
                <a:close/>
                <a:moveTo>
                  <a:pt x="68990" y="23316"/>
                </a:moveTo>
                <a:lnTo>
                  <a:pt x="66601" y="23316"/>
                </a:lnTo>
                <a:lnTo>
                  <a:pt x="66601" y="20928"/>
                </a:lnTo>
                <a:lnTo>
                  <a:pt x="68990" y="20928"/>
                </a:lnTo>
                <a:close/>
                <a:moveTo>
                  <a:pt x="68990" y="25854"/>
                </a:moveTo>
                <a:lnTo>
                  <a:pt x="66601" y="25854"/>
                </a:lnTo>
                <a:lnTo>
                  <a:pt x="66601" y="23465"/>
                </a:lnTo>
                <a:lnTo>
                  <a:pt x="68990" y="23465"/>
                </a:lnTo>
                <a:close/>
                <a:moveTo>
                  <a:pt x="68990" y="28391"/>
                </a:moveTo>
                <a:lnTo>
                  <a:pt x="66601" y="28391"/>
                </a:lnTo>
                <a:lnTo>
                  <a:pt x="66601" y="26002"/>
                </a:lnTo>
                <a:lnTo>
                  <a:pt x="68990" y="26002"/>
                </a:lnTo>
                <a:close/>
                <a:moveTo>
                  <a:pt x="68990" y="30928"/>
                </a:moveTo>
                <a:lnTo>
                  <a:pt x="66601" y="30928"/>
                </a:lnTo>
                <a:lnTo>
                  <a:pt x="66601" y="28540"/>
                </a:lnTo>
                <a:lnTo>
                  <a:pt x="68990" y="28540"/>
                </a:lnTo>
                <a:close/>
                <a:moveTo>
                  <a:pt x="68990" y="33466"/>
                </a:moveTo>
                <a:lnTo>
                  <a:pt x="66601" y="33466"/>
                </a:lnTo>
                <a:lnTo>
                  <a:pt x="66601" y="31077"/>
                </a:lnTo>
                <a:lnTo>
                  <a:pt x="68990" y="31077"/>
                </a:lnTo>
                <a:close/>
                <a:moveTo>
                  <a:pt x="68990" y="36003"/>
                </a:moveTo>
                <a:lnTo>
                  <a:pt x="66601" y="36003"/>
                </a:lnTo>
                <a:lnTo>
                  <a:pt x="66601" y="33614"/>
                </a:lnTo>
                <a:lnTo>
                  <a:pt x="68990" y="33614"/>
                </a:lnTo>
                <a:close/>
                <a:moveTo>
                  <a:pt x="68990" y="38540"/>
                </a:moveTo>
                <a:lnTo>
                  <a:pt x="66601" y="38540"/>
                </a:lnTo>
                <a:lnTo>
                  <a:pt x="66601" y="36152"/>
                </a:lnTo>
                <a:lnTo>
                  <a:pt x="68990" y="36152"/>
                </a:lnTo>
                <a:close/>
                <a:moveTo>
                  <a:pt x="68990" y="41079"/>
                </a:moveTo>
                <a:lnTo>
                  <a:pt x="66601" y="41079"/>
                </a:lnTo>
                <a:lnTo>
                  <a:pt x="66601" y="38690"/>
                </a:lnTo>
                <a:lnTo>
                  <a:pt x="68990" y="38690"/>
                </a:lnTo>
                <a:close/>
                <a:moveTo>
                  <a:pt x="68990" y="43616"/>
                </a:moveTo>
                <a:lnTo>
                  <a:pt x="66601" y="43616"/>
                </a:lnTo>
                <a:lnTo>
                  <a:pt x="66601" y="41226"/>
                </a:lnTo>
                <a:lnTo>
                  <a:pt x="68990" y="41226"/>
                </a:lnTo>
                <a:close/>
                <a:moveTo>
                  <a:pt x="68990" y="46152"/>
                </a:moveTo>
                <a:lnTo>
                  <a:pt x="66601" y="46152"/>
                </a:lnTo>
                <a:lnTo>
                  <a:pt x="66601" y="43764"/>
                </a:lnTo>
                <a:lnTo>
                  <a:pt x="68990" y="43764"/>
                </a:lnTo>
                <a:close/>
                <a:moveTo>
                  <a:pt x="68990" y="48691"/>
                </a:moveTo>
                <a:lnTo>
                  <a:pt x="66601" y="48691"/>
                </a:lnTo>
                <a:lnTo>
                  <a:pt x="66601" y="46302"/>
                </a:lnTo>
                <a:lnTo>
                  <a:pt x="68990" y="46302"/>
                </a:lnTo>
                <a:close/>
                <a:moveTo>
                  <a:pt x="68990" y="51228"/>
                </a:moveTo>
                <a:lnTo>
                  <a:pt x="66601" y="51228"/>
                </a:lnTo>
                <a:lnTo>
                  <a:pt x="66601" y="48839"/>
                </a:lnTo>
                <a:lnTo>
                  <a:pt x="68990" y="48839"/>
                </a:lnTo>
                <a:close/>
                <a:moveTo>
                  <a:pt x="68990" y="53765"/>
                </a:moveTo>
                <a:lnTo>
                  <a:pt x="66601" y="53765"/>
                </a:lnTo>
                <a:lnTo>
                  <a:pt x="66601" y="51376"/>
                </a:lnTo>
                <a:lnTo>
                  <a:pt x="68990" y="51376"/>
                </a:lnTo>
                <a:close/>
                <a:moveTo>
                  <a:pt x="68990" y="56303"/>
                </a:moveTo>
                <a:lnTo>
                  <a:pt x="66601" y="56303"/>
                </a:lnTo>
                <a:lnTo>
                  <a:pt x="66601" y="53914"/>
                </a:lnTo>
                <a:lnTo>
                  <a:pt x="68990" y="53914"/>
                </a:lnTo>
                <a:close/>
                <a:moveTo>
                  <a:pt x="68990" y="58840"/>
                </a:moveTo>
                <a:lnTo>
                  <a:pt x="66601" y="58840"/>
                </a:lnTo>
                <a:lnTo>
                  <a:pt x="66601" y="56451"/>
                </a:lnTo>
                <a:lnTo>
                  <a:pt x="68990" y="56451"/>
                </a:lnTo>
                <a:close/>
                <a:moveTo>
                  <a:pt x="66452" y="5554"/>
                </a:moveTo>
                <a:lnTo>
                  <a:pt x="64064" y="5554"/>
                </a:lnTo>
                <a:lnTo>
                  <a:pt x="64064" y="3165"/>
                </a:lnTo>
                <a:lnTo>
                  <a:pt x="66452" y="3165"/>
                </a:lnTo>
                <a:close/>
                <a:moveTo>
                  <a:pt x="66452" y="8092"/>
                </a:moveTo>
                <a:lnTo>
                  <a:pt x="64064" y="8092"/>
                </a:lnTo>
                <a:lnTo>
                  <a:pt x="64064" y="5703"/>
                </a:lnTo>
                <a:lnTo>
                  <a:pt x="66452" y="5703"/>
                </a:lnTo>
                <a:close/>
                <a:moveTo>
                  <a:pt x="66452" y="10629"/>
                </a:moveTo>
                <a:lnTo>
                  <a:pt x="64064" y="10629"/>
                </a:lnTo>
                <a:lnTo>
                  <a:pt x="64064" y="8240"/>
                </a:lnTo>
                <a:lnTo>
                  <a:pt x="66452" y="8240"/>
                </a:lnTo>
                <a:close/>
                <a:moveTo>
                  <a:pt x="66452" y="13166"/>
                </a:moveTo>
                <a:lnTo>
                  <a:pt x="64064" y="13166"/>
                </a:lnTo>
                <a:lnTo>
                  <a:pt x="64064" y="10777"/>
                </a:lnTo>
                <a:lnTo>
                  <a:pt x="66452" y="10777"/>
                </a:lnTo>
                <a:close/>
                <a:moveTo>
                  <a:pt x="66452" y="15704"/>
                </a:moveTo>
                <a:lnTo>
                  <a:pt x="64064" y="15704"/>
                </a:lnTo>
                <a:lnTo>
                  <a:pt x="64064" y="13316"/>
                </a:lnTo>
                <a:lnTo>
                  <a:pt x="66452" y="13316"/>
                </a:lnTo>
                <a:close/>
                <a:moveTo>
                  <a:pt x="66452" y="18242"/>
                </a:moveTo>
                <a:lnTo>
                  <a:pt x="64064" y="18242"/>
                </a:lnTo>
                <a:lnTo>
                  <a:pt x="64064" y="15853"/>
                </a:lnTo>
                <a:lnTo>
                  <a:pt x="66452" y="15853"/>
                </a:lnTo>
                <a:close/>
                <a:moveTo>
                  <a:pt x="66452" y="20778"/>
                </a:moveTo>
                <a:lnTo>
                  <a:pt x="64064" y="20778"/>
                </a:lnTo>
                <a:lnTo>
                  <a:pt x="64064" y="18389"/>
                </a:lnTo>
                <a:lnTo>
                  <a:pt x="66452" y="18389"/>
                </a:lnTo>
                <a:close/>
                <a:moveTo>
                  <a:pt x="66452" y="23316"/>
                </a:moveTo>
                <a:lnTo>
                  <a:pt x="64064" y="23316"/>
                </a:lnTo>
                <a:lnTo>
                  <a:pt x="64064" y="20928"/>
                </a:lnTo>
                <a:lnTo>
                  <a:pt x="66452" y="20928"/>
                </a:lnTo>
                <a:close/>
                <a:moveTo>
                  <a:pt x="66452" y="25854"/>
                </a:moveTo>
                <a:lnTo>
                  <a:pt x="64064" y="25854"/>
                </a:lnTo>
                <a:lnTo>
                  <a:pt x="64064" y="23465"/>
                </a:lnTo>
                <a:lnTo>
                  <a:pt x="66452" y="23465"/>
                </a:lnTo>
                <a:close/>
                <a:moveTo>
                  <a:pt x="66452" y="28391"/>
                </a:moveTo>
                <a:lnTo>
                  <a:pt x="64064" y="28391"/>
                </a:lnTo>
                <a:lnTo>
                  <a:pt x="64064" y="26002"/>
                </a:lnTo>
                <a:lnTo>
                  <a:pt x="66452" y="26002"/>
                </a:lnTo>
                <a:close/>
                <a:moveTo>
                  <a:pt x="66452" y="30928"/>
                </a:moveTo>
                <a:lnTo>
                  <a:pt x="64064" y="30928"/>
                </a:lnTo>
                <a:lnTo>
                  <a:pt x="64064" y="28540"/>
                </a:lnTo>
                <a:lnTo>
                  <a:pt x="66452" y="28540"/>
                </a:lnTo>
                <a:close/>
                <a:moveTo>
                  <a:pt x="66452" y="33466"/>
                </a:moveTo>
                <a:lnTo>
                  <a:pt x="64064" y="33466"/>
                </a:lnTo>
                <a:lnTo>
                  <a:pt x="64064" y="31077"/>
                </a:lnTo>
                <a:lnTo>
                  <a:pt x="66452" y="31077"/>
                </a:lnTo>
                <a:close/>
                <a:moveTo>
                  <a:pt x="66452" y="36003"/>
                </a:moveTo>
                <a:lnTo>
                  <a:pt x="64064" y="36003"/>
                </a:lnTo>
                <a:lnTo>
                  <a:pt x="64064" y="33614"/>
                </a:lnTo>
                <a:lnTo>
                  <a:pt x="66452" y="33614"/>
                </a:lnTo>
                <a:close/>
                <a:moveTo>
                  <a:pt x="66452" y="38540"/>
                </a:moveTo>
                <a:lnTo>
                  <a:pt x="64064" y="38540"/>
                </a:lnTo>
                <a:lnTo>
                  <a:pt x="64064" y="36152"/>
                </a:lnTo>
                <a:lnTo>
                  <a:pt x="66452" y="36152"/>
                </a:lnTo>
                <a:close/>
                <a:moveTo>
                  <a:pt x="66452" y="41079"/>
                </a:moveTo>
                <a:lnTo>
                  <a:pt x="64064" y="41079"/>
                </a:lnTo>
                <a:lnTo>
                  <a:pt x="64064" y="38690"/>
                </a:lnTo>
                <a:lnTo>
                  <a:pt x="66452" y="38690"/>
                </a:lnTo>
                <a:close/>
                <a:moveTo>
                  <a:pt x="66452" y="43616"/>
                </a:moveTo>
                <a:lnTo>
                  <a:pt x="64064" y="43616"/>
                </a:lnTo>
                <a:lnTo>
                  <a:pt x="64064" y="41226"/>
                </a:lnTo>
                <a:lnTo>
                  <a:pt x="66452" y="41226"/>
                </a:lnTo>
                <a:close/>
                <a:moveTo>
                  <a:pt x="66452" y="46152"/>
                </a:moveTo>
                <a:lnTo>
                  <a:pt x="64064" y="46152"/>
                </a:lnTo>
                <a:lnTo>
                  <a:pt x="64064" y="43764"/>
                </a:lnTo>
                <a:lnTo>
                  <a:pt x="66452" y="43764"/>
                </a:lnTo>
                <a:close/>
                <a:moveTo>
                  <a:pt x="66452" y="48691"/>
                </a:moveTo>
                <a:lnTo>
                  <a:pt x="64064" y="48691"/>
                </a:lnTo>
                <a:lnTo>
                  <a:pt x="64064" y="46302"/>
                </a:lnTo>
                <a:lnTo>
                  <a:pt x="66452" y="46302"/>
                </a:lnTo>
                <a:close/>
                <a:moveTo>
                  <a:pt x="66452" y="51228"/>
                </a:moveTo>
                <a:lnTo>
                  <a:pt x="64064" y="51228"/>
                </a:lnTo>
                <a:lnTo>
                  <a:pt x="64064" y="48839"/>
                </a:lnTo>
                <a:lnTo>
                  <a:pt x="66452" y="48839"/>
                </a:lnTo>
                <a:close/>
                <a:moveTo>
                  <a:pt x="66452" y="53765"/>
                </a:moveTo>
                <a:lnTo>
                  <a:pt x="64064" y="53765"/>
                </a:lnTo>
                <a:lnTo>
                  <a:pt x="64064" y="51376"/>
                </a:lnTo>
                <a:lnTo>
                  <a:pt x="66452" y="51376"/>
                </a:lnTo>
                <a:close/>
                <a:moveTo>
                  <a:pt x="66452" y="56303"/>
                </a:moveTo>
                <a:lnTo>
                  <a:pt x="64064" y="56303"/>
                </a:lnTo>
                <a:lnTo>
                  <a:pt x="64064" y="53914"/>
                </a:lnTo>
                <a:lnTo>
                  <a:pt x="66452" y="53914"/>
                </a:lnTo>
                <a:close/>
                <a:moveTo>
                  <a:pt x="66452" y="58840"/>
                </a:moveTo>
                <a:lnTo>
                  <a:pt x="64064" y="58840"/>
                </a:lnTo>
                <a:lnTo>
                  <a:pt x="64064" y="56451"/>
                </a:lnTo>
                <a:lnTo>
                  <a:pt x="66452" y="56451"/>
                </a:lnTo>
                <a:close/>
                <a:moveTo>
                  <a:pt x="63915" y="5554"/>
                </a:moveTo>
                <a:lnTo>
                  <a:pt x="61526" y="5554"/>
                </a:lnTo>
                <a:lnTo>
                  <a:pt x="61526" y="3165"/>
                </a:lnTo>
                <a:lnTo>
                  <a:pt x="63915" y="3165"/>
                </a:lnTo>
                <a:close/>
                <a:moveTo>
                  <a:pt x="63915" y="8092"/>
                </a:moveTo>
                <a:lnTo>
                  <a:pt x="61526" y="8092"/>
                </a:lnTo>
                <a:lnTo>
                  <a:pt x="61526" y="5703"/>
                </a:lnTo>
                <a:lnTo>
                  <a:pt x="63915" y="5703"/>
                </a:lnTo>
                <a:close/>
                <a:moveTo>
                  <a:pt x="63915" y="10629"/>
                </a:moveTo>
                <a:lnTo>
                  <a:pt x="61526" y="10629"/>
                </a:lnTo>
                <a:lnTo>
                  <a:pt x="61526" y="8240"/>
                </a:lnTo>
                <a:lnTo>
                  <a:pt x="63915" y="8240"/>
                </a:lnTo>
                <a:close/>
                <a:moveTo>
                  <a:pt x="63915" y="13166"/>
                </a:moveTo>
                <a:lnTo>
                  <a:pt x="61526" y="13166"/>
                </a:lnTo>
                <a:lnTo>
                  <a:pt x="61526" y="10777"/>
                </a:lnTo>
                <a:lnTo>
                  <a:pt x="63915" y="10777"/>
                </a:lnTo>
                <a:close/>
                <a:moveTo>
                  <a:pt x="63915" y="15704"/>
                </a:moveTo>
                <a:lnTo>
                  <a:pt x="61526" y="15704"/>
                </a:lnTo>
                <a:lnTo>
                  <a:pt x="61526" y="13316"/>
                </a:lnTo>
                <a:lnTo>
                  <a:pt x="63915" y="13316"/>
                </a:lnTo>
                <a:close/>
                <a:moveTo>
                  <a:pt x="63915" y="18242"/>
                </a:moveTo>
                <a:lnTo>
                  <a:pt x="61526" y="18242"/>
                </a:lnTo>
                <a:lnTo>
                  <a:pt x="61526" y="15853"/>
                </a:lnTo>
                <a:lnTo>
                  <a:pt x="63915" y="15853"/>
                </a:lnTo>
                <a:close/>
                <a:moveTo>
                  <a:pt x="63915" y="20778"/>
                </a:moveTo>
                <a:lnTo>
                  <a:pt x="61526" y="20778"/>
                </a:lnTo>
                <a:lnTo>
                  <a:pt x="61526" y="18389"/>
                </a:lnTo>
                <a:lnTo>
                  <a:pt x="63915" y="18389"/>
                </a:lnTo>
                <a:close/>
                <a:moveTo>
                  <a:pt x="63915" y="23316"/>
                </a:moveTo>
                <a:lnTo>
                  <a:pt x="61526" y="23316"/>
                </a:lnTo>
                <a:lnTo>
                  <a:pt x="61526" y="20928"/>
                </a:lnTo>
                <a:lnTo>
                  <a:pt x="63915" y="20928"/>
                </a:lnTo>
                <a:close/>
                <a:moveTo>
                  <a:pt x="63915" y="25854"/>
                </a:moveTo>
                <a:lnTo>
                  <a:pt x="61526" y="25854"/>
                </a:lnTo>
                <a:lnTo>
                  <a:pt x="61526" y="23465"/>
                </a:lnTo>
                <a:lnTo>
                  <a:pt x="63915" y="23465"/>
                </a:lnTo>
                <a:close/>
                <a:moveTo>
                  <a:pt x="63915" y="28391"/>
                </a:moveTo>
                <a:lnTo>
                  <a:pt x="61526" y="28391"/>
                </a:lnTo>
                <a:lnTo>
                  <a:pt x="61526" y="26002"/>
                </a:lnTo>
                <a:lnTo>
                  <a:pt x="63915" y="26002"/>
                </a:lnTo>
                <a:close/>
                <a:moveTo>
                  <a:pt x="63915" y="30928"/>
                </a:moveTo>
                <a:lnTo>
                  <a:pt x="61526" y="30928"/>
                </a:lnTo>
                <a:lnTo>
                  <a:pt x="61526" y="28540"/>
                </a:lnTo>
                <a:lnTo>
                  <a:pt x="63915" y="28540"/>
                </a:lnTo>
                <a:close/>
                <a:moveTo>
                  <a:pt x="63915" y="33466"/>
                </a:moveTo>
                <a:lnTo>
                  <a:pt x="61526" y="33466"/>
                </a:lnTo>
                <a:lnTo>
                  <a:pt x="61526" y="31077"/>
                </a:lnTo>
                <a:lnTo>
                  <a:pt x="63915" y="31077"/>
                </a:lnTo>
                <a:close/>
                <a:moveTo>
                  <a:pt x="63915" y="36003"/>
                </a:moveTo>
                <a:lnTo>
                  <a:pt x="61526" y="36003"/>
                </a:lnTo>
                <a:lnTo>
                  <a:pt x="61526" y="33614"/>
                </a:lnTo>
                <a:lnTo>
                  <a:pt x="63915" y="33614"/>
                </a:lnTo>
                <a:close/>
                <a:moveTo>
                  <a:pt x="63915" y="38540"/>
                </a:moveTo>
                <a:lnTo>
                  <a:pt x="61526" y="38540"/>
                </a:lnTo>
                <a:lnTo>
                  <a:pt x="61526" y="36152"/>
                </a:lnTo>
                <a:lnTo>
                  <a:pt x="63915" y="36152"/>
                </a:lnTo>
                <a:close/>
                <a:moveTo>
                  <a:pt x="63915" y="41079"/>
                </a:moveTo>
                <a:lnTo>
                  <a:pt x="61526" y="41079"/>
                </a:lnTo>
                <a:lnTo>
                  <a:pt x="61526" y="38690"/>
                </a:lnTo>
                <a:lnTo>
                  <a:pt x="63915" y="38690"/>
                </a:lnTo>
                <a:close/>
                <a:moveTo>
                  <a:pt x="63915" y="43616"/>
                </a:moveTo>
                <a:lnTo>
                  <a:pt x="61526" y="43616"/>
                </a:lnTo>
                <a:lnTo>
                  <a:pt x="61526" y="41226"/>
                </a:lnTo>
                <a:lnTo>
                  <a:pt x="63915" y="41226"/>
                </a:lnTo>
                <a:close/>
                <a:moveTo>
                  <a:pt x="63915" y="46152"/>
                </a:moveTo>
                <a:lnTo>
                  <a:pt x="61526" y="46152"/>
                </a:lnTo>
                <a:lnTo>
                  <a:pt x="61526" y="43764"/>
                </a:lnTo>
                <a:lnTo>
                  <a:pt x="63915" y="43764"/>
                </a:lnTo>
                <a:close/>
                <a:moveTo>
                  <a:pt x="63915" y="48691"/>
                </a:moveTo>
                <a:lnTo>
                  <a:pt x="61526" y="48691"/>
                </a:lnTo>
                <a:lnTo>
                  <a:pt x="61526" y="46302"/>
                </a:lnTo>
                <a:lnTo>
                  <a:pt x="63915" y="46302"/>
                </a:lnTo>
                <a:close/>
                <a:moveTo>
                  <a:pt x="63915" y="51228"/>
                </a:moveTo>
                <a:lnTo>
                  <a:pt x="61526" y="51228"/>
                </a:lnTo>
                <a:lnTo>
                  <a:pt x="61526" y="48839"/>
                </a:lnTo>
                <a:lnTo>
                  <a:pt x="63915" y="48839"/>
                </a:lnTo>
                <a:close/>
                <a:moveTo>
                  <a:pt x="63915" y="53765"/>
                </a:moveTo>
                <a:lnTo>
                  <a:pt x="61526" y="53765"/>
                </a:lnTo>
                <a:lnTo>
                  <a:pt x="61526" y="51376"/>
                </a:lnTo>
                <a:lnTo>
                  <a:pt x="63915" y="51376"/>
                </a:lnTo>
                <a:close/>
                <a:moveTo>
                  <a:pt x="63915" y="56303"/>
                </a:moveTo>
                <a:lnTo>
                  <a:pt x="61526" y="56303"/>
                </a:lnTo>
                <a:lnTo>
                  <a:pt x="61526" y="53914"/>
                </a:lnTo>
                <a:lnTo>
                  <a:pt x="63915" y="53914"/>
                </a:lnTo>
                <a:close/>
                <a:moveTo>
                  <a:pt x="63915" y="58840"/>
                </a:moveTo>
                <a:lnTo>
                  <a:pt x="61526" y="58840"/>
                </a:lnTo>
                <a:lnTo>
                  <a:pt x="61526" y="56451"/>
                </a:lnTo>
                <a:lnTo>
                  <a:pt x="63915" y="56451"/>
                </a:lnTo>
                <a:close/>
                <a:moveTo>
                  <a:pt x="61378" y="5554"/>
                </a:moveTo>
                <a:lnTo>
                  <a:pt x="58989" y="5554"/>
                </a:lnTo>
                <a:lnTo>
                  <a:pt x="58989" y="3165"/>
                </a:lnTo>
                <a:lnTo>
                  <a:pt x="61378" y="3165"/>
                </a:lnTo>
                <a:close/>
                <a:moveTo>
                  <a:pt x="61378" y="8092"/>
                </a:moveTo>
                <a:lnTo>
                  <a:pt x="58989" y="8092"/>
                </a:lnTo>
                <a:lnTo>
                  <a:pt x="58989" y="5703"/>
                </a:lnTo>
                <a:lnTo>
                  <a:pt x="61378" y="5703"/>
                </a:lnTo>
                <a:close/>
                <a:moveTo>
                  <a:pt x="61378" y="10629"/>
                </a:moveTo>
                <a:lnTo>
                  <a:pt x="58989" y="10629"/>
                </a:lnTo>
                <a:lnTo>
                  <a:pt x="58989" y="8240"/>
                </a:lnTo>
                <a:lnTo>
                  <a:pt x="61378" y="8240"/>
                </a:lnTo>
                <a:close/>
                <a:moveTo>
                  <a:pt x="61378" y="13166"/>
                </a:moveTo>
                <a:lnTo>
                  <a:pt x="58989" y="13166"/>
                </a:lnTo>
                <a:lnTo>
                  <a:pt x="58989" y="10777"/>
                </a:lnTo>
                <a:lnTo>
                  <a:pt x="61378" y="10777"/>
                </a:lnTo>
                <a:close/>
                <a:moveTo>
                  <a:pt x="61378" y="15704"/>
                </a:moveTo>
                <a:lnTo>
                  <a:pt x="58989" y="15704"/>
                </a:lnTo>
                <a:lnTo>
                  <a:pt x="58989" y="13316"/>
                </a:lnTo>
                <a:lnTo>
                  <a:pt x="61378" y="13316"/>
                </a:lnTo>
                <a:close/>
                <a:moveTo>
                  <a:pt x="61378" y="18242"/>
                </a:moveTo>
                <a:lnTo>
                  <a:pt x="58989" y="18242"/>
                </a:lnTo>
                <a:lnTo>
                  <a:pt x="58989" y="15853"/>
                </a:lnTo>
                <a:lnTo>
                  <a:pt x="61378" y="15853"/>
                </a:lnTo>
                <a:close/>
                <a:moveTo>
                  <a:pt x="61378" y="20778"/>
                </a:moveTo>
                <a:lnTo>
                  <a:pt x="58989" y="20778"/>
                </a:lnTo>
                <a:lnTo>
                  <a:pt x="58989" y="18389"/>
                </a:lnTo>
                <a:lnTo>
                  <a:pt x="61378" y="18389"/>
                </a:lnTo>
                <a:close/>
                <a:moveTo>
                  <a:pt x="61378" y="23316"/>
                </a:moveTo>
                <a:lnTo>
                  <a:pt x="58989" y="23316"/>
                </a:lnTo>
                <a:lnTo>
                  <a:pt x="58989" y="20928"/>
                </a:lnTo>
                <a:lnTo>
                  <a:pt x="61378" y="20928"/>
                </a:lnTo>
                <a:close/>
                <a:moveTo>
                  <a:pt x="61378" y="25854"/>
                </a:moveTo>
                <a:lnTo>
                  <a:pt x="58989" y="25854"/>
                </a:lnTo>
                <a:lnTo>
                  <a:pt x="58989" y="23465"/>
                </a:lnTo>
                <a:lnTo>
                  <a:pt x="61378" y="23465"/>
                </a:lnTo>
                <a:close/>
                <a:moveTo>
                  <a:pt x="61378" y="28391"/>
                </a:moveTo>
                <a:lnTo>
                  <a:pt x="58989" y="28391"/>
                </a:lnTo>
                <a:lnTo>
                  <a:pt x="58989" y="26002"/>
                </a:lnTo>
                <a:lnTo>
                  <a:pt x="61378" y="26002"/>
                </a:lnTo>
                <a:close/>
                <a:moveTo>
                  <a:pt x="61378" y="30928"/>
                </a:moveTo>
                <a:lnTo>
                  <a:pt x="58989" y="30928"/>
                </a:lnTo>
                <a:lnTo>
                  <a:pt x="58989" y="28540"/>
                </a:lnTo>
                <a:lnTo>
                  <a:pt x="61378" y="28540"/>
                </a:lnTo>
                <a:close/>
                <a:moveTo>
                  <a:pt x="61378" y="33466"/>
                </a:moveTo>
                <a:lnTo>
                  <a:pt x="58989" y="33466"/>
                </a:lnTo>
                <a:lnTo>
                  <a:pt x="58989" y="31077"/>
                </a:lnTo>
                <a:lnTo>
                  <a:pt x="61378" y="31077"/>
                </a:lnTo>
                <a:close/>
                <a:moveTo>
                  <a:pt x="61378" y="36003"/>
                </a:moveTo>
                <a:lnTo>
                  <a:pt x="58989" y="36003"/>
                </a:lnTo>
                <a:lnTo>
                  <a:pt x="58989" y="33614"/>
                </a:lnTo>
                <a:lnTo>
                  <a:pt x="61378" y="33614"/>
                </a:lnTo>
                <a:close/>
                <a:moveTo>
                  <a:pt x="61378" y="38540"/>
                </a:moveTo>
                <a:lnTo>
                  <a:pt x="58989" y="38540"/>
                </a:lnTo>
                <a:lnTo>
                  <a:pt x="58989" y="36152"/>
                </a:lnTo>
                <a:lnTo>
                  <a:pt x="61378" y="36152"/>
                </a:lnTo>
                <a:close/>
                <a:moveTo>
                  <a:pt x="61378" y="41079"/>
                </a:moveTo>
                <a:lnTo>
                  <a:pt x="58989" y="41079"/>
                </a:lnTo>
                <a:lnTo>
                  <a:pt x="58989" y="38690"/>
                </a:lnTo>
                <a:lnTo>
                  <a:pt x="61378" y="38690"/>
                </a:lnTo>
                <a:close/>
                <a:moveTo>
                  <a:pt x="61378" y="43616"/>
                </a:moveTo>
                <a:lnTo>
                  <a:pt x="58989" y="43616"/>
                </a:lnTo>
                <a:lnTo>
                  <a:pt x="58989" y="41226"/>
                </a:lnTo>
                <a:lnTo>
                  <a:pt x="61378" y="41226"/>
                </a:lnTo>
                <a:close/>
                <a:moveTo>
                  <a:pt x="61378" y="46152"/>
                </a:moveTo>
                <a:lnTo>
                  <a:pt x="58989" y="46152"/>
                </a:lnTo>
                <a:lnTo>
                  <a:pt x="58989" y="43764"/>
                </a:lnTo>
                <a:lnTo>
                  <a:pt x="61378" y="43764"/>
                </a:lnTo>
                <a:close/>
                <a:moveTo>
                  <a:pt x="61378" y="48691"/>
                </a:moveTo>
                <a:lnTo>
                  <a:pt x="58989" y="48691"/>
                </a:lnTo>
                <a:lnTo>
                  <a:pt x="58989" y="46302"/>
                </a:lnTo>
                <a:lnTo>
                  <a:pt x="61378" y="46302"/>
                </a:lnTo>
                <a:close/>
                <a:moveTo>
                  <a:pt x="61378" y="51228"/>
                </a:moveTo>
                <a:lnTo>
                  <a:pt x="58989" y="51228"/>
                </a:lnTo>
                <a:lnTo>
                  <a:pt x="58989" y="48839"/>
                </a:lnTo>
                <a:lnTo>
                  <a:pt x="61378" y="48839"/>
                </a:lnTo>
                <a:close/>
                <a:moveTo>
                  <a:pt x="61378" y="53765"/>
                </a:moveTo>
                <a:lnTo>
                  <a:pt x="58989" y="53765"/>
                </a:lnTo>
                <a:lnTo>
                  <a:pt x="58989" y="51376"/>
                </a:lnTo>
                <a:lnTo>
                  <a:pt x="61378" y="51376"/>
                </a:lnTo>
                <a:close/>
                <a:moveTo>
                  <a:pt x="61378" y="56303"/>
                </a:moveTo>
                <a:lnTo>
                  <a:pt x="58989" y="56303"/>
                </a:lnTo>
                <a:lnTo>
                  <a:pt x="58989" y="53914"/>
                </a:lnTo>
                <a:lnTo>
                  <a:pt x="61378" y="53914"/>
                </a:lnTo>
                <a:close/>
                <a:moveTo>
                  <a:pt x="61378" y="58840"/>
                </a:moveTo>
                <a:lnTo>
                  <a:pt x="58989" y="58840"/>
                </a:lnTo>
                <a:lnTo>
                  <a:pt x="58989" y="56451"/>
                </a:lnTo>
                <a:lnTo>
                  <a:pt x="61378" y="56451"/>
                </a:lnTo>
                <a:close/>
                <a:moveTo>
                  <a:pt x="58840" y="5554"/>
                </a:moveTo>
                <a:lnTo>
                  <a:pt x="56452" y="5554"/>
                </a:lnTo>
                <a:lnTo>
                  <a:pt x="56452" y="3165"/>
                </a:lnTo>
                <a:lnTo>
                  <a:pt x="58840" y="3165"/>
                </a:lnTo>
                <a:close/>
                <a:moveTo>
                  <a:pt x="58840" y="8092"/>
                </a:moveTo>
                <a:lnTo>
                  <a:pt x="56452" y="8092"/>
                </a:lnTo>
                <a:lnTo>
                  <a:pt x="56452" y="5703"/>
                </a:lnTo>
                <a:lnTo>
                  <a:pt x="58840" y="5703"/>
                </a:lnTo>
                <a:close/>
                <a:moveTo>
                  <a:pt x="58840" y="10629"/>
                </a:moveTo>
                <a:lnTo>
                  <a:pt x="56452" y="10629"/>
                </a:lnTo>
                <a:lnTo>
                  <a:pt x="56452" y="8240"/>
                </a:lnTo>
                <a:lnTo>
                  <a:pt x="58840" y="8240"/>
                </a:lnTo>
                <a:close/>
                <a:moveTo>
                  <a:pt x="58840" y="13166"/>
                </a:moveTo>
                <a:lnTo>
                  <a:pt x="56452" y="13166"/>
                </a:lnTo>
                <a:lnTo>
                  <a:pt x="56452" y="10777"/>
                </a:lnTo>
                <a:lnTo>
                  <a:pt x="58840" y="10777"/>
                </a:lnTo>
                <a:close/>
                <a:moveTo>
                  <a:pt x="58840" y="15704"/>
                </a:moveTo>
                <a:lnTo>
                  <a:pt x="56452" y="15704"/>
                </a:lnTo>
                <a:lnTo>
                  <a:pt x="56452" y="13316"/>
                </a:lnTo>
                <a:lnTo>
                  <a:pt x="58840" y="13316"/>
                </a:lnTo>
                <a:close/>
                <a:moveTo>
                  <a:pt x="58840" y="18242"/>
                </a:moveTo>
                <a:lnTo>
                  <a:pt x="56452" y="18242"/>
                </a:lnTo>
                <a:lnTo>
                  <a:pt x="56452" y="15853"/>
                </a:lnTo>
                <a:lnTo>
                  <a:pt x="58840" y="15853"/>
                </a:lnTo>
                <a:close/>
                <a:moveTo>
                  <a:pt x="58840" y="20778"/>
                </a:moveTo>
                <a:lnTo>
                  <a:pt x="56452" y="20778"/>
                </a:lnTo>
                <a:lnTo>
                  <a:pt x="56452" y="18389"/>
                </a:lnTo>
                <a:lnTo>
                  <a:pt x="58840" y="18389"/>
                </a:lnTo>
                <a:close/>
                <a:moveTo>
                  <a:pt x="58840" y="23316"/>
                </a:moveTo>
                <a:lnTo>
                  <a:pt x="56452" y="23316"/>
                </a:lnTo>
                <a:lnTo>
                  <a:pt x="56452" y="20928"/>
                </a:lnTo>
                <a:lnTo>
                  <a:pt x="58840" y="20928"/>
                </a:lnTo>
                <a:close/>
                <a:moveTo>
                  <a:pt x="58840" y="25854"/>
                </a:moveTo>
                <a:lnTo>
                  <a:pt x="56452" y="25854"/>
                </a:lnTo>
                <a:lnTo>
                  <a:pt x="56452" y="23465"/>
                </a:lnTo>
                <a:lnTo>
                  <a:pt x="58840" y="23465"/>
                </a:lnTo>
                <a:close/>
                <a:moveTo>
                  <a:pt x="58840" y="28391"/>
                </a:moveTo>
                <a:lnTo>
                  <a:pt x="56452" y="28391"/>
                </a:lnTo>
                <a:lnTo>
                  <a:pt x="56452" y="26002"/>
                </a:lnTo>
                <a:lnTo>
                  <a:pt x="58840" y="26002"/>
                </a:lnTo>
                <a:close/>
                <a:moveTo>
                  <a:pt x="58840" y="30928"/>
                </a:moveTo>
                <a:lnTo>
                  <a:pt x="56452" y="30928"/>
                </a:lnTo>
                <a:lnTo>
                  <a:pt x="56452" y="28540"/>
                </a:lnTo>
                <a:lnTo>
                  <a:pt x="58840" y="28540"/>
                </a:lnTo>
                <a:close/>
                <a:moveTo>
                  <a:pt x="58840" y="33466"/>
                </a:moveTo>
                <a:lnTo>
                  <a:pt x="56452" y="33466"/>
                </a:lnTo>
                <a:lnTo>
                  <a:pt x="56452" y="31077"/>
                </a:lnTo>
                <a:lnTo>
                  <a:pt x="58840" y="31077"/>
                </a:lnTo>
                <a:close/>
                <a:moveTo>
                  <a:pt x="58840" y="36003"/>
                </a:moveTo>
                <a:lnTo>
                  <a:pt x="56452" y="36003"/>
                </a:lnTo>
                <a:lnTo>
                  <a:pt x="56452" y="33614"/>
                </a:lnTo>
                <a:lnTo>
                  <a:pt x="58840" y="33614"/>
                </a:lnTo>
                <a:close/>
                <a:moveTo>
                  <a:pt x="58840" y="38540"/>
                </a:moveTo>
                <a:lnTo>
                  <a:pt x="56452" y="38540"/>
                </a:lnTo>
                <a:lnTo>
                  <a:pt x="56452" y="36152"/>
                </a:lnTo>
                <a:lnTo>
                  <a:pt x="58840" y="36152"/>
                </a:lnTo>
                <a:close/>
                <a:moveTo>
                  <a:pt x="58840" y="41079"/>
                </a:moveTo>
                <a:lnTo>
                  <a:pt x="56452" y="41079"/>
                </a:lnTo>
                <a:lnTo>
                  <a:pt x="56452" y="38690"/>
                </a:lnTo>
                <a:lnTo>
                  <a:pt x="58840" y="38690"/>
                </a:lnTo>
                <a:close/>
                <a:moveTo>
                  <a:pt x="58840" y="43616"/>
                </a:moveTo>
                <a:lnTo>
                  <a:pt x="56452" y="43616"/>
                </a:lnTo>
                <a:lnTo>
                  <a:pt x="56452" y="41226"/>
                </a:lnTo>
                <a:lnTo>
                  <a:pt x="58840" y="41226"/>
                </a:lnTo>
                <a:close/>
                <a:moveTo>
                  <a:pt x="58840" y="46152"/>
                </a:moveTo>
                <a:lnTo>
                  <a:pt x="56452" y="46152"/>
                </a:lnTo>
                <a:lnTo>
                  <a:pt x="56452" y="43764"/>
                </a:lnTo>
                <a:lnTo>
                  <a:pt x="58840" y="43764"/>
                </a:lnTo>
                <a:close/>
                <a:moveTo>
                  <a:pt x="58840" y="48691"/>
                </a:moveTo>
                <a:lnTo>
                  <a:pt x="56452" y="48691"/>
                </a:lnTo>
                <a:lnTo>
                  <a:pt x="56452" y="46302"/>
                </a:lnTo>
                <a:lnTo>
                  <a:pt x="58840" y="46302"/>
                </a:lnTo>
                <a:close/>
                <a:moveTo>
                  <a:pt x="58840" y="51228"/>
                </a:moveTo>
                <a:lnTo>
                  <a:pt x="56452" y="51228"/>
                </a:lnTo>
                <a:lnTo>
                  <a:pt x="56452" y="48839"/>
                </a:lnTo>
                <a:lnTo>
                  <a:pt x="58840" y="48839"/>
                </a:lnTo>
                <a:close/>
                <a:moveTo>
                  <a:pt x="58840" y="53765"/>
                </a:moveTo>
                <a:lnTo>
                  <a:pt x="56452" y="53765"/>
                </a:lnTo>
                <a:lnTo>
                  <a:pt x="56452" y="51376"/>
                </a:lnTo>
                <a:lnTo>
                  <a:pt x="58840" y="51376"/>
                </a:lnTo>
                <a:close/>
                <a:moveTo>
                  <a:pt x="58840" y="56303"/>
                </a:moveTo>
                <a:lnTo>
                  <a:pt x="56452" y="56303"/>
                </a:lnTo>
                <a:lnTo>
                  <a:pt x="56452" y="53914"/>
                </a:lnTo>
                <a:lnTo>
                  <a:pt x="58840" y="53914"/>
                </a:lnTo>
                <a:close/>
                <a:moveTo>
                  <a:pt x="58840" y="58840"/>
                </a:moveTo>
                <a:lnTo>
                  <a:pt x="56452" y="58840"/>
                </a:lnTo>
                <a:lnTo>
                  <a:pt x="56452" y="56451"/>
                </a:lnTo>
                <a:lnTo>
                  <a:pt x="58840" y="56451"/>
                </a:lnTo>
                <a:close/>
                <a:moveTo>
                  <a:pt x="56303" y="5554"/>
                </a:moveTo>
                <a:lnTo>
                  <a:pt x="53914" y="5554"/>
                </a:lnTo>
                <a:lnTo>
                  <a:pt x="53914" y="3165"/>
                </a:lnTo>
                <a:lnTo>
                  <a:pt x="56303" y="3165"/>
                </a:lnTo>
                <a:close/>
                <a:moveTo>
                  <a:pt x="56303" y="8092"/>
                </a:moveTo>
                <a:lnTo>
                  <a:pt x="53914" y="8092"/>
                </a:lnTo>
                <a:lnTo>
                  <a:pt x="53914" y="5703"/>
                </a:lnTo>
                <a:lnTo>
                  <a:pt x="56303" y="5703"/>
                </a:lnTo>
                <a:close/>
                <a:moveTo>
                  <a:pt x="56303" y="10629"/>
                </a:moveTo>
                <a:lnTo>
                  <a:pt x="53914" y="10629"/>
                </a:lnTo>
                <a:lnTo>
                  <a:pt x="53914" y="8240"/>
                </a:lnTo>
                <a:lnTo>
                  <a:pt x="56303" y="8240"/>
                </a:lnTo>
                <a:close/>
                <a:moveTo>
                  <a:pt x="56303" y="13166"/>
                </a:moveTo>
                <a:lnTo>
                  <a:pt x="53914" y="13166"/>
                </a:lnTo>
                <a:lnTo>
                  <a:pt x="53914" y="10777"/>
                </a:lnTo>
                <a:lnTo>
                  <a:pt x="56303" y="10777"/>
                </a:lnTo>
                <a:close/>
                <a:moveTo>
                  <a:pt x="56303" y="15704"/>
                </a:moveTo>
                <a:lnTo>
                  <a:pt x="53914" y="15704"/>
                </a:lnTo>
                <a:lnTo>
                  <a:pt x="53914" y="13316"/>
                </a:lnTo>
                <a:lnTo>
                  <a:pt x="56303" y="13316"/>
                </a:lnTo>
                <a:close/>
                <a:moveTo>
                  <a:pt x="56303" y="18242"/>
                </a:moveTo>
                <a:lnTo>
                  <a:pt x="53914" y="18242"/>
                </a:lnTo>
                <a:lnTo>
                  <a:pt x="53914" y="15853"/>
                </a:lnTo>
                <a:lnTo>
                  <a:pt x="56303" y="15853"/>
                </a:lnTo>
                <a:close/>
                <a:moveTo>
                  <a:pt x="56303" y="20778"/>
                </a:moveTo>
                <a:lnTo>
                  <a:pt x="53914" y="20778"/>
                </a:lnTo>
                <a:lnTo>
                  <a:pt x="53914" y="18389"/>
                </a:lnTo>
                <a:lnTo>
                  <a:pt x="56303" y="18389"/>
                </a:lnTo>
                <a:close/>
                <a:moveTo>
                  <a:pt x="56303" y="23316"/>
                </a:moveTo>
                <a:lnTo>
                  <a:pt x="53914" y="23316"/>
                </a:lnTo>
                <a:lnTo>
                  <a:pt x="53914" y="20928"/>
                </a:lnTo>
                <a:lnTo>
                  <a:pt x="56303" y="20928"/>
                </a:lnTo>
                <a:close/>
                <a:moveTo>
                  <a:pt x="56303" y="25854"/>
                </a:moveTo>
                <a:lnTo>
                  <a:pt x="53914" y="25854"/>
                </a:lnTo>
                <a:lnTo>
                  <a:pt x="53914" y="23465"/>
                </a:lnTo>
                <a:lnTo>
                  <a:pt x="56303" y="23465"/>
                </a:lnTo>
                <a:close/>
                <a:moveTo>
                  <a:pt x="56303" y="28391"/>
                </a:moveTo>
                <a:lnTo>
                  <a:pt x="53914" y="28391"/>
                </a:lnTo>
                <a:lnTo>
                  <a:pt x="53914" y="26002"/>
                </a:lnTo>
                <a:lnTo>
                  <a:pt x="56303" y="26002"/>
                </a:lnTo>
                <a:close/>
                <a:moveTo>
                  <a:pt x="56303" y="30928"/>
                </a:moveTo>
                <a:lnTo>
                  <a:pt x="53914" y="30928"/>
                </a:lnTo>
                <a:lnTo>
                  <a:pt x="53914" y="28540"/>
                </a:lnTo>
                <a:lnTo>
                  <a:pt x="56303" y="28540"/>
                </a:lnTo>
                <a:close/>
                <a:moveTo>
                  <a:pt x="56303" y="33466"/>
                </a:moveTo>
                <a:lnTo>
                  <a:pt x="53914" y="33466"/>
                </a:lnTo>
                <a:lnTo>
                  <a:pt x="53914" y="31077"/>
                </a:lnTo>
                <a:lnTo>
                  <a:pt x="56303" y="31077"/>
                </a:lnTo>
                <a:close/>
                <a:moveTo>
                  <a:pt x="56303" y="36003"/>
                </a:moveTo>
                <a:lnTo>
                  <a:pt x="53914" y="36003"/>
                </a:lnTo>
                <a:lnTo>
                  <a:pt x="53914" y="33614"/>
                </a:lnTo>
                <a:lnTo>
                  <a:pt x="56303" y="33614"/>
                </a:lnTo>
                <a:close/>
                <a:moveTo>
                  <a:pt x="56303" y="38540"/>
                </a:moveTo>
                <a:lnTo>
                  <a:pt x="53914" y="38540"/>
                </a:lnTo>
                <a:lnTo>
                  <a:pt x="53914" y="36152"/>
                </a:lnTo>
                <a:lnTo>
                  <a:pt x="56303" y="36152"/>
                </a:lnTo>
                <a:close/>
                <a:moveTo>
                  <a:pt x="56303" y="41079"/>
                </a:moveTo>
                <a:lnTo>
                  <a:pt x="53914" y="41079"/>
                </a:lnTo>
                <a:lnTo>
                  <a:pt x="53914" y="38690"/>
                </a:lnTo>
                <a:lnTo>
                  <a:pt x="56303" y="38690"/>
                </a:lnTo>
                <a:close/>
                <a:moveTo>
                  <a:pt x="56303" y="43616"/>
                </a:moveTo>
                <a:lnTo>
                  <a:pt x="53914" y="43616"/>
                </a:lnTo>
                <a:lnTo>
                  <a:pt x="53914" y="41226"/>
                </a:lnTo>
                <a:lnTo>
                  <a:pt x="56303" y="41226"/>
                </a:lnTo>
                <a:close/>
                <a:moveTo>
                  <a:pt x="56303" y="46152"/>
                </a:moveTo>
                <a:lnTo>
                  <a:pt x="53914" y="46152"/>
                </a:lnTo>
                <a:lnTo>
                  <a:pt x="53914" y="43764"/>
                </a:lnTo>
                <a:lnTo>
                  <a:pt x="56303" y="43764"/>
                </a:lnTo>
                <a:close/>
                <a:moveTo>
                  <a:pt x="56303" y="48691"/>
                </a:moveTo>
                <a:lnTo>
                  <a:pt x="53914" y="48691"/>
                </a:lnTo>
                <a:lnTo>
                  <a:pt x="53914" y="46302"/>
                </a:lnTo>
                <a:lnTo>
                  <a:pt x="56303" y="46302"/>
                </a:lnTo>
                <a:close/>
                <a:moveTo>
                  <a:pt x="56303" y="51228"/>
                </a:moveTo>
                <a:lnTo>
                  <a:pt x="53914" y="51228"/>
                </a:lnTo>
                <a:lnTo>
                  <a:pt x="53914" y="48839"/>
                </a:lnTo>
                <a:lnTo>
                  <a:pt x="56303" y="48839"/>
                </a:lnTo>
                <a:close/>
                <a:moveTo>
                  <a:pt x="56303" y="53765"/>
                </a:moveTo>
                <a:lnTo>
                  <a:pt x="53914" y="53765"/>
                </a:lnTo>
                <a:lnTo>
                  <a:pt x="53914" y="51376"/>
                </a:lnTo>
                <a:lnTo>
                  <a:pt x="56303" y="51376"/>
                </a:lnTo>
                <a:close/>
                <a:moveTo>
                  <a:pt x="56303" y="56303"/>
                </a:moveTo>
                <a:lnTo>
                  <a:pt x="53914" y="56303"/>
                </a:lnTo>
                <a:lnTo>
                  <a:pt x="53914" y="53914"/>
                </a:lnTo>
                <a:lnTo>
                  <a:pt x="56303" y="53914"/>
                </a:lnTo>
                <a:close/>
                <a:moveTo>
                  <a:pt x="56303" y="58840"/>
                </a:moveTo>
                <a:lnTo>
                  <a:pt x="53914" y="58840"/>
                </a:lnTo>
                <a:lnTo>
                  <a:pt x="53914" y="56451"/>
                </a:lnTo>
                <a:lnTo>
                  <a:pt x="56303" y="56451"/>
                </a:lnTo>
                <a:close/>
                <a:moveTo>
                  <a:pt x="53766" y="5554"/>
                </a:moveTo>
                <a:lnTo>
                  <a:pt x="51376" y="5554"/>
                </a:lnTo>
                <a:lnTo>
                  <a:pt x="51376" y="3165"/>
                </a:lnTo>
                <a:lnTo>
                  <a:pt x="53766" y="3165"/>
                </a:lnTo>
                <a:close/>
                <a:moveTo>
                  <a:pt x="53766" y="8092"/>
                </a:moveTo>
                <a:lnTo>
                  <a:pt x="51376" y="8092"/>
                </a:lnTo>
                <a:lnTo>
                  <a:pt x="51376" y="5703"/>
                </a:lnTo>
                <a:lnTo>
                  <a:pt x="53766" y="5703"/>
                </a:lnTo>
                <a:close/>
                <a:moveTo>
                  <a:pt x="53766" y="10629"/>
                </a:moveTo>
                <a:lnTo>
                  <a:pt x="51376" y="10629"/>
                </a:lnTo>
                <a:lnTo>
                  <a:pt x="51376" y="8240"/>
                </a:lnTo>
                <a:lnTo>
                  <a:pt x="53766" y="8240"/>
                </a:lnTo>
                <a:close/>
                <a:moveTo>
                  <a:pt x="53766" y="13166"/>
                </a:moveTo>
                <a:lnTo>
                  <a:pt x="51376" y="13166"/>
                </a:lnTo>
                <a:lnTo>
                  <a:pt x="51376" y="10777"/>
                </a:lnTo>
                <a:lnTo>
                  <a:pt x="53766" y="10777"/>
                </a:lnTo>
                <a:close/>
                <a:moveTo>
                  <a:pt x="53766" y="15704"/>
                </a:moveTo>
                <a:lnTo>
                  <a:pt x="51376" y="15704"/>
                </a:lnTo>
                <a:lnTo>
                  <a:pt x="51376" y="13316"/>
                </a:lnTo>
                <a:lnTo>
                  <a:pt x="53766" y="13316"/>
                </a:lnTo>
                <a:close/>
                <a:moveTo>
                  <a:pt x="53766" y="18242"/>
                </a:moveTo>
                <a:lnTo>
                  <a:pt x="51376" y="18242"/>
                </a:lnTo>
                <a:lnTo>
                  <a:pt x="51376" y="15853"/>
                </a:lnTo>
                <a:lnTo>
                  <a:pt x="53766" y="15853"/>
                </a:lnTo>
                <a:close/>
                <a:moveTo>
                  <a:pt x="53766" y="20778"/>
                </a:moveTo>
                <a:lnTo>
                  <a:pt x="51376" y="20778"/>
                </a:lnTo>
                <a:lnTo>
                  <a:pt x="51376" y="18389"/>
                </a:lnTo>
                <a:lnTo>
                  <a:pt x="53766" y="18389"/>
                </a:lnTo>
                <a:close/>
                <a:moveTo>
                  <a:pt x="53766" y="23316"/>
                </a:moveTo>
                <a:lnTo>
                  <a:pt x="51376" y="23316"/>
                </a:lnTo>
                <a:lnTo>
                  <a:pt x="51376" y="20928"/>
                </a:lnTo>
                <a:lnTo>
                  <a:pt x="53766" y="20928"/>
                </a:lnTo>
                <a:close/>
                <a:moveTo>
                  <a:pt x="53766" y="25854"/>
                </a:moveTo>
                <a:lnTo>
                  <a:pt x="51376" y="25854"/>
                </a:lnTo>
                <a:lnTo>
                  <a:pt x="51376" y="23465"/>
                </a:lnTo>
                <a:lnTo>
                  <a:pt x="53766" y="23465"/>
                </a:lnTo>
                <a:close/>
                <a:moveTo>
                  <a:pt x="53766" y="28391"/>
                </a:moveTo>
                <a:lnTo>
                  <a:pt x="51376" y="28391"/>
                </a:lnTo>
                <a:lnTo>
                  <a:pt x="51376" y="26002"/>
                </a:lnTo>
                <a:lnTo>
                  <a:pt x="53766" y="26002"/>
                </a:lnTo>
                <a:close/>
                <a:moveTo>
                  <a:pt x="53766" y="30928"/>
                </a:moveTo>
                <a:lnTo>
                  <a:pt x="51376" y="30928"/>
                </a:lnTo>
                <a:lnTo>
                  <a:pt x="51376" y="28540"/>
                </a:lnTo>
                <a:lnTo>
                  <a:pt x="53766" y="28540"/>
                </a:lnTo>
                <a:close/>
                <a:moveTo>
                  <a:pt x="53766" y="33466"/>
                </a:moveTo>
                <a:lnTo>
                  <a:pt x="51376" y="33466"/>
                </a:lnTo>
                <a:lnTo>
                  <a:pt x="51376" y="31077"/>
                </a:lnTo>
                <a:lnTo>
                  <a:pt x="53766" y="31077"/>
                </a:lnTo>
                <a:close/>
                <a:moveTo>
                  <a:pt x="53766" y="36003"/>
                </a:moveTo>
                <a:lnTo>
                  <a:pt x="51376" y="36003"/>
                </a:lnTo>
                <a:lnTo>
                  <a:pt x="51376" y="33614"/>
                </a:lnTo>
                <a:lnTo>
                  <a:pt x="53766" y="33614"/>
                </a:lnTo>
                <a:close/>
                <a:moveTo>
                  <a:pt x="53766" y="38540"/>
                </a:moveTo>
                <a:lnTo>
                  <a:pt x="51376" y="38540"/>
                </a:lnTo>
                <a:lnTo>
                  <a:pt x="51376" y="36152"/>
                </a:lnTo>
                <a:lnTo>
                  <a:pt x="53766" y="36152"/>
                </a:lnTo>
                <a:close/>
                <a:moveTo>
                  <a:pt x="53766" y="41079"/>
                </a:moveTo>
                <a:lnTo>
                  <a:pt x="51376" y="41079"/>
                </a:lnTo>
                <a:lnTo>
                  <a:pt x="51376" y="38690"/>
                </a:lnTo>
                <a:lnTo>
                  <a:pt x="53766" y="38690"/>
                </a:lnTo>
                <a:close/>
                <a:moveTo>
                  <a:pt x="53766" y="43616"/>
                </a:moveTo>
                <a:lnTo>
                  <a:pt x="51376" y="43616"/>
                </a:lnTo>
                <a:lnTo>
                  <a:pt x="51376" y="41226"/>
                </a:lnTo>
                <a:lnTo>
                  <a:pt x="53766" y="41226"/>
                </a:lnTo>
                <a:close/>
                <a:moveTo>
                  <a:pt x="53766" y="46152"/>
                </a:moveTo>
                <a:lnTo>
                  <a:pt x="51376" y="46152"/>
                </a:lnTo>
                <a:lnTo>
                  <a:pt x="51376" y="43764"/>
                </a:lnTo>
                <a:lnTo>
                  <a:pt x="53766" y="43764"/>
                </a:lnTo>
                <a:close/>
                <a:moveTo>
                  <a:pt x="53766" y="48691"/>
                </a:moveTo>
                <a:lnTo>
                  <a:pt x="51376" y="48691"/>
                </a:lnTo>
                <a:lnTo>
                  <a:pt x="51376" y="46302"/>
                </a:lnTo>
                <a:lnTo>
                  <a:pt x="53766" y="46302"/>
                </a:lnTo>
                <a:close/>
                <a:moveTo>
                  <a:pt x="53766" y="51228"/>
                </a:moveTo>
                <a:lnTo>
                  <a:pt x="51376" y="51228"/>
                </a:lnTo>
                <a:lnTo>
                  <a:pt x="51376" y="48839"/>
                </a:lnTo>
                <a:lnTo>
                  <a:pt x="53766" y="48839"/>
                </a:lnTo>
                <a:close/>
                <a:moveTo>
                  <a:pt x="53766" y="53765"/>
                </a:moveTo>
                <a:lnTo>
                  <a:pt x="51376" y="53765"/>
                </a:lnTo>
                <a:lnTo>
                  <a:pt x="51376" y="51376"/>
                </a:lnTo>
                <a:lnTo>
                  <a:pt x="53766" y="51376"/>
                </a:lnTo>
                <a:close/>
                <a:moveTo>
                  <a:pt x="53766" y="56303"/>
                </a:moveTo>
                <a:lnTo>
                  <a:pt x="51376" y="56303"/>
                </a:lnTo>
                <a:lnTo>
                  <a:pt x="51376" y="53914"/>
                </a:lnTo>
                <a:lnTo>
                  <a:pt x="53766" y="53914"/>
                </a:lnTo>
                <a:close/>
                <a:moveTo>
                  <a:pt x="53766" y="58840"/>
                </a:moveTo>
                <a:lnTo>
                  <a:pt x="51376" y="58840"/>
                </a:lnTo>
                <a:lnTo>
                  <a:pt x="51376" y="56451"/>
                </a:lnTo>
                <a:lnTo>
                  <a:pt x="53766" y="56451"/>
                </a:lnTo>
                <a:close/>
                <a:moveTo>
                  <a:pt x="51228" y="5554"/>
                </a:moveTo>
                <a:lnTo>
                  <a:pt x="48839" y="5554"/>
                </a:lnTo>
                <a:lnTo>
                  <a:pt x="48839" y="3165"/>
                </a:lnTo>
                <a:lnTo>
                  <a:pt x="51228" y="3165"/>
                </a:lnTo>
                <a:close/>
                <a:moveTo>
                  <a:pt x="51228" y="8092"/>
                </a:moveTo>
                <a:lnTo>
                  <a:pt x="48839" y="8092"/>
                </a:lnTo>
                <a:lnTo>
                  <a:pt x="48839" y="5703"/>
                </a:lnTo>
                <a:lnTo>
                  <a:pt x="51228" y="5703"/>
                </a:lnTo>
                <a:close/>
                <a:moveTo>
                  <a:pt x="51228" y="10629"/>
                </a:moveTo>
                <a:lnTo>
                  <a:pt x="48839" y="10629"/>
                </a:lnTo>
                <a:lnTo>
                  <a:pt x="48839" y="8240"/>
                </a:lnTo>
                <a:lnTo>
                  <a:pt x="51228" y="8240"/>
                </a:lnTo>
                <a:close/>
                <a:moveTo>
                  <a:pt x="51228" y="13166"/>
                </a:moveTo>
                <a:lnTo>
                  <a:pt x="48839" y="13166"/>
                </a:lnTo>
                <a:lnTo>
                  <a:pt x="48839" y="10777"/>
                </a:lnTo>
                <a:lnTo>
                  <a:pt x="51228" y="10777"/>
                </a:lnTo>
                <a:close/>
                <a:moveTo>
                  <a:pt x="51228" y="15704"/>
                </a:moveTo>
                <a:lnTo>
                  <a:pt x="48839" y="15704"/>
                </a:lnTo>
                <a:lnTo>
                  <a:pt x="48839" y="13316"/>
                </a:lnTo>
                <a:lnTo>
                  <a:pt x="51228" y="13316"/>
                </a:lnTo>
                <a:close/>
                <a:moveTo>
                  <a:pt x="51228" y="18242"/>
                </a:moveTo>
                <a:lnTo>
                  <a:pt x="48839" y="18242"/>
                </a:lnTo>
                <a:lnTo>
                  <a:pt x="48839" y="15853"/>
                </a:lnTo>
                <a:lnTo>
                  <a:pt x="51228" y="15853"/>
                </a:lnTo>
                <a:close/>
                <a:moveTo>
                  <a:pt x="51228" y="20778"/>
                </a:moveTo>
                <a:lnTo>
                  <a:pt x="48839" y="20778"/>
                </a:lnTo>
                <a:lnTo>
                  <a:pt x="48839" y="18389"/>
                </a:lnTo>
                <a:lnTo>
                  <a:pt x="51228" y="18389"/>
                </a:lnTo>
                <a:close/>
                <a:moveTo>
                  <a:pt x="51228" y="23316"/>
                </a:moveTo>
                <a:lnTo>
                  <a:pt x="48839" y="23316"/>
                </a:lnTo>
                <a:lnTo>
                  <a:pt x="48839" y="20928"/>
                </a:lnTo>
                <a:lnTo>
                  <a:pt x="51228" y="20928"/>
                </a:lnTo>
                <a:close/>
                <a:moveTo>
                  <a:pt x="51228" y="25854"/>
                </a:moveTo>
                <a:lnTo>
                  <a:pt x="48839" y="25854"/>
                </a:lnTo>
                <a:lnTo>
                  <a:pt x="48839" y="23465"/>
                </a:lnTo>
                <a:lnTo>
                  <a:pt x="51228" y="23465"/>
                </a:lnTo>
                <a:close/>
                <a:moveTo>
                  <a:pt x="51228" y="28391"/>
                </a:moveTo>
                <a:lnTo>
                  <a:pt x="48839" y="28391"/>
                </a:lnTo>
                <a:lnTo>
                  <a:pt x="48839" y="26002"/>
                </a:lnTo>
                <a:lnTo>
                  <a:pt x="51228" y="26002"/>
                </a:lnTo>
                <a:close/>
                <a:moveTo>
                  <a:pt x="51228" y="30928"/>
                </a:moveTo>
                <a:lnTo>
                  <a:pt x="48839" y="30928"/>
                </a:lnTo>
                <a:lnTo>
                  <a:pt x="48839" y="28540"/>
                </a:lnTo>
                <a:lnTo>
                  <a:pt x="51228" y="28540"/>
                </a:lnTo>
                <a:close/>
                <a:moveTo>
                  <a:pt x="51228" y="33466"/>
                </a:moveTo>
                <a:lnTo>
                  <a:pt x="48839" y="33466"/>
                </a:lnTo>
                <a:lnTo>
                  <a:pt x="48839" y="31077"/>
                </a:lnTo>
                <a:lnTo>
                  <a:pt x="51228" y="31077"/>
                </a:lnTo>
                <a:close/>
                <a:moveTo>
                  <a:pt x="51228" y="36003"/>
                </a:moveTo>
                <a:lnTo>
                  <a:pt x="48839" y="36003"/>
                </a:lnTo>
                <a:lnTo>
                  <a:pt x="48839" y="33614"/>
                </a:lnTo>
                <a:lnTo>
                  <a:pt x="51228" y="33614"/>
                </a:lnTo>
                <a:close/>
                <a:moveTo>
                  <a:pt x="51228" y="38540"/>
                </a:moveTo>
                <a:lnTo>
                  <a:pt x="48839" y="38540"/>
                </a:lnTo>
                <a:lnTo>
                  <a:pt x="48839" y="36152"/>
                </a:lnTo>
                <a:lnTo>
                  <a:pt x="51228" y="36152"/>
                </a:lnTo>
                <a:close/>
                <a:moveTo>
                  <a:pt x="51228" y="41079"/>
                </a:moveTo>
                <a:lnTo>
                  <a:pt x="48839" y="41079"/>
                </a:lnTo>
                <a:lnTo>
                  <a:pt x="48839" y="38690"/>
                </a:lnTo>
                <a:lnTo>
                  <a:pt x="51228" y="38690"/>
                </a:lnTo>
                <a:close/>
                <a:moveTo>
                  <a:pt x="51228" y="43616"/>
                </a:moveTo>
                <a:lnTo>
                  <a:pt x="48839" y="43616"/>
                </a:lnTo>
                <a:lnTo>
                  <a:pt x="48839" y="41226"/>
                </a:lnTo>
                <a:lnTo>
                  <a:pt x="51228" y="41226"/>
                </a:lnTo>
                <a:close/>
                <a:moveTo>
                  <a:pt x="51228" y="46152"/>
                </a:moveTo>
                <a:lnTo>
                  <a:pt x="48839" y="46152"/>
                </a:lnTo>
                <a:lnTo>
                  <a:pt x="48839" y="43764"/>
                </a:lnTo>
                <a:lnTo>
                  <a:pt x="51228" y="43764"/>
                </a:lnTo>
                <a:close/>
                <a:moveTo>
                  <a:pt x="51228" y="48691"/>
                </a:moveTo>
                <a:lnTo>
                  <a:pt x="48839" y="48691"/>
                </a:lnTo>
                <a:lnTo>
                  <a:pt x="48839" y="46302"/>
                </a:lnTo>
                <a:lnTo>
                  <a:pt x="51228" y="46302"/>
                </a:lnTo>
                <a:close/>
                <a:moveTo>
                  <a:pt x="51228" y="51228"/>
                </a:moveTo>
                <a:lnTo>
                  <a:pt x="48839" y="51228"/>
                </a:lnTo>
                <a:lnTo>
                  <a:pt x="48839" y="48839"/>
                </a:lnTo>
                <a:lnTo>
                  <a:pt x="51228" y="48839"/>
                </a:lnTo>
                <a:close/>
                <a:moveTo>
                  <a:pt x="51228" y="53765"/>
                </a:moveTo>
                <a:lnTo>
                  <a:pt x="48839" y="53765"/>
                </a:lnTo>
                <a:lnTo>
                  <a:pt x="48839" y="51376"/>
                </a:lnTo>
                <a:lnTo>
                  <a:pt x="51228" y="51376"/>
                </a:lnTo>
                <a:close/>
                <a:moveTo>
                  <a:pt x="51228" y="56303"/>
                </a:moveTo>
                <a:lnTo>
                  <a:pt x="48839" y="56303"/>
                </a:lnTo>
                <a:lnTo>
                  <a:pt x="48839" y="53914"/>
                </a:lnTo>
                <a:lnTo>
                  <a:pt x="51228" y="53914"/>
                </a:lnTo>
                <a:close/>
                <a:moveTo>
                  <a:pt x="51228" y="58840"/>
                </a:moveTo>
                <a:lnTo>
                  <a:pt x="48839" y="58840"/>
                </a:lnTo>
                <a:lnTo>
                  <a:pt x="48839" y="56451"/>
                </a:lnTo>
                <a:lnTo>
                  <a:pt x="51228" y="56451"/>
                </a:lnTo>
                <a:close/>
                <a:moveTo>
                  <a:pt x="48691" y="5554"/>
                </a:moveTo>
                <a:lnTo>
                  <a:pt x="46302" y="5554"/>
                </a:lnTo>
                <a:lnTo>
                  <a:pt x="46302" y="3165"/>
                </a:lnTo>
                <a:lnTo>
                  <a:pt x="48691" y="3165"/>
                </a:lnTo>
                <a:close/>
                <a:moveTo>
                  <a:pt x="48691" y="8092"/>
                </a:moveTo>
                <a:lnTo>
                  <a:pt x="46302" y="8092"/>
                </a:lnTo>
                <a:lnTo>
                  <a:pt x="46302" y="5703"/>
                </a:lnTo>
                <a:lnTo>
                  <a:pt x="48691" y="5703"/>
                </a:lnTo>
                <a:close/>
                <a:moveTo>
                  <a:pt x="48691" y="10629"/>
                </a:moveTo>
                <a:lnTo>
                  <a:pt x="46302" y="10629"/>
                </a:lnTo>
                <a:lnTo>
                  <a:pt x="46302" y="8240"/>
                </a:lnTo>
                <a:lnTo>
                  <a:pt x="48691" y="8240"/>
                </a:lnTo>
                <a:close/>
                <a:moveTo>
                  <a:pt x="48691" y="13166"/>
                </a:moveTo>
                <a:lnTo>
                  <a:pt x="46302" y="13166"/>
                </a:lnTo>
                <a:lnTo>
                  <a:pt x="46302" y="10777"/>
                </a:lnTo>
                <a:lnTo>
                  <a:pt x="48691" y="10777"/>
                </a:lnTo>
                <a:close/>
                <a:moveTo>
                  <a:pt x="48691" y="15704"/>
                </a:moveTo>
                <a:lnTo>
                  <a:pt x="46302" y="15704"/>
                </a:lnTo>
                <a:lnTo>
                  <a:pt x="46302" y="13316"/>
                </a:lnTo>
                <a:lnTo>
                  <a:pt x="48691" y="13316"/>
                </a:lnTo>
                <a:close/>
                <a:moveTo>
                  <a:pt x="48691" y="18242"/>
                </a:moveTo>
                <a:lnTo>
                  <a:pt x="46302" y="18242"/>
                </a:lnTo>
                <a:lnTo>
                  <a:pt x="46302" y="15853"/>
                </a:lnTo>
                <a:lnTo>
                  <a:pt x="48691" y="15853"/>
                </a:lnTo>
                <a:close/>
                <a:moveTo>
                  <a:pt x="48691" y="20778"/>
                </a:moveTo>
                <a:lnTo>
                  <a:pt x="46302" y="20778"/>
                </a:lnTo>
                <a:lnTo>
                  <a:pt x="46302" y="18389"/>
                </a:lnTo>
                <a:lnTo>
                  <a:pt x="48691" y="18389"/>
                </a:lnTo>
                <a:close/>
                <a:moveTo>
                  <a:pt x="48691" y="23316"/>
                </a:moveTo>
                <a:lnTo>
                  <a:pt x="46302" y="23316"/>
                </a:lnTo>
                <a:lnTo>
                  <a:pt x="46302" y="20928"/>
                </a:lnTo>
                <a:lnTo>
                  <a:pt x="48691" y="20928"/>
                </a:lnTo>
                <a:close/>
                <a:moveTo>
                  <a:pt x="48691" y="25854"/>
                </a:moveTo>
                <a:lnTo>
                  <a:pt x="46302" y="25854"/>
                </a:lnTo>
                <a:lnTo>
                  <a:pt x="46302" y="23465"/>
                </a:lnTo>
                <a:lnTo>
                  <a:pt x="48691" y="23465"/>
                </a:lnTo>
                <a:close/>
                <a:moveTo>
                  <a:pt x="48691" y="28391"/>
                </a:moveTo>
                <a:lnTo>
                  <a:pt x="46302" y="28391"/>
                </a:lnTo>
                <a:lnTo>
                  <a:pt x="46302" y="26002"/>
                </a:lnTo>
                <a:lnTo>
                  <a:pt x="48691" y="26002"/>
                </a:lnTo>
                <a:close/>
                <a:moveTo>
                  <a:pt x="48691" y="30928"/>
                </a:moveTo>
                <a:lnTo>
                  <a:pt x="46302" y="30928"/>
                </a:lnTo>
                <a:lnTo>
                  <a:pt x="46302" y="28540"/>
                </a:lnTo>
                <a:lnTo>
                  <a:pt x="48691" y="28540"/>
                </a:lnTo>
                <a:close/>
                <a:moveTo>
                  <a:pt x="48691" y="33466"/>
                </a:moveTo>
                <a:lnTo>
                  <a:pt x="46302" y="33466"/>
                </a:lnTo>
                <a:lnTo>
                  <a:pt x="46302" y="31077"/>
                </a:lnTo>
                <a:lnTo>
                  <a:pt x="48691" y="31077"/>
                </a:lnTo>
                <a:close/>
                <a:moveTo>
                  <a:pt x="48691" y="36003"/>
                </a:moveTo>
                <a:lnTo>
                  <a:pt x="46302" y="36003"/>
                </a:lnTo>
                <a:lnTo>
                  <a:pt x="46302" y="33614"/>
                </a:lnTo>
                <a:lnTo>
                  <a:pt x="48691" y="33614"/>
                </a:lnTo>
                <a:close/>
                <a:moveTo>
                  <a:pt x="48691" y="38540"/>
                </a:moveTo>
                <a:lnTo>
                  <a:pt x="46302" y="38540"/>
                </a:lnTo>
                <a:lnTo>
                  <a:pt x="46302" y="36152"/>
                </a:lnTo>
                <a:lnTo>
                  <a:pt x="48691" y="36152"/>
                </a:lnTo>
                <a:close/>
                <a:moveTo>
                  <a:pt x="48691" y="41079"/>
                </a:moveTo>
                <a:lnTo>
                  <a:pt x="46302" y="41079"/>
                </a:lnTo>
                <a:lnTo>
                  <a:pt x="46302" y="38690"/>
                </a:lnTo>
                <a:lnTo>
                  <a:pt x="48691" y="38690"/>
                </a:lnTo>
                <a:close/>
                <a:moveTo>
                  <a:pt x="48691" y="43616"/>
                </a:moveTo>
                <a:lnTo>
                  <a:pt x="46302" y="43616"/>
                </a:lnTo>
                <a:lnTo>
                  <a:pt x="46302" y="41226"/>
                </a:lnTo>
                <a:lnTo>
                  <a:pt x="48691" y="41226"/>
                </a:lnTo>
                <a:close/>
                <a:moveTo>
                  <a:pt x="48691" y="46152"/>
                </a:moveTo>
                <a:lnTo>
                  <a:pt x="46302" y="46152"/>
                </a:lnTo>
                <a:lnTo>
                  <a:pt x="46302" y="43764"/>
                </a:lnTo>
                <a:lnTo>
                  <a:pt x="48691" y="43764"/>
                </a:lnTo>
                <a:close/>
                <a:moveTo>
                  <a:pt x="48691" y="48691"/>
                </a:moveTo>
                <a:lnTo>
                  <a:pt x="46302" y="48691"/>
                </a:lnTo>
                <a:lnTo>
                  <a:pt x="46302" y="46302"/>
                </a:lnTo>
                <a:lnTo>
                  <a:pt x="48691" y="46302"/>
                </a:lnTo>
                <a:close/>
                <a:moveTo>
                  <a:pt x="48691" y="51228"/>
                </a:moveTo>
                <a:lnTo>
                  <a:pt x="46302" y="51228"/>
                </a:lnTo>
                <a:lnTo>
                  <a:pt x="46302" y="48839"/>
                </a:lnTo>
                <a:lnTo>
                  <a:pt x="48691" y="48839"/>
                </a:lnTo>
                <a:close/>
                <a:moveTo>
                  <a:pt x="48691" y="53765"/>
                </a:moveTo>
                <a:lnTo>
                  <a:pt x="46302" y="53765"/>
                </a:lnTo>
                <a:lnTo>
                  <a:pt x="46302" y="51376"/>
                </a:lnTo>
                <a:lnTo>
                  <a:pt x="48691" y="51376"/>
                </a:lnTo>
                <a:close/>
                <a:moveTo>
                  <a:pt x="48691" y="56303"/>
                </a:moveTo>
                <a:lnTo>
                  <a:pt x="46302" y="56303"/>
                </a:lnTo>
                <a:lnTo>
                  <a:pt x="46302" y="53914"/>
                </a:lnTo>
                <a:lnTo>
                  <a:pt x="48691" y="53914"/>
                </a:lnTo>
                <a:close/>
                <a:moveTo>
                  <a:pt x="48691" y="58840"/>
                </a:moveTo>
                <a:lnTo>
                  <a:pt x="46302" y="58840"/>
                </a:lnTo>
                <a:lnTo>
                  <a:pt x="46302" y="56451"/>
                </a:lnTo>
                <a:lnTo>
                  <a:pt x="48691" y="56451"/>
                </a:lnTo>
                <a:close/>
                <a:moveTo>
                  <a:pt x="46153" y="5554"/>
                </a:moveTo>
                <a:lnTo>
                  <a:pt x="43764" y="5554"/>
                </a:lnTo>
                <a:lnTo>
                  <a:pt x="43764" y="3165"/>
                </a:lnTo>
                <a:lnTo>
                  <a:pt x="46153" y="3165"/>
                </a:lnTo>
                <a:close/>
                <a:moveTo>
                  <a:pt x="46153" y="8092"/>
                </a:moveTo>
                <a:lnTo>
                  <a:pt x="43764" y="8092"/>
                </a:lnTo>
                <a:lnTo>
                  <a:pt x="43764" y="5703"/>
                </a:lnTo>
                <a:lnTo>
                  <a:pt x="46153" y="5703"/>
                </a:lnTo>
                <a:close/>
                <a:moveTo>
                  <a:pt x="46153" y="10629"/>
                </a:moveTo>
                <a:lnTo>
                  <a:pt x="43764" y="10629"/>
                </a:lnTo>
                <a:lnTo>
                  <a:pt x="43764" y="8240"/>
                </a:lnTo>
                <a:lnTo>
                  <a:pt x="46153" y="8240"/>
                </a:lnTo>
                <a:close/>
                <a:moveTo>
                  <a:pt x="46153" y="13166"/>
                </a:moveTo>
                <a:lnTo>
                  <a:pt x="43764" y="13166"/>
                </a:lnTo>
                <a:lnTo>
                  <a:pt x="43764" y="10777"/>
                </a:lnTo>
                <a:lnTo>
                  <a:pt x="46153" y="10777"/>
                </a:lnTo>
                <a:close/>
                <a:moveTo>
                  <a:pt x="46153" y="15704"/>
                </a:moveTo>
                <a:lnTo>
                  <a:pt x="43764" y="15704"/>
                </a:lnTo>
                <a:lnTo>
                  <a:pt x="43764" y="13316"/>
                </a:lnTo>
                <a:lnTo>
                  <a:pt x="46153" y="13316"/>
                </a:lnTo>
                <a:close/>
                <a:moveTo>
                  <a:pt x="46153" y="18242"/>
                </a:moveTo>
                <a:lnTo>
                  <a:pt x="43764" y="18242"/>
                </a:lnTo>
                <a:lnTo>
                  <a:pt x="43764" y="15853"/>
                </a:lnTo>
                <a:lnTo>
                  <a:pt x="46153" y="15853"/>
                </a:lnTo>
                <a:close/>
                <a:moveTo>
                  <a:pt x="46153" y="20778"/>
                </a:moveTo>
                <a:lnTo>
                  <a:pt x="43764" y="20778"/>
                </a:lnTo>
                <a:lnTo>
                  <a:pt x="43764" y="18389"/>
                </a:lnTo>
                <a:lnTo>
                  <a:pt x="46153" y="18389"/>
                </a:lnTo>
                <a:close/>
                <a:moveTo>
                  <a:pt x="46153" y="23316"/>
                </a:moveTo>
                <a:lnTo>
                  <a:pt x="43764" y="23316"/>
                </a:lnTo>
                <a:lnTo>
                  <a:pt x="43764" y="20928"/>
                </a:lnTo>
                <a:lnTo>
                  <a:pt x="46153" y="20928"/>
                </a:lnTo>
                <a:close/>
                <a:moveTo>
                  <a:pt x="46153" y="25854"/>
                </a:moveTo>
                <a:lnTo>
                  <a:pt x="43764" y="25854"/>
                </a:lnTo>
                <a:lnTo>
                  <a:pt x="43764" y="23465"/>
                </a:lnTo>
                <a:lnTo>
                  <a:pt x="46153" y="23465"/>
                </a:lnTo>
                <a:close/>
                <a:moveTo>
                  <a:pt x="46153" y="28391"/>
                </a:moveTo>
                <a:lnTo>
                  <a:pt x="43764" y="28391"/>
                </a:lnTo>
                <a:lnTo>
                  <a:pt x="43764" y="26002"/>
                </a:lnTo>
                <a:lnTo>
                  <a:pt x="46153" y="26002"/>
                </a:lnTo>
                <a:close/>
                <a:moveTo>
                  <a:pt x="46153" y="30928"/>
                </a:moveTo>
                <a:lnTo>
                  <a:pt x="43764" y="30928"/>
                </a:lnTo>
                <a:lnTo>
                  <a:pt x="43764" y="28540"/>
                </a:lnTo>
                <a:lnTo>
                  <a:pt x="46153" y="28540"/>
                </a:lnTo>
                <a:close/>
                <a:moveTo>
                  <a:pt x="46153" y="33466"/>
                </a:moveTo>
                <a:lnTo>
                  <a:pt x="43764" y="33466"/>
                </a:lnTo>
                <a:lnTo>
                  <a:pt x="43764" y="31077"/>
                </a:lnTo>
                <a:lnTo>
                  <a:pt x="46153" y="31077"/>
                </a:lnTo>
                <a:close/>
                <a:moveTo>
                  <a:pt x="46153" y="36003"/>
                </a:moveTo>
                <a:lnTo>
                  <a:pt x="43764" y="36003"/>
                </a:lnTo>
                <a:lnTo>
                  <a:pt x="43764" y="33614"/>
                </a:lnTo>
                <a:lnTo>
                  <a:pt x="46153" y="33614"/>
                </a:lnTo>
                <a:close/>
                <a:moveTo>
                  <a:pt x="46153" y="38540"/>
                </a:moveTo>
                <a:lnTo>
                  <a:pt x="43764" y="38540"/>
                </a:lnTo>
                <a:lnTo>
                  <a:pt x="43764" y="36152"/>
                </a:lnTo>
                <a:lnTo>
                  <a:pt x="46153" y="36152"/>
                </a:lnTo>
                <a:close/>
                <a:moveTo>
                  <a:pt x="46153" y="41079"/>
                </a:moveTo>
                <a:lnTo>
                  <a:pt x="43764" y="41079"/>
                </a:lnTo>
                <a:lnTo>
                  <a:pt x="43764" y="38690"/>
                </a:lnTo>
                <a:lnTo>
                  <a:pt x="46153" y="38690"/>
                </a:lnTo>
                <a:close/>
                <a:moveTo>
                  <a:pt x="46153" y="43616"/>
                </a:moveTo>
                <a:lnTo>
                  <a:pt x="43764" y="43616"/>
                </a:lnTo>
                <a:lnTo>
                  <a:pt x="43764" y="41226"/>
                </a:lnTo>
                <a:lnTo>
                  <a:pt x="46153" y="41226"/>
                </a:lnTo>
                <a:close/>
                <a:moveTo>
                  <a:pt x="46153" y="46152"/>
                </a:moveTo>
                <a:lnTo>
                  <a:pt x="43764" y="46152"/>
                </a:lnTo>
                <a:lnTo>
                  <a:pt x="43764" y="43764"/>
                </a:lnTo>
                <a:lnTo>
                  <a:pt x="46153" y="43764"/>
                </a:lnTo>
                <a:close/>
                <a:moveTo>
                  <a:pt x="46153" y="48691"/>
                </a:moveTo>
                <a:lnTo>
                  <a:pt x="43764" y="48691"/>
                </a:lnTo>
                <a:lnTo>
                  <a:pt x="43764" y="46302"/>
                </a:lnTo>
                <a:lnTo>
                  <a:pt x="46153" y="46302"/>
                </a:lnTo>
                <a:close/>
                <a:moveTo>
                  <a:pt x="46153" y="51228"/>
                </a:moveTo>
                <a:lnTo>
                  <a:pt x="43764" y="51228"/>
                </a:lnTo>
                <a:lnTo>
                  <a:pt x="43764" y="48839"/>
                </a:lnTo>
                <a:lnTo>
                  <a:pt x="46153" y="48839"/>
                </a:lnTo>
                <a:close/>
                <a:moveTo>
                  <a:pt x="46153" y="53765"/>
                </a:moveTo>
                <a:lnTo>
                  <a:pt x="43764" y="53765"/>
                </a:lnTo>
                <a:lnTo>
                  <a:pt x="43764" y="51376"/>
                </a:lnTo>
                <a:lnTo>
                  <a:pt x="46153" y="51376"/>
                </a:lnTo>
                <a:close/>
                <a:moveTo>
                  <a:pt x="46153" y="56303"/>
                </a:moveTo>
                <a:lnTo>
                  <a:pt x="43764" y="56303"/>
                </a:lnTo>
                <a:lnTo>
                  <a:pt x="43764" y="53914"/>
                </a:lnTo>
                <a:lnTo>
                  <a:pt x="46153" y="53914"/>
                </a:lnTo>
                <a:close/>
                <a:moveTo>
                  <a:pt x="46153" y="58840"/>
                </a:moveTo>
                <a:lnTo>
                  <a:pt x="43764" y="58840"/>
                </a:lnTo>
                <a:lnTo>
                  <a:pt x="43764" y="56451"/>
                </a:lnTo>
                <a:lnTo>
                  <a:pt x="46153" y="56451"/>
                </a:lnTo>
                <a:close/>
                <a:moveTo>
                  <a:pt x="43616" y="5554"/>
                </a:moveTo>
                <a:lnTo>
                  <a:pt x="41227" y="5554"/>
                </a:lnTo>
                <a:lnTo>
                  <a:pt x="41227" y="3165"/>
                </a:lnTo>
                <a:lnTo>
                  <a:pt x="43616" y="3165"/>
                </a:lnTo>
                <a:close/>
                <a:moveTo>
                  <a:pt x="43616" y="8092"/>
                </a:moveTo>
                <a:lnTo>
                  <a:pt x="41227" y="8092"/>
                </a:lnTo>
                <a:lnTo>
                  <a:pt x="41227" y="5703"/>
                </a:lnTo>
                <a:lnTo>
                  <a:pt x="43616" y="5703"/>
                </a:lnTo>
                <a:close/>
                <a:moveTo>
                  <a:pt x="43616" y="10629"/>
                </a:moveTo>
                <a:lnTo>
                  <a:pt x="41227" y="10629"/>
                </a:lnTo>
                <a:lnTo>
                  <a:pt x="41227" y="8240"/>
                </a:lnTo>
                <a:lnTo>
                  <a:pt x="43616" y="8240"/>
                </a:lnTo>
                <a:close/>
                <a:moveTo>
                  <a:pt x="43616" y="13166"/>
                </a:moveTo>
                <a:lnTo>
                  <a:pt x="41227" y="13166"/>
                </a:lnTo>
                <a:lnTo>
                  <a:pt x="41227" y="10777"/>
                </a:lnTo>
                <a:lnTo>
                  <a:pt x="43616" y="10777"/>
                </a:lnTo>
                <a:close/>
                <a:moveTo>
                  <a:pt x="43616" y="15704"/>
                </a:moveTo>
                <a:lnTo>
                  <a:pt x="41227" y="15704"/>
                </a:lnTo>
                <a:lnTo>
                  <a:pt x="41227" y="13316"/>
                </a:lnTo>
                <a:lnTo>
                  <a:pt x="43616" y="13316"/>
                </a:lnTo>
                <a:close/>
                <a:moveTo>
                  <a:pt x="43616" y="18242"/>
                </a:moveTo>
                <a:lnTo>
                  <a:pt x="41227" y="18242"/>
                </a:lnTo>
                <a:lnTo>
                  <a:pt x="41227" y="15853"/>
                </a:lnTo>
                <a:lnTo>
                  <a:pt x="43616" y="15853"/>
                </a:lnTo>
                <a:close/>
                <a:moveTo>
                  <a:pt x="43616" y="20778"/>
                </a:moveTo>
                <a:lnTo>
                  <a:pt x="41227" y="20778"/>
                </a:lnTo>
                <a:lnTo>
                  <a:pt x="41227" y="18389"/>
                </a:lnTo>
                <a:lnTo>
                  <a:pt x="43616" y="18389"/>
                </a:lnTo>
                <a:close/>
                <a:moveTo>
                  <a:pt x="43616" y="23316"/>
                </a:moveTo>
                <a:lnTo>
                  <a:pt x="41227" y="23316"/>
                </a:lnTo>
                <a:lnTo>
                  <a:pt x="41227" y="20928"/>
                </a:lnTo>
                <a:lnTo>
                  <a:pt x="43616" y="20928"/>
                </a:lnTo>
                <a:close/>
                <a:moveTo>
                  <a:pt x="43616" y="25854"/>
                </a:moveTo>
                <a:lnTo>
                  <a:pt x="41227" y="25854"/>
                </a:lnTo>
                <a:lnTo>
                  <a:pt x="41227" y="23465"/>
                </a:lnTo>
                <a:lnTo>
                  <a:pt x="43616" y="23465"/>
                </a:lnTo>
                <a:close/>
                <a:moveTo>
                  <a:pt x="43616" y="28391"/>
                </a:moveTo>
                <a:lnTo>
                  <a:pt x="41227" y="28391"/>
                </a:lnTo>
                <a:lnTo>
                  <a:pt x="41227" y="26002"/>
                </a:lnTo>
                <a:lnTo>
                  <a:pt x="43616" y="26002"/>
                </a:lnTo>
                <a:close/>
                <a:moveTo>
                  <a:pt x="43616" y="30928"/>
                </a:moveTo>
                <a:lnTo>
                  <a:pt x="41227" y="30928"/>
                </a:lnTo>
                <a:lnTo>
                  <a:pt x="41227" y="28540"/>
                </a:lnTo>
                <a:lnTo>
                  <a:pt x="43616" y="28540"/>
                </a:lnTo>
                <a:close/>
                <a:moveTo>
                  <a:pt x="43616" y="33466"/>
                </a:moveTo>
                <a:lnTo>
                  <a:pt x="41227" y="33466"/>
                </a:lnTo>
                <a:lnTo>
                  <a:pt x="41227" y="31077"/>
                </a:lnTo>
                <a:lnTo>
                  <a:pt x="43616" y="31077"/>
                </a:lnTo>
                <a:close/>
                <a:moveTo>
                  <a:pt x="43616" y="36003"/>
                </a:moveTo>
                <a:lnTo>
                  <a:pt x="41227" y="36003"/>
                </a:lnTo>
                <a:lnTo>
                  <a:pt x="41227" y="33614"/>
                </a:lnTo>
                <a:lnTo>
                  <a:pt x="43616" y="33614"/>
                </a:lnTo>
                <a:close/>
                <a:moveTo>
                  <a:pt x="43616" y="38540"/>
                </a:moveTo>
                <a:lnTo>
                  <a:pt x="41227" y="38540"/>
                </a:lnTo>
                <a:lnTo>
                  <a:pt x="41227" y="36152"/>
                </a:lnTo>
                <a:lnTo>
                  <a:pt x="43616" y="36152"/>
                </a:lnTo>
                <a:close/>
                <a:moveTo>
                  <a:pt x="43616" y="41079"/>
                </a:moveTo>
                <a:lnTo>
                  <a:pt x="41227" y="41079"/>
                </a:lnTo>
                <a:lnTo>
                  <a:pt x="41227" y="38690"/>
                </a:lnTo>
                <a:lnTo>
                  <a:pt x="43616" y="38690"/>
                </a:lnTo>
                <a:close/>
                <a:moveTo>
                  <a:pt x="43616" y="43616"/>
                </a:moveTo>
                <a:lnTo>
                  <a:pt x="41227" y="43616"/>
                </a:lnTo>
                <a:lnTo>
                  <a:pt x="41227" y="41226"/>
                </a:lnTo>
                <a:lnTo>
                  <a:pt x="43616" y="41226"/>
                </a:lnTo>
                <a:close/>
                <a:moveTo>
                  <a:pt x="43616" y="46152"/>
                </a:moveTo>
                <a:lnTo>
                  <a:pt x="41227" y="46152"/>
                </a:lnTo>
                <a:lnTo>
                  <a:pt x="41227" y="43764"/>
                </a:lnTo>
                <a:lnTo>
                  <a:pt x="43616" y="43764"/>
                </a:lnTo>
                <a:close/>
                <a:moveTo>
                  <a:pt x="43616" y="48691"/>
                </a:moveTo>
                <a:lnTo>
                  <a:pt x="41227" y="48691"/>
                </a:lnTo>
                <a:lnTo>
                  <a:pt x="41227" y="46302"/>
                </a:lnTo>
                <a:lnTo>
                  <a:pt x="43616" y="46302"/>
                </a:lnTo>
                <a:close/>
                <a:moveTo>
                  <a:pt x="43616" y="51228"/>
                </a:moveTo>
                <a:lnTo>
                  <a:pt x="41227" y="51228"/>
                </a:lnTo>
                <a:lnTo>
                  <a:pt x="41227" y="48839"/>
                </a:lnTo>
                <a:lnTo>
                  <a:pt x="43616" y="48839"/>
                </a:lnTo>
                <a:close/>
                <a:moveTo>
                  <a:pt x="43616" y="53765"/>
                </a:moveTo>
                <a:lnTo>
                  <a:pt x="41227" y="53765"/>
                </a:lnTo>
                <a:lnTo>
                  <a:pt x="41227" y="51376"/>
                </a:lnTo>
                <a:lnTo>
                  <a:pt x="43616" y="51376"/>
                </a:lnTo>
                <a:close/>
                <a:moveTo>
                  <a:pt x="43616" y="56303"/>
                </a:moveTo>
                <a:lnTo>
                  <a:pt x="41227" y="56303"/>
                </a:lnTo>
                <a:lnTo>
                  <a:pt x="41227" y="53914"/>
                </a:lnTo>
                <a:lnTo>
                  <a:pt x="43616" y="53914"/>
                </a:lnTo>
                <a:close/>
                <a:moveTo>
                  <a:pt x="43616" y="58840"/>
                </a:moveTo>
                <a:lnTo>
                  <a:pt x="41227" y="58840"/>
                </a:lnTo>
                <a:lnTo>
                  <a:pt x="41227" y="56451"/>
                </a:lnTo>
                <a:lnTo>
                  <a:pt x="43616" y="56451"/>
                </a:lnTo>
                <a:close/>
                <a:moveTo>
                  <a:pt x="41078" y="5554"/>
                </a:moveTo>
                <a:lnTo>
                  <a:pt x="38689" y="5554"/>
                </a:lnTo>
                <a:lnTo>
                  <a:pt x="38689" y="3165"/>
                </a:lnTo>
                <a:lnTo>
                  <a:pt x="41078" y="3165"/>
                </a:lnTo>
                <a:close/>
                <a:moveTo>
                  <a:pt x="41078" y="8092"/>
                </a:moveTo>
                <a:lnTo>
                  <a:pt x="38689" y="8092"/>
                </a:lnTo>
                <a:lnTo>
                  <a:pt x="38689" y="5703"/>
                </a:lnTo>
                <a:lnTo>
                  <a:pt x="41078" y="5703"/>
                </a:lnTo>
                <a:close/>
                <a:moveTo>
                  <a:pt x="41078" y="10629"/>
                </a:moveTo>
                <a:lnTo>
                  <a:pt x="38689" y="10629"/>
                </a:lnTo>
                <a:lnTo>
                  <a:pt x="38689" y="8240"/>
                </a:lnTo>
                <a:lnTo>
                  <a:pt x="41078" y="8240"/>
                </a:lnTo>
                <a:close/>
                <a:moveTo>
                  <a:pt x="41078" y="13166"/>
                </a:moveTo>
                <a:lnTo>
                  <a:pt x="38689" y="13166"/>
                </a:lnTo>
                <a:lnTo>
                  <a:pt x="38689" y="10777"/>
                </a:lnTo>
                <a:lnTo>
                  <a:pt x="41078" y="10777"/>
                </a:lnTo>
                <a:close/>
                <a:moveTo>
                  <a:pt x="41078" y="15704"/>
                </a:moveTo>
                <a:lnTo>
                  <a:pt x="38689" y="15704"/>
                </a:lnTo>
                <a:lnTo>
                  <a:pt x="38689" y="13316"/>
                </a:lnTo>
                <a:lnTo>
                  <a:pt x="41078" y="13316"/>
                </a:lnTo>
                <a:close/>
                <a:moveTo>
                  <a:pt x="41078" y="18242"/>
                </a:moveTo>
                <a:lnTo>
                  <a:pt x="38689" y="18242"/>
                </a:lnTo>
                <a:lnTo>
                  <a:pt x="38689" y="15853"/>
                </a:lnTo>
                <a:lnTo>
                  <a:pt x="41078" y="15853"/>
                </a:lnTo>
                <a:close/>
                <a:moveTo>
                  <a:pt x="41078" y="20778"/>
                </a:moveTo>
                <a:lnTo>
                  <a:pt x="38689" y="20778"/>
                </a:lnTo>
                <a:lnTo>
                  <a:pt x="38689" y="18389"/>
                </a:lnTo>
                <a:lnTo>
                  <a:pt x="41078" y="18389"/>
                </a:lnTo>
                <a:close/>
                <a:moveTo>
                  <a:pt x="41078" y="23316"/>
                </a:moveTo>
                <a:lnTo>
                  <a:pt x="38689" y="23316"/>
                </a:lnTo>
                <a:lnTo>
                  <a:pt x="38689" y="20928"/>
                </a:lnTo>
                <a:lnTo>
                  <a:pt x="41078" y="20928"/>
                </a:lnTo>
                <a:close/>
                <a:moveTo>
                  <a:pt x="41078" y="25854"/>
                </a:moveTo>
                <a:lnTo>
                  <a:pt x="38689" y="25854"/>
                </a:lnTo>
                <a:lnTo>
                  <a:pt x="38689" y="23465"/>
                </a:lnTo>
                <a:lnTo>
                  <a:pt x="41078" y="23465"/>
                </a:lnTo>
                <a:close/>
                <a:moveTo>
                  <a:pt x="41078" y="28391"/>
                </a:moveTo>
                <a:lnTo>
                  <a:pt x="38689" y="28391"/>
                </a:lnTo>
                <a:lnTo>
                  <a:pt x="38689" y="26002"/>
                </a:lnTo>
                <a:lnTo>
                  <a:pt x="41078" y="26002"/>
                </a:lnTo>
                <a:close/>
                <a:moveTo>
                  <a:pt x="41078" y="30928"/>
                </a:moveTo>
                <a:lnTo>
                  <a:pt x="38689" y="30928"/>
                </a:lnTo>
                <a:lnTo>
                  <a:pt x="38689" y="28540"/>
                </a:lnTo>
                <a:lnTo>
                  <a:pt x="41078" y="28540"/>
                </a:lnTo>
                <a:close/>
                <a:moveTo>
                  <a:pt x="41078" y="33466"/>
                </a:moveTo>
                <a:lnTo>
                  <a:pt x="38689" y="33466"/>
                </a:lnTo>
                <a:lnTo>
                  <a:pt x="38689" y="31077"/>
                </a:lnTo>
                <a:lnTo>
                  <a:pt x="41078" y="31077"/>
                </a:lnTo>
                <a:close/>
                <a:moveTo>
                  <a:pt x="41078" y="36003"/>
                </a:moveTo>
                <a:lnTo>
                  <a:pt x="38689" y="36003"/>
                </a:lnTo>
                <a:lnTo>
                  <a:pt x="38689" y="33614"/>
                </a:lnTo>
                <a:lnTo>
                  <a:pt x="41078" y="33614"/>
                </a:lnTo>
                <a:close/>
                <a:moveTo>
                  <a:pt x="41078" y="38540"/>
                </a:moveTo>
                <a:lnTo>
                  <a:pt x="38689" y="38540"/>
                </a:lnTo>
                <a:lnTo>
                  <a:pt x="38689" y="36152"/>
                </a:lnTo>
                <a:lnTo>
                  <a:pt x="41078" y="36152"/>
                </a:lnTo>
                <a:close/>
                <a:moveTo>
                  <a:pt x="41078" y="41079"/>
                </a:moveTo>
                <a:lnTo>
                  <a:pt x="38689" y="41079"/>
                </a:lnTo>
                <a:lnTo>
                  <a:pt x="38689" y="38690"/>
                </a:lnTo>
                <a:lnTo>
                  <a:pt x="41078" y="38690"/>
                </a:lnTo>
                <a:close/>
                <a:moveTo>
                  <a:pt x="41078" y="43616"/>
                </a:moveTo>
                <a:lnTo>
                  <a:pt x="38689" y="43616"/>
                </a:lnTo>
                <a:lnTo>
                  <a:pt x="38689" y="41226"/>
                </a:lnTo>
                <a:lnTo>
                  <a:pt x="41078" y="41226"/>
                </a:lnTo>
                <a:close/>
                <a:moveTo>
                  <a:pt x="41078" y="46152"/>
                </a:moveTo>
                <a:lnTo>
                  <a:pt x="38689" y="46152"/>
                </a:lnTo>
                <a:lnTo>
                  <a:pt x="38689" y="43764"/>
                </a:lnTo>
                <a:lnTo>
                  <a:pt x="41078" y="43764"/>
                </a:lnTo>
                <a:close/>
                <a:moveTo>
                  <a:pt x="41078" y="48691"/>
                </a:moveTo>
                <a:lnTo>
                  <a:pt x="38689" y="48691"/>
                </a:lnTo>
                <a:lnTo>
                  <a:pt x="38689" y="46302"/>
                </a:lnTo>
                <a:lnTo>
                  <a:pt x="41078" y="46302"/>
                </a:lnTo>
                <a:close/>
                <a:moveTo>
                  <a:pt x="41078" y="51228"/>
                </a:moveTo>
                <a:lnTo>
                  <a:pt x="38689" y="51228"/>
                </a:lnTo>
                <a:lnTo>
                  <a:pt x="38689" y="48839"/>
                </a:lnTo>
                <a:lnTo>
                  <a:pt x="41078" y="48839"/>
                </a:lnTo>
                <a:close/>
                <a:moveTo>
                  <a:pt x="41078" y="53765"/>
                </a:moveTo>
                <a:lnTo>
                  <a:pt x="38689" y="53765"/>
                </a:lnTo>
                <a:lnTo>
                  <a:pt x="38689" y="51376"/>
                </a:lnTo>
                <a:lnTo>
                  <a:pt x="41078" y="51376"/>
                </a:lnTo>
                <a:close/>
                <a:moveTo>
                  <a:pt x="41078" y="56303"/>
                </a:moveTo>
                <a:lnTo>
                  <a:pt x="38689" y="56303"/>
                </a:lnTo>
                <a:lnTo>
                  <a:pt x="38689" y="53914"/>
                </a:lnTo>
                <a:lnTo>
                  <a:pt x="41078" y="53914"/>
                </a:lnTo>
                <a:close/>
                <a:moveTo>
                  <a:pt x="41078" y="58840"/>
                </a:moveTo>
                <a:lnTo>
                  <a:pt x="38689" y="58840"/>
                </a:lnTo>
                <a:lnTo>
                  <a:pt x="38689" y="56451"/>
                </a:lnTo>
                <a:lnTo>
                  <a:pt x="41078" y="56451"/>
                </a:lnTo>
                <a:close/>
                <a:moveTo>
                  <a:pt x="38541" y="5554"/>
                </a:moveTo>
                <a:lnTo>
                  <a:pt x="36152" y="5554"/>
                </a:lnTo>
                <a:lnTo>
                  <a:pt x="36152" y="3165"/>
                </a:lnTo>
                <a:lnTo>
                  <a:pt x="38541" y="3165"/>
                </a:lnTo>
                <a:close/>
                <a:moveTo>
                  <a:pt x="38541" y="8092"/>
                </a:moveTo>
                <a:lnTo>
                  <a:pt x="36152" y="8092"/>
                </a:lnTo>
                <a:lnTo>
                  <a:pt x="36152" y="5703"/>
                </a:lnTo>
                <a:lnTo>
                  <a:pt x="38541" y="5703"/>
                </a:lnTo>
                <a:close/>
                <a:moveTo>
                  <a:pt x="38541" y="10629"/>
                </a:moveTo>
                <a:lnTo>
                  <a:pt x="36152" y="10629"/>
                </a:lnTo>
                <a:lnTo>
                  <a:pt x="36152" y="8240"/>
                </a:lnTo>
                <a:lnTo>
                  <a:pt x="38541" y="8240"/>
                </a:lnTo>
                <a:close/>
                <a:moveTo>
                  <a:pt x="38541" y="13166"/>
                </a:moveTo>
                <a:lnTo>
                  <a:pt x="36152" y="13166"/>
                </a:lnTo>
                <a:lnTo>
                  <a:pt x="36152" y="10777"/>
                </a:lnTo>
                <a:lnTo>
                  <a:pt x="38541" y="10777"/>
                </a:lnTo>
                <a:close/>
                <a:moveTo>
                  <a:pt x="38541" y="15704"/>
                </a:moveTo>
                <a:lnTo>
                  <a:pt x="36152" y="15704"/>
                </a:lnTo>
                <a:lnTo>
                  <a:pt x="36152" y="13316"/>
                </a:lnTo>
                <a:lnTo>
                  <a:pt x="38541" y="13316"/>
                </a:lnTo>
                <a:close/>
                <a:moveTo>
                  <a:pt x="38541" y="18242"/>
                </a:moveTo>
                <a:lnTo>
                  <a:pt x="36152" y="18242"/>
                </a:lnTo>
                <a:lnTo>
                  <a:pt x="36152" y="15853"/>
                </a:lnTo>
                <a:lnTo>
                  <a:pt x="38541" y="15853"/>
                </a:lnTo>
                <a:close/>
                <a:moveTo>
                  <a:pt x="38541" y="20778"/>
                </a:moveTo>
                <a:lnTo>
                  <a:pt x="36152" y="20778"/>
                </a:lnTo>
                <a:lnTo>
                  <a:pt x="36152" y="18389"/>
                </a:lnTo>
                <a:lnTo>
                  <a:pt x="38541" y="18389"/>
                </a:lnTo>
                <a:close/>
                <a:moveTo>
                  <a:pt x="38541" y="23316"/>
                </a:moveTo>
                <a:lnTo>
                  <a:pt x="36152" y="23316"/>
                </a:lnTo>
                <a:lnTo>
                  <a:pt x="36152" y="20928"/>
                </a:lnTo>
                <a:lnTo>
                  <a:pt x="38541" y="20928"/>
                </a:lnTo>
                <a:close/>
                <a:moveTo>
                  <a:pt x="38541" y="25854"/>
                </a:moveTo>
                <a:lnTo>
                  <a:pt x="36152" y="25854"/>
                </a:lnTo>
                <a:lnTo>
                  <a:pt x="36152" y="23465"/>
                </a:lnTo>
                <a:lnTo>
                  <a:pt x="38541" y="23465"/>
                </a:lnTo>
                <a:close/>
                <a:moveTo>
                  <a:pt x="38541" y="28391"/>
                </a:moveTo>
                <a:lnTo>
                  <a:pt x="36152" y="28391"/>
                </a:lnTo>
                <a:lnTo>
                  <a:pt x="36152" y="26002"/>
                </a:lnTo>
                <a:lnTo>
                  <a:pt x="38541" y="26002"/>
                </a:lnTo>
                <a:close/>
                <a:moveTo>
                  <a:pt x="38541" y="30928"/>
                </a:moveTo>
                <a:lnTo>
                  <a:pt x="36152" y="30928"/>
                </a:lnTo>
                <a:lnTo>
                  <a:pt x="36152" y="28540"/>
                </a:lnTo>
                <a:lnTo>
                  <a:pt x="38541" y="28540"/>
                </a:lnTo>
                <a:close/>
                <a:moveTo>
                  <a:pt x="38541" y="33466"/>
                </a:moveTo>
                <a:lnTo>
                  <a:pt x="36152" y="33466"/>
                </a:lnTo>
                <a:lnTo>
                  <a:pt x="36152" y="31077"/>
                </a:lnTo>
                <a:lnTo>
                  <a:pt x="38541" y="31077"/>
                </a:lnTo>
                <a:close/>
                <a:moveTo>
                  <a:pt x="38541" y="36003"/>
                </a:moveTo>
                <a:lnTo>
                  <a:pt x="36152" y="36003"/>
                </a:lnTo>
                <a:lnTo>
                  <a:pt x="36152" y="33614"/>
                </a:lnTo>
                <a:lnTo>
                  <a:pt x="38541" y="33614"/>
                </a:lnTo>
                <a:close/>
                <a:moveTo>
                  <a:pt x="38541" y="38540"/>
                </a:moveTo>
                <a:lnTo>
                  <a:pt x="36152" y="38540"/>
                </a:lnTo>
                <a:lnTo>
                  <a:pt x="36152" y="36152"/>
                </a:lnTo>
                <a:lnTo>
                  <a:pt x="38541" y="36152"/>
                </a:lnTo>
                <a:close/>
                <a:moveTo>
                  <a:pt x="38541" y="41079"/>
                </a:moveTo>
                <a:lnTo>
                  <a:pt x="36152" y="41079"/>
                </a:lnTo>
                <a:lnTo>
                  <a:pt x="36152" y="38690"/>
                </a:lnTo>
                <a:lnTo>
                  <a:pt x="38541" y="38690"/>
                </a:lnTo>
                <a:close/>
                <a:moveTo>
                  <a:pt x="38541" y="43616"/>
                </a:moveTo>
                <a:lnTo>
                  <a:pt x="36152" y="43616"/>
                </a:lnTo>
                <a:lnTo>
                  <a:pt x="36152" y="41226"/>
                </a:lnTo>
                <a:lnTo>
                  <a:pt x="38541" y="41226"/>
                </a:lnTo>
                <a:close/>
                <a:moveTo>
                  <a:pt x="38541" y="46152"/>
                </a:moveTo>
                <a:lnTo>
                  <a:pt x="36152" y="46152"/>
                </a:lnTo>
                <a:lnTo>
                  <a:pt x="36152" y="43764"/>
                </a:lnTo>
                <a:lnTo>
                  <a:pt x="38541" y="43764"/>
                </a:lnTo>
                <a:close/>
                <a:moveTo>
                  <a:pt x="38541" y="48691"/>
                </a:moveTo>
                <a:lnTo>
                  <a:pt x="36152" y="48691"/>
                </a:lnTo>
                <a:lnTo>
                  <a:pt x="36152" y="46302"/>
                </a:lnTo>
                <a:lnTo>
                  <a:pt x="38541" y="46302"/>
                </a:lnTo>
                <a:close/>
                <a:moveTo>
                  <a:pt x="38541" y="51228"/>
                </a:moveTo>
                <a:lnTo>
                  <a:pt x="36152" y="51228"/>
                </a:lnTo>
                <a:lnTo>
                  <a:pt x="36152" y="48839"/>
                </a:lnTo>
                <a:lnTo>
                  <a:pt x="38541" y="48839"/>
                </a:lnTo>
                <a:close/>
                <a:moveTo>
                  <a:pt x="38541" y="53765"/>
                </a:moveTo>
                <a:lnTo>
                  <a:pt x="36152" y="53765"/>
                </a:lnTo>
                <a:lnTo>
                  <a:pt x="36152" y="51376"/>
                </a:lnTo>
                <a:lnTo>
                  <a:pt x="38541" y="51376"/>
                </a:lnTo>
                <a:close/>
                <a:moveTo>
                  <a:pt x="38541" y="56303"/>
                </a:moveTo>
                <a:lnTo>
                  <a:pt x="36152" y="56303"/>
                </a:lnTo>
                <a:lnTo>
                  <a:pt x="36152" y="53914"/>
                </a:lnTo>
                <a:lnTo>
                  <a:pt x="38541" y="53914"/>
                </a:lnTo>
                <a:close/>
                <a:moveTo>
                  <a:pt x="38541" y="58840"/>
                </a:moveTo>
                <a:lnTo>
                  <a:pt x="36152" y="58840"/>
                </a:lnTo>
                <a:lnTo>
                  <a:pt x="36152" y="56451"/>
                </a:lnTo>
                <a:lnTo>
                  <a:pt x="38541" y="56451"/>
                </a:lnTo>
                <a:close/>
                <a:moveTo>
                  <a:pt x="36004" y="5554"/>
                </a:moveTo>
                <a:lnTo>
                  <a:pt x="33615" y="5554"/>
                </a:lnTo>
                <a:lnTo>
                  <a:pt x="33615" y="3165"/>
                </a:lnTo>
                <a:lnTo>
                  <a:pt x="36004" y="3165"/>
                </a:lnTo>
                <a:close/>
                <a:moveTo>
                  <a:pt x="36004" y="8092"/>
                </a:moveTo>
                <a:lnTo>
                  <a:pt x="33615" y="8092"/>
                </a:lnTo>
                <a:lnTo>
                  <a:pt x="33615" y="5703"/>
                </a:lnTo>
                <a:lnTo>
                  <a:pt x="36004" y="5703"/>
                </a:lnTo>
                <a:close/>
                <a:moveTo>
                  <a:pt x="36004" y="10629"/>
                </a:moveTo>
                <a:lnTo>
                  <a:pt x="33615" y="10629"/>
                </a:lnTo>
                <a:lnTo>
                  <a:pt x="33615" y="8240"/>
                </a:lnTo>
                <a:lnTo>
                  <a:pt x="36004" y="8240"/>
                </a:lnTo>
                <a:close/>
                <a:moveTo>
                  <a:pt x="36004" y="13166"/>
                </a:moveTo>
                <a:lnTo>
                  <a:pt x="33615" y="13166"/>
                </a:lnTo>
                <a:lnTo>
                  <a:pt x="33615" y="10777"/>
                </a:lnTo>
                <a:lnTo>
                  <a:pt x="36004" y="10777"/>
                </a:lnTo>
                <a:close/>
                <a:moveTo>
                  <a:pt x="36004" y="15704"/>
                </a:moveTo>
                <a:lnTo>
                  <a:pt x="33615" y="15704"/>
                </a:lnTo>
                <a:lnTo>
                  <a:pt x="33615" y="13316"/>
                </a:lnTo>
                <a:lnTo>
                  <a:pt x="36004" y="13316"/>
                </a:lnTo>
                <a:close/>
                <a:moveTo>
                  <a:pt x="36004" y="18242"/>
                </a:moveTo>
                <a:lnTo>
                  <a:pt x="33615" y="18242"/>
                </a:lnTo>
                <a:lnTo>
                  <a:pt x="33615" y="15853"/>
                </a:lnTo>
                <a:lnTo>
                  <a:pt x="36004" y="15853"/>
                </a:lnTo>
                <a:close/>
                <a:moveTo>
                  <a:pt x="36004" y="20778"/>
                </a:moveTo>
                <a:lnTo>
                  <a:pt x="33615" y="20778"/>
                </a:lnTo>
                <a:lnTo>
                  <a:pt x="33615" y="18389"/>
                </a:lnTo>
                <a:lnTo>
                  <a:pt x="36004" y="18389"/>
                </a:lnTo>
                <a:close/>
                <a:moveTo>
                  <a:pt x="36004" y="23316"/>
                </a:moveTo>
                <a:lnTo>
                  <a:pt x="33615" y="23316"/>
                </a:lnTo>
                <a:lnTo>
                  <a:pt x="33615" y="20928"/>
                </a:lnTo>
                <a:lnTo>
                  <a:pt x="36004" y="20928"/>
                </a:lnTo>
                <a:close/>
                <a:moveTo>
                  <a:pt x="36004" y="25854"/>
                </a:moveTo>
                <a:lnTo>
                  <a:pt x="33615" y="25854"/>
                </a:lnTo>
                <a:lnTo>
                  <a:pt x="33615" y="23465"/>
                </a:lnTo>
                <a:lnTo>
                  <a:pt x="36004" y="23465"/>
                </a:lnTo>
                <a:close/>
                <a:moveTo>
                  <a:pt x="36004" y="28391"/>
                </a:moveTo>
                <a:lnTo>
                  <a:pt x="33615" y="28391"/>
                </a:lnTo>
                <a:lnTo>
                  <a:pt x="33615" y="26002"/>
                </a:lnTo>
                <a:lnTo>
                  <a:pt x="36004" y="26002"/>
                </a:lnTo>
                <a:close/>
                <a:moveTo>
                  <a:pt x="36004" y="30928"/>
                </a:moveTo>
                <a:lnTo>
                  <a:pt x="33615" y="30928"/>
                </a:lnTo>
                <a:lnTo>
                  <a:pt x="33615" y="28540"/>
                </a:lnTo>
                <a:lnTo>
                  <a:pt x="36004" y="28540"/>
                </a:lnTo>
                <a:close/>
                <a:moveTo>
                  <a:pt x="36004" y="33466"/>
                </a:moveTo>
                <a:lnTo>
                  <a:pt x="33615" y="33466"/>
                </a:lnTo>
                <a:lnTo>
                  <a:pt x="33615" y="31077"/>
                </a:lnTo>
                <a:lnTo>
                  <a:pt x="36004" y="31077"/>
                </a:lnTo>
                <a:close/>
                <a:moveTo>
                  <a:pt x="36004" y="36003"/>
                </a:moveTo>
                <a:lnTo>
                  <a:pt x="33615" y="36003"/>
                </a:lnTo>
                <a:lnTo>
                  <a:pt x="33615" y="33614"/>
                </a:lnTo>
                <a:lnTo>
                  <a:pt x="36004" y="33614"/>
                </a:lnTo>
                <a:close/>
                <a:moveTo>
                  <a:pt x="36004" y="38540"/>
                </a:moveTo>
                <a:lnTo>
                  <a:pt x="33615" y="38540"/>
                </a:lnTo>
                <a:lnTo>
                  <a:pt x="33615" y="36152"/>
                </a:lnTo>
                <a:lnTo>
                  <a:pt x="36004" y="36152"/>
                </a:lnTo>
                <a:close/>
                <a:moveTo>
                  <a:pt x="36004" y="41079"/>
                </a:moveTo>
                <a:lnTo>
                  <a:pt x="33615" y="41079"/>
                </a:lnTo>
                <a:lnTo>
                  <a:pt x="33615" y="38690"/>
                </a:lnTo>
                <a:lnTo>
                  <a:pt x="36004" y="38690"/>
                </a:lnTo>
                <a:close/>
                <a:moveTo>
                  <a:pt x="36004" y="43616"/>
                </a:moveTo>
                <a:lnTo>
                  <a:pt x="33615" y="43616"/>
                </a:lnTo>
                <a:lnTo>
                  <a:pt x="33615" y="41226"/>
                </a:lnTo>
                <a:lnTo>
                  <a:pt x="36004" y="41226"/>
                </a:lnTo>
                <a:close/>
                <a:moveTo>
                  <a:pt x="36004" y="46152"/>
                </a:moveTo>
                <a:lnTo>
                  <a:pt x="33615" y="46152"/>
                </a:lnTo>
                <a:lnTo>
                  <a:pt x="33615" y="43764"/>
                </a:lnTo>
                <a:lnTo>
                  <a:pt x="36004" y="43764"/>
                </a:lnTo>
                <a:close/>
                <a:moveTo>
                  <a:pt x="36004" y="48691"/>
                </a:moveTo>
                <a:lnTo>
                  <a:pt x="33615" y="48691"/>
                </a:lnTo>
                <a:lnTo>
                  <a:pt x="33615" y="46302"/>
                </a:lnTo>
                <a:lnTo>
                  <a:pt x="36004" y="46302"/>
                </a:lnTo>
                <a:close/>
                <a:moveTo>
                  <a:pt x="36004" y="51228"/>
                </a:moveTo>
                <a:lnTo>
                  <a:pt x="33615" y="51228"/>
                </a:lnTo>
                <a:lnTo>
                  <a:pt x="33615" y="48839"/>
                </a:lnTo>
                <a:lnTo>
                  <a:pt x="36004" y="48839"/>
                </a:lnTo>
                <a:close/>
                <a:moveTo>
                  <a:pt x="36004" y="53765"/>
                </a:moveTo>
                <a:lnTo>
                  <a:pt x="33615" y="53765"/>
                </a:lnTo>
                <a:lnTo>
                  <a:pt x="33615" y="51376"/>
                </a:lnTo>
                <a:lnTo>
                  <a:pt x="36004" y="51376"/>
                </a:lnTo>
                <a:close/>
                <a:moveTo>
                  <a:pt x="36004" y="56303"/>
                </a:moveTo>
                <a:lnTo>
                  <a:pt x="33615" y="56303"/>
                </a:lnTo>
                <a:lnTo>
                  <a:pt x="33615" y="53914"/>
                </a:lnTo>
                <a:lnTo>
                  <a:pt x="36004" y="53914"/>
                </a:lnTo>
                <a:close/>
                <a:moveTo>
                  <a:pt x="36004" y="58840"/>
                </a:moveTo>
                <a:lnTo>
                  <a:pt x="33615" y="58840"/>
                </a:lnTo>
                <a:lnTo>
                  <a:pt x="33615" y="56451"/>
                </a:lnTo>
                <a:lnTo>
                  <a:pt x="36004" y="56451"/>
                </a:lnTo>
                <a:close/>
                <a:moveTo>
                  <a:pt x="33466" y="5554"/>
                </a:moveTo>
                <a:lnTo>
                  <a:pt x="31077" y="5554"/>
                </a:lnTo>
                <a:lnTo>
                  <a:pt x="31077" y="3165"/>
                </a:lnTo>
                <a:lnTo>
                  <a:pt x="33466" y="3165"/>
                </a:lnTo>
                <a:close/>
                <a:moveTo>
                  <a:pt x="33466" y="8092"/>
                </a:moveTo>
                <a:lnTo>
                  <a:pt x="31077" y="8092"/>
                </a:lnTo>
                <a:lnTo>
                  <a:pt x="31077" y="5703"/>
                </a:lnTo>
                <a:lnTo>
                  <a:pt x="33466" y="5703"/>
                </a:lnTo>
                <a:close/>
                <a:moveTo>
                  <a:pt x="33466" y="10629"/>
                </a:moveTo>
                <a:lnTo>
                  <a:pt x="31077" y="10629"/>
                </a:lnTo>
                <a:lnTo>
                  <a:pt x="31077" y="8240"/>
                </a:lnTo>
                <a:lnTo>
                  <a:pt x="33466" y="8240"/>
                </a:lnTo>
                <a:close/>
                <a:moveTo>
                  <a:pt x="33466" y="13166"/>
                </a:moveTo>
                <a:lnTo>
                  <a:pt x="31077" y="13166"/>
                </a:lnTo>
                <a:lnTo>
                  <a:pt x="31077" y="10777"/>
                </a:lnTo>
                <a:lnTo>
                  <a:pt x="33466" y="10777"/>
                </a:lnTo>
                <a:close/>
                <a:moveTo>
                  <a:pt x="33466" y="15704"/>
                </a:moveTo>
                <a:lnTo>
                  <a:pt x="31077" y="15704"/>
                </a:lnTo>
                <a:lnTo>
                  <a:pt x="31077" y="13316"/>
                </a:lnTo>
                <a:lnTo>
                  <a:pt x="33466" y="13316"/>
                </a:lnTo>
                <a:close/>
                <a:moveTo>
                  <a:pt x="33466" y="18242"/>
                </a:moveTo>
                <a:lnTo>
                  <a:pt x="31077" y="18242"/>
                </a:lnTo>
                <a:lnTo>
                  <a:pt x="31077" y="15853"/>
                </a:lnTo>
                <a:lnTo>
                  <a:pt x="33466" y="15853"/>
                </a:lnTo>
                <a:close/>
                <a:moveTo>
                  <a:pt x="33466" y="20778"/>
                </a:moveTo>
                <a:lnTo>
                  <a:pt x="31077" y="20778"/>
                </a:lnTo>
                <a:lnTo>
                  <a:pt x="31077" y="18389"/>
                </a:lnTo>
                <a:lnTo>
                  <a:pt x="33466" y="18389"/>
                </a:lnTo>
                <a:close/>
                <a:moveTo>
                  <a:pt x="33466" y="23316"/>
                </a:moveTo>
                <a:lnTo>
                  <a:pt x="31077" y="23316"/>
                </a:lnTo>
                <a:lnTo>
                  <a:pt x="31077" y="20928"/>
                </a:lnTo>
                <a:lnTo>
                  <a:pt x="33466" y="20928"/>
                </a:lnTo>
                <a:close/>
                <a:moveTo>
                  <a:pt x="33466" y="25854"/>
                </a:moveTo>
                <a:lnTo>
                  <a:pt x="31077" y="25854"/>
                </a:lnTo>
                <a:lnTo>
                  <a:pt x="31077" y="23465"/>
                </a:lnTo>
                <a:lnTo>
                  <a:pt x="33466" y="23465"/>
                </a:lnTo>
                <a:close/>
                <a:moveTo>
                  <a:pt x="33466" y="28391"/>
                </a:moveTo>
                <a:lnTo>
                  <a:pt x="31077" y="28391"/>
                </a:lnTo>
                <a:lnTo>
                  <a:pt x="31077" y="26002"/>
                </a:lnTo>
                <a:lnTo>
                  <a:pt x="33466" y="26002"/>
                </a:lnTo>
                <a:close/>
                <a:moveTo>
                  <a:pt x="33466" y="30928"/>
                </a:moveTo>
                <a:lnTo>
                  <a:pt x="31077" y="30928"/>
                </a:lnTo>
                <a:lnTo>
                  <a:pt x="31077" y="28540"/>
                </a:lnTo>
                <a:lnTo>
                  <a:pt x="33466" y="28540"/>
                </a:lnTo>
                <a:close/>
                <a:moveTo>
                  <a:pt x="33466" y="33466"/>
                </a:moveTo>
                <a:lnTo>
                  <a:pt x="31077" y="33466"/>
                </a:lnTo>
                <a:lnTo>
                  <a:pt x="31077" y="31077"/>
                </a:lnTo>
                <a:lnTo>
                  <a:pt x="33466" y="31077"/>
                </a:lnTo>
                <a:close/>
                <a:moveTo>
                  <a:pt x="33466" y="36003"/>
                </a:moveTo>
                <a:lnTo>
                  <a:pt x="31077" y="36003"/>
                </a:lnTo>
                <a:lnTo>
                  <a:pt x="31077" y="33614"/>
                </a:lnTo>
                <a:lnTo>
                  <a:pt x="33466" y="33614"/>
                </a:lnTo>
                <a:close/>
                <a:moveTo>
                  <a:pt x="33466" y="38540"/>
                </a:moveTo>
                <a:lnTo>
                  <a:pt x="31077" y="38540"/>
                </a:lnTo>
                <a:lnTo>
                  <a:pt x="31077" y="36152"/>
                </a:lnTo>
                <a:lnTo>
                  <a:pt x="33466" y="36152"/>
                </a:lnTo>
                <a:close/>
                <a:moveTo>
                  <a:pt x="33466" y="41079"/>
                </a:moveTo>
                <a:lnTo>
                  <a:pt x="31077" y="41079"/>
                </a:lnTo>
                <a:lnTo>
                  <a:pt x="31077" y="38690"/>
                </a:lnTo>
                <a:lnTo>
                  <a:pt x="33466" y="38690"/>
                </a:lnTo>
                <a:close/>
                <a:moveTo>
                  <a:pt x="33466" y="43616"/>
                </a:moveTo>
                <a:lnTo>
                  <a:pt x="31077" y="43616"/>
                </a:lnTo>
                <a:lnTo>
                  <a:pt x="31077" y="41226"/>
                </a:lnTo>
                <a:lnTo>
                  <a:pt x="33466" y="41226"/>
                </a:lnTo>
                <a:close/>
                <a:moveTo>
                  <a:pt x="33466" y="46152"/>
                </a:moveTo>
                <a:lnTo>
                  <a:pt x="31077" y="46152"/>
                </a:lnTo>
                <a:lnTo>
                  <a:pt x="31077" y="43764"/>
                </a:lnTo>
                <a:lnTo>
                  <a:pt x="33466" y="43764"/>
                </a:lnTo>
                <a:close/>
                <a:moveTo>
                  <a:pt x="33466" y="48691"/>
                </a:moveTo>
                <a:lnTo>
                  <a:pt x="31077" y="48691"/>
                </a:lnTo>
                <a:lnTo>
                  <a:pt x="31077" y="46302"/>
                </a:lnTo>
                <a:lnTo>
                  <a:pt x="33466" y="46302"/>
                </a:lnTo>
                <a:close/>
                <a:moveTo>
                  <a:pt x="33466" y="51228"/>
                </a:moveTo>
                <a:lnTo>
                  <a:pt x="31077" y="51228"/>
                </a:lnTo>
                <a:lnTo>
                  <a:pt x="31077" y="48839"/>
                </a:lnTo>
                <a:lnTo>
                  <a:pt x="33466" y="48839"/>
                </a:lnTo>
                <a:close/>
                <a:moveTo>
                  <a:pt x="33466" y="53765"/>
                </a:moveTo>
                <a:lnTo>
                  <a:pt x="31077" y="53765"/>
                </a:lnTo>
                <a:lnTo>
                  <a:pt x="31077" y="51376"/>
                </a:lnTo>
                <a:lnTo>
                  <a:pt x="33466" y="51376"/>
                </a:lnTo>
                <a:close/>
                <a:moveTo>
                  <a:pt x="33466" y="56303"/>
                </a:moveTo>
                <a:lnTo>
                  <a:pt x="31077" y="56303"/>
                </a:lnTo>
                <a:lnTo>
                  <a:pt x="31077" y="53914"/>
                </a:lnTo>
                <a:lnTo>
                  <a:pt x="33466" y="53914"/>
                </a:lnTo>
                <a:close/>
                <a:moveTo>
                  <a:pt x="33466" y="58840"/>
                </a:moveTo>
                <a:lnTo>
                  <a:pt x="31077" y="58840"/>
                </a:lnTo>
                <a:lnTo>
                  <a:pt x="31077" y="56451"/>
                </a:lnTo>
                <a:lnTo>
                  <a:pt x="33466" y="56451"/>
                </a:lnTo>
                <a:close/>
                <a:moveTo>
                  <a:pt x="30928" y="5554"/>
                </a:moveTo>
                <a:lnTo>
                  <a:pt x="28540" y="5554"/>
                </a:lnTo>
                <a:lnTo>
                  <a:pt x="28540" y="3165"/>
                </a:lnTo>
                <a:lnTo>
                  <a:pt x="30928" y="3165"/>
                </a:lnTo>
                <a:close/>
                <a:moveTo>
                  <a:pt x="30928" y="8092"/>
                </a:moveTo>
                <a:lnTo>
                  <a:pt x="28540" y="8092"/>
                </a:lnTo>
                <a:lnTo>
                  <a:pt x="28540" y="5703"/>
                </a:lnTo>
                <a:lnTo>
                  <a:pt x="30928" y="5703"/>
                </a:lnTo>
                <a:close/>
                <a:moveTo>
                  <a:pt x="30928" y="10629"/>
                </a:moveTo>
                <a:lnTo>
                  <a:pt x="28540" y="10629"/>
                </a:lnTo>
                <a:lnTo>
                  <a:pt x="28540" y="8240"/>
                </a:lnTo>
                <a:lnTo>
                  <a:pt x="30928" y="8240"/>
                </a:lnTo>
                <a:close/>
                <a:moveTo>
                  <a:pt x="30928" y="13166"/>
                </a:moveTo>
                <a:lnTo>
                  <a:pt x="28540" y="13166"/>
                </a:lnTo>
                <a:lnTo>
                  <a:pt x="28540" y="10777"/>
                </a:lnTo>
                <a:lnTo>
                  <a:pt x="30928" y="10777"/>
                </a:lnTo>
                <a:close/>
                <a:moveTo>
                  <a:pt x="30928" y="15704"/>
                </a:moveTo>
                <a:lnTo>
                  <a:pt x="28540" y="15704"/>
                </a:lnTo>
                <a:lnTo>
                  <a:pt x="28540" y="13316"/>
                </a:lnTo>
                <a:lnTo>
                  <a:pt x="30928" y="13316"/>
                </a:lnTo>
                <a:close/>
                <a:moveTo>
                  <a:pt x="30928" y="18242"/>
                </a:moveTo>
                <a:lnTo>
                  <a:pt x="28540" y="18242"/>
                </a:lnTo>
                <a:lnTo>
                  <a:pt x="28540" y="15853"/>
                </a:lnTo>
                <a:lnTo>
                  <a:pt x="30928" y="15853"/>
                </a:lnTo>
                <a:close/>
                <a:moveTo>
                  <a:pt x="30928" y="20778"/>
                </a:moveTo>
                <a:lnTo>
                  <a:pt x="28540" y="20778"/>
                </a:lnTo>
                <a:lnTo>
                  <a:pt x="28540" y="18389"/>
                </a:lnTo>
                <a:lnTo>
                  <a:pt x="30928" y="18389"/>
                </a:lnTo>
                <a:close/>
                <a:moveTo>
                  <a:pt x="30928" y="23316"/>
                </a:moveTo>
                <a:lnTo>
                  <a:pt x="28540" y="23316"/>
                </a:lnTo>
                <a:lnTo>
                  <a:pt x="28540" y="20928"/>
                </a:lnTo>
                <a:lnTo>
                  <a:pt x="30928" y="20928"/>
                </a:lnTo>
                <a:close/>
                <a:moveTo>
                  <a:pt x="30928" y="25854"/>
                </a:moveTo>
                <a:lnTo>
                  <a:pt x="28540" y="25854"/>
                </a:lnTo>
                <a:lnTo>
                  <a:pt x="28540" y="23465"/>
                </a:lnTo>
                <a:lnTo>
                  <a:pt x="30928" y="23465"/>
                </a:lnTo>
                <a:close/>
                <a:moveTo>
                  <a:pt x="30928" y="28391"/>
                </a:moveTo>
                <a:lnTo>
                  <a:pt x="28540" y="28391"/>
                </a:lnTo>
                <a:lnTo>
                  <a:pt x="28540" y="26002"/>
                </a:lnTo>
                <a:lnTo>
                  <a:pt x="30928" y="26002"/>
                </a:lnTo>
                <a:close/>
                <a:moveTo>
                  <a:pt x="30928" y="30928"/>
                </a:moveTo>
                <a:lnTo>
                  <a:pt x="28540" y="30928"/>
                </a:lnTo>
                <a:lnTo>
                  <a:pt x="28540" y="28540"/>
                </a:lnTo>
                <a:lnTo>
                  <a:pt x="30928" y="28540"/>
                </a:lnTo>
                <a:close/>
                <a:moveTo>
                  <a:pt x="30928" y="33466"/>
                </a:moveTo>
                <a:lnTo>
                  <a:pt x="28540" y="33466"/>
                </a:lnTo>
                <a:lnTo>
                  <a:pt x="28540" y="31077"/>
                </a:lnTo>
                <a:lnTo>
                  <a:pt x="30928" y="31077"/>
                </a:lnTo>
                <a:close/>
                <a:moveTo>
                  <a:pt x="30928" y="36003"/>
                </a:moveTo>
                <a:lnTo>
                  <a:pt x="28540" y="36003"/>
                </a:lnTo>
                <a:lnTo>
                  <a:pt x="28540" y="33614"/>
                </a:lnTo>
                <a:lnTo>
                  <a:pt x="30928" y="33614"/>
                </a:lnTo>
                <a:close/>
                <a:moveTo>
                  <a:pt x="30928" y="38540"/>
                </a:moveTo>
                <a:lnTo>
                  <a:pt x="28540" y="38540"/>
                </a:lnTo>
                <a:lnTo>
                  <a:pt x="28540" y="36152"/>
                </a:lnTo>
                <a:lnTo>
                  <a:pt x="30928" y="36152"/>
                </a:lnTo>
                <a:close/>
                <a:moveTo>
                  <a:pt x="30928" y="41079"/>
                </a:moveTo>
                <a:lnTo>
                  <a:pt x="28540" y="41079"/>
                </a:lnTo>
                <a:lnTo>
                  <a:pt x="28540" y="38690"/>
                </a:lnTo>
                <a:lnTo>
                  <a:pt x="30928" y="38690"/>
                </a:lnTo>
                <a:close/>
                <a:moveTo>
                  <a:pt x="30928" y="43616"/>
                </a:moveTo>
                <a:lnTo>
                  <a:pt x="28540" y="43616"/>
                </a:lnTo>
                <a:lnTo>
                  <a:pt x="28540" y="41226"/>
                </a:lnTo>
                <a:lnTo>
                  <a:pt x="30928" y="41226"/>
                </a:lnTo>
                <a:close/>
                <a:moveTo>
                  <a:pt x="30928" y="46152"/>
                </a:moveTo>
                <a:lnTo>
                  <a:pt x="28540" y="46152"/>
                </a:lnTo>
                <a:lnTo>
                  <a:pt x="28540" y="43764"/>
                </a:lnTo>
                <a:lnTo>
                  <a:pt x="30928" y="43764"/>
                </a:lnTo>
                <a:close/>
                <a:moveTo>
                  <a:pt x="30928" y="48691"/>
                </a:moveTo>
                <a:lnTo>
                  <a:pt x="28540" y="48691"/>
                </a:lnTo>
                <a:lnTo>
                  <a:pt x="28540" y="46302"/>
                </a:lnTo>
                <a:lnTo>
                  <a:pt x="30928" y="46302"/>
                </a:lnTo>
                <a:close/>
                <a:moveTo>
                  <a:pt x="30928" y="51228"/>
                </a:moveTo>
                <a:lnTo>
                  <a:pt x="28540" y="51228"/>
                </a:lnTo>
                <a:lnTo>
                  <a:pt x="28540" y="48839"/>
                </a:lnTo>
                <a:lnTo>
                  <a:pt x="30928" y="48839"/>
                </a:lnTo>
                <a:close/>
                <a:moveTo>
                  <a:pt x="30928" y="53765"/>
                </a:moveTo>
                <a:lnTo>
                  <a:pt x="28540" y="53765"/>
                </a:lnTo>
                <a:lnTo>
                  <a:pt x="28540" y="51376"/>
                </a:lnTo>
                <a:lnTo>
                  <a:pt x="30928" y="51376"/>
                </a:lnTo>
                <a:close/>
                <a:moveTo>
                  <a:pt x="30928" y="56303"/>
                </a:moveTo>
                <a:lnTo>
                  <a:pt x="28540" y="56303"/>
                </a:lnTo>
                <a:lnTo>
                  <a:pt x="28540" y="53914"/>
                </a:lnTo>
                <a:lnTo>
                  <a:pt x="30928" y="53914"/>
                </a:lnTo>
                <a:close/>
                <a:moveTo>
                  <a:pt x="30928" y="58840"/>
                </a:moveTo>
                <a:lnTo>
                  <a:pt x="28540" y="58840"/>
                </a:lnTo>
                <a:lnTo>
                  <a:pt x="28540" y="56451"/>
                </a:lnTo>
                <a:lnTo>
                  <a:pt x="30928" y="56451"/>
                </a:lnTo>
                <a:close/>
                <a:moveTo>
                  <a:pt x="28391" y="5554"/>
                </a:moveTo>
                <a:lnTo>
                  <a:pt x="26002" y="5554"/>
                </a:lnTo>
                <a:lnTo>
                  <a:pt x="26002" y="3165"/>
                </a:lnTo>
                <a:lnTo>
                  <a:pt x="28391" y="3165"/>
                </a:lnTo>
                <a:close/>
                <a:moveTo>
                  <a:pt x="28391" y="8092"/>
                </a:moveTo>
                <a:lnTo>
                  <a:pt x="26002" y="8092"/>
                </a:lnTo>
                <a:lnTo>
                  <a:pt x="26002" y="5703"/>
                </a:lnTo>
                <a:lnTo>
                  <a:pt x="28391" y="5703"/>
                </a:lnTo>
                <a:close/>
                <a:moveTo>
                  <a:pt x="28391" y="10629"/>
                </a:moveTo>
                <a:lnTo>
                  <a:pt x="26002" y="10629"/>
                </a:lnTo>
                <a:lnTo>
                  <a:pt x="26002" y="8240"/>
                </a:lnTo>
                <a:lnTo>
                  <a:pt x="28391" y="8240"/>
                </a:lnTo>
                <a:close/>
                <a:moveTo>
                  <a:pt x="28391" y="13166"/>
                </a:moveTo>
                <a:lnTo>
                  <a:pt x="26002" y="13166"/>
                </a:lnTo>
                <a:lnTo>
                  <a:pt x="26002" y="10777"/>
                </a:lnTo>
                <a:lnTo>
                  <a:pt x="28391" y="10777"/>
                </a:lnTo>
                <a:close/>
                <a:moveTo>
                  <a:pt x="28391" y="15704"/>
                </a:moveTo>
                <a:lnTo>
                  <a:pt x="26002" y="15704"/>
                </a:lnTo>
                <a:lnTo>
                  <a:pt x="26002" y="13316"/>
                </a:lnTo>
                <a:lnTo>
                  <a:pt x="28391" y="13316"/>
                </a:lnTo>
                <a:close/>
                <a:moveTo>
                  <a:pt x="28391" y="18242"/>
                </a:moveTo>
                <a:lnTo>
                  <a:pt x="26002" y="18242"/>
                </a:lnTo>
                <a:lnTo>
                  <a:pt x="26002" y="15853"/>
                </a:lnTo>
                <a:lnTo>
                  <a:pt x="28391" y="15853"/>
                </a:lnTo>
                <a:close/>
                <a:moveTo>
                  <a:pt x="28391" y="20778"/>
                </a:moveTo>
                <a:lnTo>
                  <a:pt x="26002" y="20778"/>
                </a:lnTo>
                <a:lnTo>
                  <a:pt x="26002" y="18389"/>
                </a:lnTo>
                <a:lnTo>
                  <a:pt x="28391" y="18389"/>
                </a:lnTo>
                <a:close/>
                <a:moveTo>
                  <a:pt x="28391" y="23316"/>
                </a:moveTo>
                <a:lnTo>
                  <a:pt x="26002" y="23316"/>
                </a:lnTo>
                <a:lnTo>
                  <a:pt x="26002" y="20928"/>
                </a:lnTo>
                <a:lnTo>
                  <a:pt x="28391" y="20928"/>
                </a:lnTo>
                <a:close/>
                <a:moveTo>
                  <a:pt x="28391" y="25854"/>
                </a:moveTo>
                <a:lnTo>
                  <a:pt x="26002" y="25854"/>
                </a:lnTo>
                <a:lnTo>
                  <a:pt x="26002" y="23465"/>
                </a:lnTo>
                <a:lnTo>
                  <a:pt x="28391" y="23465"/>
                </a:lnTo>
                <a:close/>
                <a:moveTo>
                  <a:pt x="28391" y="28391"/>
                </a:moveTo>
                <a:lnTo>
                  <a:pt x="26002" y="28391"/>
                </a:lnTo>
                <a:lnTo>
                  <a:pt x="26002" y="26002"/>
                </a:lnTo>
                <a:lnTo>
                  <a:pt x="28391" y="26002"/>
                </a:lnTo>
                <a:close/>
                <a:moveTo>
                  <a:pt x="28391" y="30928"/>
                </a:moveTo>
                <a:lnTo>
                  <a:pt x="26002" y="30928"/>
                </a:lnTo>
                <a:lnTo>
                  <a:pt x="26002" y="28540"/>
                </a:lnTo>
                <a:lnTo>
                  <a:pt x="28391" y="28540"/>
                </a:lnTo>
                <a:close/>
                <a:moveTo>
                  <a:pt x="28391" y="33466"/>
                </a:moveTo>
                <a:lnTo>
                  <a:pt x="26002" y="33466"/>
                </a:lnTo>
                <a:lnTo>
                  <a:pt x="26002" y="31077"/>
                </a:lnTo>
                <a:lnTo>
                  <a:pt x="28391" y="31077"/>
                </a:lnTo>
                <a:close/>
                <a:moveTo>
                  <a:pt x="28391" y="36003"/>
                </a:moveTo>
                <a:lnTo>
                  <a:pt x="26002" y="36003"/>
                </a:lnTo>
                <a:lnTo>
                  <a:pt x="26002" y="33614"/>
                </a:lnTo>
                <a:lnTo>
                  <a:pt x="28391" y="33614"/>
                </a:lnTo>
                <a:close/>
                <a:moveTo>
                  <a:pt x="28391" y="38540"/>
                </a:moveTo>
                <a:lnTo>
                  <a:pt x="26002" y="38540"/>
                </a:lnTo>
                <a:lnTo>
                  <a:pt x="26002" y="36152"/>
                </a:lnTo>
                <a:lnTo>
                  <a:pt x="28391" y="36152"/>
                </a:lnTo>
                <a:close/>
                <a:moveTo>
                  <a:pt x="28391" y="41079"/>
                </a:moveTo>
                <a:lnTo>
                  <a:pt x="26002" y="41079"/>
                </a:lnTo>
                <a:lnTo>
                  <a:pt x="26002" y="38690"/>
                </a:lnTo>
                <a:lnTo>
                  <a:pt x="28391" y="38690"/>
                </a:lnTo>
                <a:close/>
                <a:moveTo>
                  <a:pt x="28391" y="43616"/>
                </a:moveTo>
                <a:lnTo>
                  <a:pt x="26002" y="43616"/>
                </a:lnTo>
                <a:lnTo>
                  <a:pt x="26002" y="41226"/>
                </a:lnTo>
                <a:lnTo>
                  <a:pt x="28391" y="41226"/>
                </a:lnTo>
                <a:close/>
                <a:moveTo>
                  <a:pt x="28391" y="46152"/>
                </a:moveTo>
                <a:lnTo>
                  <a:pt x="26002" y="46152"/>
                </a:lnTo>
                <a:lnTo>
                  <a:pt x="26002" y="43764"/>
                </a:lnTo>
                <a:lnTo>
                  <a:pt x="28391" y="43764"/>
                </a:lnTo>
                <a:close/>
                <a:moveTo>
                  <a:pt x="28391" y="48691"/>
                </a:moveTo>
                <a:lnTo>
                  <a:pt x="26002" y="48691"/>
                </a:lnTo>
                <a:lnTo>
                  <a:pt x="26002" y="46302"/>
                </a:lnTo>
                <a:lnTo>
                  <a:pt x="28391" y="46302"/>
                </a:lnTo>
                <a:close/>
                <a:moveTo>
                  <a:pt x="28391" y="51228"/>
                </a:moveTo>
                <a:lnTo>
                  <a:pt x="26002" y="51228"/>
                </a:lnTo>
                <a:lnTo>
                  <a:pt x="26002" y="48839"/>
                </a:lnTo>
                <a:lnTo>
                  <a:pt x="28391" y="48839"/>
                </a:lnTo>
                <a:close/>
                <a:moveTo>
                  <a:pt x="28391" y="53765"/>
                </a:moveTo>
                <a:lnTo>
                  <a:pt x="26002" y="53765"/>
                </a:lnTo>
                <a:lnTo>
                  <a:pt x="26002" y="51376"/>
                </a:lnTo>
                <a:lnTo>
                  <a:pt x="28391" y="51376"/>
                </a:lnTo>
                <a:close/>
                <a:moveTo>
                  <a:pt x="28391" y="56303"/>
                </a:moveTo>
                <a:lnTo>
                  <a:pt x="26002" y="56303"/>
                </a:lnTo>
                <a:lnTo>
                  <a:pt x="26002" y="53914"/>
                </a:lnTo>
                <a:lnTo>
                  <a:pt x="28391" y="53914"/>
                </a:lnTo>
                <a:close/>
                <a:moveTo>
                  <a:pt x="28391" y="58840"/>
                </a:moveTo>
                <a:lnTo>
                  <a:pt x="26002" y="58840"/>
                </a:lnTo>
                <a:lnTo>
                  <a:pt x="26002" y="56451"/>
                </a:lnTo>
                <a:lnTo>
                  <a:pt x="28391" y="56451"/>
                </a:lnTo>
                <a:close/>
                <a:moveTo>
                  <a:pt x="25854" y="5554"/>
                </a:moveTo>
                <a:lnTo>
                  <a:pt x="23465" y="5554"/>
                </a:lnTo>
                <a:lnTo>
                  <a:pt x="23465" y="3165"/>
                </a:lnTo>
                <a:lnTo>
                  <a:pt x="25854" y="3165"/>
                </a:lnTo>
                <a:close/>
                <a:moveTo>
                  <a:pt x="25854" y="8092"/>
                </a:moveTo>
                <a:lnTo>
                  <a:pt x="23465" y="8092"/>
                </a:lnTo>
                <a:lnTo>
                  <a:pt x="23465" y="5703"/>
                </a:lnTo>
                <a:lnTo>
                  <a:pt x="25854" y="5703"/>
                </a:lnTo>
                <a:close/>
                <a:moveTo>
                  <a:pt x="25854" y="10629"/>
                </a:moveTo>
                <a:lnTo>
                  <a:pt x="23465" y="10629"/>
                </a:lnTo>
                <a:lnTo>
                  <a:pt x="23465" y="8240"/>
                </a:lnTo>
                <a:lnTo>
                  <a:pt x="25854" y="8240"/>
                </a:lnTo>
                <a:close/>
                <a:moveTo>
                  <a:pt x="25854" y="13166"/>
                </a:moveTo>
                <a:lnTo>
                  <a:pt x="23465" y="13166"/>
                </a:lnTo>
                <a:lnTo>
                  <a:pt x="23465" y="10777"/>
                </a:lnTo>
                <a:lnTo>
                  <a:pt x="25854" y="10777"/>
                </a:lnTo>
                <a:close/>
                <a:moveTo>
                  <a:pt x="25854" y="15704"/>
                </a:moveTo>
                <a:lnTo>
                  <a:pt x="23465" y="15704"/>
                </a:lnTo>
                <a:lnTo>
                  <a:pt x="23465" y="13316"/>
                </a:lnTo>
                <a:lnTo>
                  <a:pt x="25854" y="13316"/>
                </a:lnTo>
                <a:close/>
                <a:moveTo>
                  <a:pt x="25854" y="18242"/>
                </a:moveTo>
                <a:lnTo>
                  <a:pt x="23465" y="18242"/>
                </a:lnTo>
                <a:lnTo>
                  <a:pt x="23465" y="15853"/>
                </a:lnTo>
                <a:lnTo>
                  <a:pt x="25854" y="15853"/>
                </a:lnTo>
                <a:close/>
                <a:moveTo>
                  <a:pt x="25854" y="20778"/>
                </a:moveTo>
                <a:lnTo>
                  <a:pt x="23465" y="20778"/>
                </a:lnTo>
                <a:lnTo>
                  <a:pt x="23465" y="18389"/>
                </a:lnTo>
                <a:lnTo>
                  <a:pt x="25854" y="18389"/>
                </a:lnTo>
                <a:close/>
                <a:moveTo>
                  <a:pt x="25854" y="23316"/>
                </a:moveTo>
                <a:lnTo>
                  <a:pt x="23465" y="23316"/>
                </a:lnTo>
                <a:lnTo>
                  <a:pt x="23465" y="20928"/>
                </a:lnTo>
                <a:lnTo>
                  <a:pt x="25854" y="20928"/>
                </a:lnTo>
                <a:close/>
                <a:moveTo>
                  <a:pt x="25854" y="25854"/>
                </a:moveTo>
                <a:lnTo>
                  <a:pt x="23465" y="25854"/>
                </a:lnTo>
                <a:lnTo>
                  <a:pt x="23465" y="23465"/>
                </a:lnTo>
                <a:lnTo>
                  <a:pt x="25854" y="23465"/>
                </a:lnTo>
                <a:close/>
                <a:moveTo>
                  <a:pt x="25854" y="28391"/>
                </a:moveTo>
                <a:lnTo>
                  <a:pt x="23465" y="28391"/>
                </a:lnTo>
                <a:lnTo>
                  <a:pt x="23465" y="26002"/>
                </a:lnTo>
                <a:lnTo>
                  <a:pt x="25854" y="26002"/>
                </a:lnTo>
                <a:close/>
                <a:moveTo>
                  <a:pt x="25854" y="30928"/>
                </a:moveTo>
                <a:lnTo>
                  <a:pt x="23465" y="30928"/>
                </a:lnTo>
                <a:lnTo>
                  <a:pt x="23465" y="28540"/>
                </a:lnTo>
                <a:lnTo>
                  <a:pt x="25854" y="28540"/>
                </a:lnTo>
                <a:close/>
                <a:moveTo>
                  <a:pt x="25854" y="33466"/>
                </a:moveTo>
                <a:lnTo>
                  <a:pt x="23465" y="33466"/>
                </a:lnTo>
                <a:lnTo>
                  <a:pt x="23465" y="31077"/>
                </a:lnTo>
                <a:lnTo>
                  <a:pt x="25854" y="31077"/>
                </a:lnTo>
                <a:close/>
                <a:moveTo>
                  <a:pt x="25854" y="36003"/>
                </a:moveTo>
                <a:lnTo>
                  <a:pt x="23465" y="36003"/>
                </a:lnTo>
                <a:lnTo>
                  <a:pt x="23465" y="33614"/>
                </a:lnTo>
                <a:lnTo>
                  <a:pt x="25854" y="33614"/>
                </a:lnTo>
                <a:close/>
                <a:moveTo>
                  <a:pt x="25854" y="38540"/>
                </a:moveTo>
                <a:lnTo>
                  <a:pt x="23465" y="38540"/>
                </a:lnTo>
                <a:lnTo>
                  <a:pt x="23465" y="36152"/>
                </a:lnTo>
                <a:lnTo>
                  <a:pt x="25854" y="36152"/>
                </a:lnTo>
                <a:close/>
                <a:moveTo>
                  <a:pt x="25854" y="41079"/>
                </a:moveTo>
                <a:lnTo>
                  <a:pt x="23465" y="41079"/>
                </a:lnTo>
                <a:lnTo>
                  <a:pt x="23465" y="38690"/>
                </a:lnTo>
                <a:lnTo>
                  <a:pt x="25854" y="38690"/>
                </a:lnTo>
                <a:close/>
                <a:moveTo>
                  <a:pt x="25854" y="43616"/>
                </a:moveTo>
                <a:lnTo>
                  <a:pt x="23465" y="43616"/>
                </a:lnTo>
                <a:lnTo>
                  <a:pt x="23465" y="41226"/>
                </a:lnTo>
                <a:lnTo>
                  <a:pt x="25854" y="41226"/>
                </a:lnTo>
                <a:close/>
                <a:moveTo>
                  <a:pt x="25854" y="46152"/>
                </a:moveTo>
                <a:lnTo>
                  <a:pt x="23465" y="46152"/>
                </a:lnTo>
                <a:lnTo>
                  <a:pt x="23465" y="43764"/>
                </a:lnTo>
                <a:lnTo>
                  <a:pt x="25854" y="43764"/>
                </a:lnTo>
                <a:close/>
                <a:moveTo>
                  <a:pt x="25854" y="48691"/>
                </a:moveTo>
                <a:lnTo>
                  <a:pt x="23465" y="48691"/>
                </a:lnTo>
                <a:lnTo>
                  <a:pt x="23465" y="46302"/>
                </a:lnTo>
                <a:lnTo>
                  <a:pt x="25854" y="46302"/>
                </a:lnTo>
                <a:close/>
                <a:moveTo>
                  <a:pt x="25854" y="51228"/>
                </a:moveTo>
                <a:lnTo>
                  <a:pt x="23465" y="51228"/>
                </a:lnTo>
                <a:lnTo>
                  <a:pt x="23465" y="48839"/>
                </a:lnTo>
                <a:lnTo>
                  <a:pt x="25854" y="48839"/>
                </a:lnTo>
                <a:close/>
                <a:moveTo>
                  <a:pt x="25854" y="53765"/>
                </a:moveTo>
                <a:lnTo>
                  <a:pt x="23465" y="53765"/>
                </a:lnTo>
                <a:lnTo>
                  <a:pt x="23465" y="51376"/>
                </a:lnTo>
                <a:lnTo>
                  <a:pt x="25854" y="51376"/>
                </a:lnTo>
                <a:close/>
                <a:moveTo>
                  <a:pt x="25854" y="56303"/>
                </a:moveTo>
                <a:lnTo>
                  <a:pt x="23465" y="56303"/>
                </a:lnTo>
                <a:lnTo>
                  <a:pt x="23465" y="53914"/>
                </a:lnTo>
                <a:lnTo>
                  <a:pt x="25854" y="53914"/>
                </a:lnTo>
                <a:close/>
                <a:moveTo>
                  <a:pt x="25854" y="58840"/>
                </a:moveTo>
                <a:lnTo>
                  <a:pt x="23465" y="58840"/>
                </a:lnTo>
                <a:lnTo>
                  <a:pt x="23465" y="56451"/>
                </a:lnTo>
                <a:lnTo>
                  <a:pt x="25854" y="56451"/>
                </a:lnTo>
                <a:close/>
                <a:moveTo>
                  <a:pt x="23316" y="5554"/>
                </a:moveTo>
                <a:lnTo>
                  <a:pt x="20928" y="5554"/>
                </a:lnTo>
                <a:lnTo>
                  <a:pt x="20928" y="3165"/>
                </a:lnTo>
                <a:lnTo>
                  <a:pt x="23316" y="3165"/>
                </a:lnTo>
                <a:close/>
                <a:moveTo>
                  <a:pt x="23316" y="8092"/>
                </a:moveTo>
                <a:lnTo>
                  <a:pt x="20928" y="8092"/>
                </a:lnTo>
                <a:lnTo>
                  <a:pt x="20928" y="5703"/>
                </a:lnTo>
                <a:lnTo>
                  <a:pt x="23316" y="5703"/>
                </a:lnTo>
                <a:close/>
                <a:moveTo>
                  <a:pt x="23316" y="10629"/>
                </a:moveTo>
                <a:lnTo>
                  <a:pt x="20928" y="10629"/>
                </a:lnTo>
                <a:lnTo>
                  <a:pt x="20928" y="8240"/>
                </a:lnTo>
                <a:lnTo>
                  <a:pt x="23316" y="8240"/>
                </a:lnTo>
                <a:close/>
                <a:moveTo>
                  <a:pt x="23316" y="13166"/>
                </a:moveTo>
                <a:lnTo>
                  <a:pt x="20928" y="13166"/>
                </a:lnTo>
                <a:lnTo>
                  <a:pt x="20928" y="10777"/>
                </a:lnTo>
                <a:lnTo>
                  <a:pt x="23316" y="10777"/>
                </a:lnTo>
                <a:close/>
                <a:moveTo>
                  <a:pt x="23316" y="15704"/>
                </a:moveTo>
                <a:lnTo>
                  <a:pt x="20928" y="15704"/>
                </a:lnTo>
                <a:lnTo>
                  <a:pt x="20928" y="13316"/>
                </a:lnTo>
                <a:lnTo>
                  <a:pt x="23316" y="13316"/>
                </a:lnTo>
                <a:close/>
                <a:moveTo>
                  <a:pt x="23316" y="18242"/>
                </a:moveTo>
                <a:lnTo>
                  <a:pt x="20928" y="18242"/>
                </a:lnTo>
                <a:lnTo>
                  <a:pt x="20928" y="15853"/>
                </a:lnTo>
                <a:lnTo>
                  <a:pt x="23316" y="15853"/>
                </a:lnTo>
                <a:close/>
                <a:moveTo>
                  <a:pt x="23316" y="20778"/>
                </a:moveTo>
                <a:lnTo>
                  <a:pt x="20928" y="20778"/>
                </a:lnTo>
                <a:lnTo>
                  <a:pt x="20928" y="18389"/>
                </a:lnTo>
                <a:lnTo>
                  <a:pt x="23316" y="18389"/>
                </a:lnTo>
                <a:close/>
                <a:moveTo>
                  <a:pt x="23316" y="23316"/>
                </a:moveTo>
                <a:lnTo>
                  <a:pt x="20928" y="23316"/>
                </a:lnTo>
                <a:lnTo>
                  <a:pt x="20928" y="20928"/>
                </a:lnTo>
                <a:lnTo>
                  <a:pt x="23316" y="20928"/>
                </a:lnTo>
                <a:close/>
                <a:moveTo>
                  <a:pt x="23316" y="25854"/>
                </a:moveTo>
                <a:lnTo>
                  <a:pt x="20928" y="25854"/>
                </a:lnTo>
                <a:lnTo>
                  <a:pt x="20928" y="23465"/>
                </a:lnTo>
                <a:lnTo>
                  <a:pt x="23316" y="23465"/>
                </a:lnTo>
                <a:close/>
                <a:moveTo>
                  <a:pt x="23316" y="28391"/>
                </a:moveTo>
                <a:lnTo>
                  <a:pt x="20928" y="28391"/>
                </a:lnTo>
                <a:lnTo>
                  <a:pt x="20928" y="26002"/>
                </a:lnTo>
                <a:lnTo>
                  <a:pt x="23316" y="26002"/>
                </a:lnTo>
                <a:close/>
                <a:moveTo>
                  <a:pt x="23316" y="30928"/>
                </a:moveTo>
                <a:lnTo>
                  <a:pt x="20928" y="30928"/>
                </a:lnTo>
                <a:lnTo>
                  <a:pt x="20928" y="28540"/>
                </a:lnTo>
                <a:lnTo>
                  <a:pt x="23316" y="28540"/>
                </a:lnTo>
                <a:close/>
                <a:moveTo>
                  <a:pt x="23316" y="33466"/>
                </a:moveTo>
                <a:lnTo>
                  <a:pt x="20928" y="33466"/>
                </a:lnTo>
                <a:lnTo>
                  <a:pt x="20928" y="31077"/>
                </a:lnTo>
                <a:lnTo>
                  <a:pt x="23316" y="31077"/>
                </a:lnTo>
                <a:close/>
                <a:moveTo>
                  <a:pt x="23316" y="36003"/>
                </a:moveTo>
                <a:lnTo>
                  <a:pt x="20928" y="36003"/>
                </a:lnTo>
                <a:lnTo>
                  <a:pt x="20928" y="33614"/>
                </a:lnTo>
                <a:lnTo>
                  <a:pt x="23316" y="33614"/>
                </a:lnTo>
                <a:close/>
                <a:moveTo>
                  <a:pt x="23316" y="38540"/>
                </a:moveTo>
                <a:lnTo>
                  <a:pt x="20928" y="38540"/>
                </a:lnTo>
                <a:lnTo>
                  <a:pt x="20928" y="36152"/>
                </a:lnTo>
                <a:lnTo>
                  <a:pt x="23316" y="36152"/>
                </a:lnTo>
                <a:close/>
                <a:moveTo>
                  <a:pt x="23316" y="41079"/>
                </a:moveTo>
                <a:lnTo>
                  <a:pt x="20928" y="41079"/>
                </a:lnTo>
                <a:lnTo>
                  <a:pt x="20928" y="38690"/>
                </a:lnTo>
                <a:lnTo>
                  <a:pt x="23316" y="38690"/>
                </a:lnTo>
                <a:close/>
                <a:moveTo>
                  <a:pt x="23316" y="43616"/>
                </a:moveTo>
                <a:lnTo>
                  <a:pt x="20928" y="43616"/>
                </a:lnTo>
                <a:lnTo>
                  <a:pt x="20928" y="41226"/>
                </a:lnTo>
                <a:lnTo>
                  <a:pt x="23316" y="41226"/>
                </a:lnTo>
                <a:close/>
                <a:moveTo>
                  <a:pt x="23316" y="46152"/>
                </a:moveTo>
                <a:lnTo>
                  <a:pt x="20928" y="46152"/>
                </a:lnTo>
                <a:lnTo>
                  <a:pt x="20928" y="43764"/>
                </a:lnTo>
                <a:lnTo>
                  <a:pt x="23316" y="43764"/>
                </a:lnTo>
                <a:close/>
                <a:moveTo>
                  <a:pt x="23316" y="48691"/>
                </a:moveTo>
                <a:lnTo>
                  <a:pt x="20928" y="48691"/>
                </a:lnTo>
                <a:lnTo>
                  <a:pt x="20928" y="46302"/>
                </a:lnTo>
                <a:lnTo>
                  <a:pt x="23316" y="46302"/>
                </a:lnTo>
                <a:close/>
                <a:moveTo>
                  <a:pt x="23316" y="51228"/>
                </a:moveTo>
                <a:lnTo>
                  <a:pt x="20928" y="51228"/>
                </a:lnTo>
                <a:lnTo>
                  <a:pt x="20928" y="48839"/>
                </a:lnTo>
                <a:lnTo>
                  <a:pt x="23316" y="48839"/>
                </a:lnTo>
                <a:close/>
                <a:moveTo>
                  <a:pt x="23316" y="53765"/>
                </a:moveTo>
                <a:lnTo>
                  <a:pt x="20928" y="53765"/>
                </a:lnTo>
                <a:lnTo>
                  <a:pt x="20928" y="51376"/>
                </a:lnTo>
                <a:lnTo>
                  <a:pt x="23316" y="51376"/>
                </a:lnTo>
                <a:close/>
                <a:moveTo>
                  <a:pt x="23316" y="56303"/>
                </a:moveTo>
                <a:lnTo>
                  <a:pt x="20928" y="56303"/>
                </a:lnTo>
                <a:lnTo>
                  <a:pt x="20928" y="53914"/>
                </a:lnTo>
                <a:lnTo>
                  <a:pt x="23316" y="53914"/>
                </a:lnTo>
                <a:close/>
                <a:moveTo>
                  <a:pt x="23316" y="58840"/>
                </a:moveTo>
                <a:lnTo>
                  <a:pt x="20928" y="58840"/>
                </a:lnTo>
                <a:lnTo>
                  <a:pt x="20928" y="56451"/>
                </a:lnTo>
                <a:lnTo>
                  <a:pt x="23316" y="56451"/>
                </a:lnTo>
                <a:close/>
                <a:moveTo>
                  <a:pt x="20779" y="5554"/>
                </a:moveTo>
                <a:lnTo>
                  <a:pt x="18390" y="5554"/>
                </a:lnTo>
                <a:lnTo>
                  <a:pt x="18390" y="3165"/>
                </a:lnTo>
                <a:lnTo>
                  <a:pt x="20779" y="3165"/>
                </a:lnTo>
                <a:close/>
                <a:moveTo>
                  <a:pt x="20779" y="8092"/>
                </a:moveTo>
                <a:lnTo>
                  <a:pt x="18390" y="8092"/>
                </a:lnTo>
                <a:lnTo>
                  <a:pt x="18390" y="5703"/>
                </a:lnTo>
                <a:lnTo>
                  <a:pt x="20779" y="5703"/>
                </a:lnTo>
                <a:close/>
                <a:moveTo>
                  <a:pt x="20779" y="10629"/>
                </a:moveTo>
                <a:lnTo>
                  <a:pt x="18390" y="10629"/>
                </a:lnTo>
                <a:lnTo>
                  <a:pt x="18390" y="8240"/>
                </a:lnTo>
                <a:lnTo>
                  <a:pt x="20779" y="8240"/>
                </a:lnTo>
                <a:close/>
                <a:moveTo>
                  <a:pt x="20779" y="13166"/>
                </a:moveTo>
                <a:lnTo>
                  <a:pt x="18390" y="13166"/>
                </a:lnTo>
                <a:lnTo>
                  <a:pt x="18390" y="10777"/>
                </a:lnTo>
                <a:lnTo>
                  <a:pt x="20779" y="10777"/>
                </a:lnTo>
                <a:close/>
                <a:moveTo>
                  <a:pt x="20779" y="15704"/>
                </a:moveTo>
                <a:lnTo>
                  <a:pt x="18390" y="15704"/>
                </a:lnTo>
                <a:lnTo>
                  <a:pt x="18390" y="13316"/>
                </a:lnTo>
                <a:lnTo>
                  <a:pt x="20779" y="13316"/>
                </a:lnTo>
                <a:close/>
                <a:moveTo>
                  <a:pt x="20779" y="18242"/>
                </a:moveTo>
                <a:lnTo>
                  <a:pt x="18390" y="18242"/>
                </a:lnTo>
                <a:lnTo>
                  <a:pt x="18390" y="15853"/>
                </a:lnTo>
                <a:lnTo>
                  <a:pt x="20779" y="15853"/>
                </a:lnTo>
                <a:close/>
                <a:moveTo>
                  <a:pt x="20779" y="20778"/>
                </a:moveTo>
                <a:lnTo>
                  <a:pt x="18390" y="20778"/>
                </a:lnTo>
                <a:lnTo>
                  <a:pt x="18390" y="18389"/>
                </a:lnTo>
                <a:lnTo>
                  <a:pt x="20779" y="18389"/>
                </a:lnTo>
                <a:close/>
                <a:moveTo>
                  <a:pt x="20779" y="23316"/>
                </a:moveTo>
                <a:lnTo>
                  <a:pt x="18390" y="23316"/>
                </a:lnTo>
                <a:lnTo>
                  <a:pt x="18390" y="20928"/>
                </a:lnTo>
                <a:lnTo>
                  <a:pt x="20779" y="20928"/>
                </a:lnTo>
                <a:close/>
                <a:moveTo>
                  <a:pt x="20779" y="25854"/>
                </a:moveTo>
                <a:lnTo>
                  <a:pt x="18390" y="25854"/>
                </a:lnTo>
                <a:lnTo>
                  <a:pt x="18390" y="23465"/>
                </a:lnTo>
                <a:lnTo>
                  <a:pt x="20779" y="23465"/>
                </a:lnTo>
                <a:close/>
                <a:moveTo>
                  <a:pt x="20779" y="28391"/>
                </a:moveTo>
                <a:lnTo>
                  <a:pt x="18390" y="28391"/>
                </a:lnTo>
                <a:lnTo>
                  <a:pt x="18390" y="26002"/>
                </a:lnTo>
                <a:lnTo>
                  <a:pt x="20779" y="26002"/>
                </a:lnTo>
                <a:close/>
                <a:moveTo>
                  <a:pt x="20779" y="30928"/>
                </a:moveTo>
                <a:lnTo>
                  <a:pt x="18390" y="30928"/>
                </a:lnTo>
                <a:lnTo>
                  <a:pt x="18390" y="28540"/>
                </a:lnTo>
                <a:lnTo>
                  <a:pt x="20779" y="28540"/>
                </a:lnTo>
                <a:close/>
                <a:moveTo>
                  <a:pt x="20779" y="33466"/>
                </a:moveTo>
                <a:lnTo>
                  <a:pt x="18390" y="33466"/>
                </a:lnTo>
                <a:lnTo>
                  <a:pt x="18390" y="31077"/>
                </a:lnTo>
                <a:lnTo>
                  <a:pt x="20779" y="31077"/>
                </a:lnTo>
                <a:close/>
                <a:moveTo>
                  <a:pt x="20779" y="36003"/>
                </a:moveTo>
                <a:lnTo>
                  <a:pt x="18390" y="36003"/>
                </a:lnTo>
                <a:lnTo>
                  <a:pt x="18390" y="33614"/>
                </a:lnTo>
                <a:lnTo>
                  <a:pt x="20779" y="33614"/>
                </a:lnTo>
                <a:close/>
                <a:moveTo>
                  <a:pt x="20779" y="38540"/>
                </a:moveTo>
                <a:lnTo>
                  <a:pt x="18390" y="38540"/>
                </a:lnTo>
                <a:lnTo>
                  <a:pt x="18390" y="36152"/>
                </a:lnTo>
                <a:lnTo>
                  <a:pt x="20779" y="36152"/>
                </a:lnTo>
                <a:close/>
                <a:moveTo>
                  <a:pt x="20779" y="41079"/>
                </a:moveTo>
                <a:lnTo>
                  <a:pt x="18390" y="41079"/>
                </a:lnTo>
                <a:lnTo>
                  <a:pt x="18390" y="38690"/>
                </a:lnTo>
                <a:lnTo>
                  <a:pt x="20779" y="38690"/>
                </a:lnTo>
                <a:close/>
                <a:moveTo>
                  <a:pt x="20779" y="43616"/>
                </a:moveTo>
                <a:lnTo>
                  <a:pt x="18390" y="43616"/>
                </a:lnTo>
                <a:lnTo>
                  <a:pt x="18390" y="41226"/>
                </a:lnTo>
                <a:lnTo>
                  <a:pt x="20779" y="41226"/>
                </a:lnTo>
                <a:close/>
                <a:moveTo>
                  <a:pt x="20779" y="46152"/>
                </a:moveTo>
                <a:lnTo>
                  <a:pt x="18390" y="46152"/>
                </a:lnTo>
                <a:lnTo>
                  <a:pt x="18390" y="43764"/>
                </a:lnTo>
                <a:lnTo>
                  <a:pt x="20779" y="43764"/>
                </a:lnTo>
                <a:close/>
                <a:moveTo>
                  <a:pt x="20779" y="48691"/>
                </a:moveTo>
                <a:lnTo>
                  <a:pt x="18390" y="48691"/>
                </a:lnTo>
                <a:lnTo>
                  <a:pt x="18390" y="46302"/>
                </a:lnTo>
                <a:lnTo>
                  <a:pt x="20779" y="46302"/>
                </a:lnTo>
                <a:close/>
                <a:moveTo>
                  <a:pt x="20779" y="51228"/>
                </a:moveTo>
                <a:lnTo>
                  <a:pt x="18390" y="51228"/>
                </a:lnTo>
                <a:lnTo>
                  <a:pt x="18390" y="48839"/>
                </a:lnTo>
                <a:lnTo>
                  <a:pt x="20779" y="48839"/>
                </a:lnTo>
                <a:close/>
                <a:moveTo>
                  <a:pt x="20779" y="53765"/>
                </a:moveTo>
                <a:lnTo>
                  <a:pt x="18390" y="53765"/>
                </a:lnTo>
                <a:lnTo>
                  <a:pt x="18390" y="51376"/>
                </a:lnTo>
                <a:lnTo>
                  <a:pt x="20779" y="51376"/>
                </a:lnTo>
                <a:close/>
                <a:moveTo>
                  <a:pt x="20779" y="56303"/>
                </a:moveTo>
                <a:lnTo>
                  <a:pt x="18390" y="56303"/>
                </a:lnTo>
                <a:lnTo>
                  <a:pt x="18390" y="53914"/>
                </a:lnTo>
                <a:lnTo>
                  <a:pt x="20779" y="53914"/>
                </a:lnTo>
                <a:close/>
                <a:moveTo>
                  <a:pt x="20779" y="58840"/>
                </a:moveTo>
                <a:lnTo>
                  <a:pt x="18390" y="58840"/>
                </a:lnTo>
                <a:lnTo>
                  <a:pt x="18390" y="56451"/>
                </a:lnTo>
                <a:lnTo>
                  <a:pt x="20779" y="56451"/>
                </a:lnTo>
                <a:close/>
                <a:moveTo>
                  <a:pt x="18242" y="5554"/>
                </a:moveTo>
                <a:lnTo>
                  <a:pt x="15853" y="5554"/>
                </a:lnTo>
                <a:lnTo>
                  <a:pt x="15853" y="3165"/>
                </a:lnTo>
                <a:lnTo>
                  <a:pt x="18242" y="3165"/>
                </a:lnTo>
                <a:close/>
                <a:moveTo>
                  <a:pt x="18242" y="8092"/>
                </a:moveTo>
                <a:lnTo>
                  <a:pt x="15853" y="8092"/>
                </a:lnTo>
                <a:lnTo>
                  <a:pt x="15853" y="5703"/>
                </a:lnTo>
                <a:lnTo>
                  <a:pt x="18242" y="5703"/>
                </a:lnTo>
                <a:close/>
                <a:moveTo>
                  <a:pt x="18242" y="10629"/>
                </a:moveTo>
                <a:lnTo>
                  <a:pt x="15853" y="10629"/>
                </a:lnTo>
                <a:lnTo>
                  <a:pt x="15853" y="8240"/>
                </a:lnTo>
                <a:lnTo>
                  <a:pt x="18242" y="8240"/>
                </a:lnTo>
                <a:close/>
                <a:moveTo>
                  <a:pt x="18242" y="13166"/>
                </a:moveTo>
                <a:lnTo>
                  <a:pt x="15853" y="13166"/>
                </a:lnTo>
                <a:lnTo>
                  <a:pt x="15853" y="10777"/>
                </a:lnTo>
                <a:lnTo>
                  <a:pt x="18242" y="10777"/>
                </a:lnTo>
                <a:close/>
                <a:moveTo>
                  <a:pt x="18242" y="15704"/>
                </a:moveTo>
                <a:lnTo>
                  <a:pt x="15853" y="15704"/>
                </a:lnTo>
                <a:lnTo>
                  <a:pt x="15853" y="13316"/>
                </a:lnTo>
                <a:lnTo>
                  <a:pt x="18242" y="13316"/>
                </a:lnTo>
                <a:close/>
                <a:moveTo>
                  <a:pt x="18242" y="18242"/>
                </a:moveTo>
                <a:lnTo>
                  <a:pt x="15853" y="18242"/>
                </a:lnTo>
                <a:lnTo>
                  <a:pt x="15853" y="15853"/>
                </a:lnTo>
                <a:lnTo>
                  <a:pt x="18242" y="15853"/>
                </a:lnTo>
                <a:close/>
                <a:moveTo>
                  <a:pt x="18242" y="20778"/>
                </a:moveTo>
                <a:lnTo>
                  <a:pt x="15853" y="20778"/>
                </a:lnTo>
                <a:lnTo>
                  <a:pt x="15853" y="18389"/>
                </a:lnTo>
                <a:lnTo>
                  <a:pt x="18242" y="18389"/>
                </a:lnTo>
                <a:close/>
                <a:moveTo>
                  <a:pt x="18242" y="23316"/>
                </a:moveTo>
                <a:lnTo>
                  <a:pt x="15853" y="23316"/>
                </a:lnTo>
                <a:lnTo>
                  <a:pt x="15853" y="20928"/>
                </a:lnTo>
                <a:lnTo>
                  <a:pt x="18242" y="20928"/>
                </a:lnTo>
                <a:close/>
                <a:moveTo>
                  <a:pt x="18242" y="25854"/>
                </a:moveTo>
                <a:lnTo>
                  <a:pt x="15853" y="25854"/>
                </a:lnTo>
                <a:lnTo>
                  <a:pt x="15853" y="23465"/>
                </a:lnTo>
                <a:lnTo>
                  <a:pt x="18242" y="23465"/>
                </a:lnTo>
                <a:close/>
                <a:moveTo>
                  <a:pt x="18242" y="28391"/>
                </a:moveTo>
                <a:lnTo>
                  <a:pt x="15853" y="28391"/>
                </a:lnTo>
                <a:lnTo>
                  <a:pt x="15853" y="26002"/>
                </a:lnTo>
                <a:lnTo>
                  <a:pt x="18242" y="26002"/>
                </a:lnTo>
                <a:close/>
                <a:moveTo>
                  <a:pt x="18242" y="30928"/>
                </a:moveTo>
                <a:lnTo>
                  <a:pt x="15853" y="30928"/>
                </a:lnTo>
                <a:lnTo>
                  <a:pt x="15853" y="28540"/>
                </a:lnTo>
                <a:lnTo>
                  <a:pt x="18242" y="28540"/>
                </a:lnTo>
                <a:close/>
                <a:moveTo>
                  <a:pt x="18242" y="33466"/>
                </a:moveTo>
                <a:lnTo>
                  <a:pt x="15853" y="33466"/>
                </a:lnTo>
                <a:lnTo>
                  <a:pt x="15853" y="31077"/>
                </a:lnTo>
                <a:lnTo>
                  <a:pt x="18242" y="31077"/>
                </a:lnTo>
                <a:close/>
                <a:moveTo>
                  <a:pt x="18242" y="36003"/>
                </a:moveTo>
                <a:lnTo>
                  <a:pt x="15853" y="36003"/>
                </a:lnTo>
                <a:lnTo>
                  <a:pt x="15853" y="33614"/>
                </a:lnTo>
                <a:lnTo>
                  <a:pt x="18242" y="33614"/>
                </a:lnTo>
                <a:close/>
                <a:moveTo>
                  <a:pt x="18242" y="38540"/>
                </a:moveTo>
                <a:lnTo>
                  <a:pt x="15853" y="38540"/>
                </a:lnTo>
                <a:lnTo>
                  <a:pt x="15853" y="36152"/>
                </a:lnTo>
                <a:lnTo>
                  <a:pt x="18242" y="36152"/>
                </a:lnTo>
                <a:close/>
                <a:moveTo>
                  <a:pt x="18242" y="41079"/>
                </a:moveTo>
                <a:lnTo>
                  <a:pt x="15853" y="41079"/>
                </a:lnTo>
                <a:lnTo>
                  <a:pt x="15853" y="38690"/>
                </a:lnTo>
                <a:lnTo>
                  <a:pt x="18242" y="38690"/>
                </a:lnTo>
                <a:close/>
                <a:moveTo>
                  <a:pt x="18242" y="43616"/>
                </a:moveTo>
                <a:lnTo>
                  <a:pt x="15853" y="43616"/>
                </a:lnTo>
                <a:lnTo>
                  <a:pt x="15853" y="41226"/>
                </a:lnTo>
                <a:lnTo>
                  <a:pt x="18242" y="41226"/>
                </a:lnTo>
                <a:close/>
                <a:moveTo>
                  <a:pt x="18242" y="46152"/>
                </a:moveTo>
                <a:lnTo>
                  <a:pt x="15853" y="46152"/>
                </a:lnTo>
                <a:lnTo>
                  <a:pt x="15853" y="43764"/>
                </a:lnTo>
                <a:lnTo>
                  <a:pt x="18242" y="43764"/>
                </a:lnTo>
                <a:close/>
                <a:moveTo>
                  <a:pt x="18242" y="48691"/>
                </a:moveTo>
                <a:lnTo>
                  <a:pt x="15853" y="48691"/>
                </a:lnTo>
                <a:lnTo>
                  <a:pt x="15853" y="46302"/>
                </a:lnTo>
                <a:lnTo>
                  <a:pt x="18242" y="46302"/>
                </a:lnTo>
                <a:close/>
                <a:moveTo>
                  <a:pt x="18242" y="51228"/>
                </a:moveTo>
                <a:lnTo>
                  <a:pt x="15853" y="51228"/>
                </a:lnTo>
                <a:lnTo>
                  <a:pt x="15853" y="48839"/>
                </a:lnTo>
                <a:lnTo>
                  <a:pt x="18242" y="48839"/>
                </a:lnTo>
                <a:close/>
                <a:moveTo>
                  <a:pt x="18242" y="53765"/>
                </a:moveTo>
                <a:lnTo>
                  <a:pt x="15853" y="53765"/>
                </a:lnTo>
                <a:lnTo>
                  <a:pt x="15853" y="51376"/>
                </a:lnTo>
                <a:lnTo>
                  <a:pt x="18242" y="51376"/>
                </a:lnTo>
                <a:close/>
                <a:moveTo>
                  <a:pt x="18242" y="56303"/>
                </a:moveTo>
                <a:lnTo>
                  <a:pt x="15853" y="56303"/>
                </a:lnTo>
                <a:lnTo>
                  <a:pt x="15853" y="53914"/>
                </a:lnTo>
                <a:lnTo>
                  <a:pt x="18242" y="53914"/>
                </a:lnTo>
                <a:close/>
                <a:moveTo>
                  <a:pt x="18242" y="58840"/>
                </a:moveTo>
                <a:lnTo>
                  <a:pt x="15853" y="58840"/>
                </a:lnTo>
                <a:lnTo>
                  <a:pt x="15853" y="56451"/>
                </a:lnTo>
                <a:lnTo>
                  <a:pt x="18242" y="56451"/>
                </a:lnTo>
                <a:close/>
                <a:moveTo>
                  <a:pt x="15704" y="5554"/>
                </a:moveTo>
                <a:lnTo>
                  <a:pt x="13315" y="5554"/>
                </a:lnTo>
                <a:lnTo>
                  <a:pt x="13315" y="3165"/>
                </a:lnTo>
                <a:lnTo>
                  <a:pt x="15704" y="3165"/>
                </a:lnTo>
                <a:close/>
                <a:moveTo>
                  <a:pt x="15704" y="8092"/>
                </a:moveTo>
                <a:lnTo>
                  <a:pt x="13315" y="8092"/>
                </a:lnTo>
                <a:lnTo>
                  <a:pt x="13315" y="5703"/>
                </a:lnTo>
                <a:lnTo>
                  <a:pt x="15704" y="5703"/>
                </a:lnTo>
                <a:close/>
                <a:moveTo>
                  <a:pt x="15704" y="10629"/>
                </a:moveTo>
                <a:lnTo>
                  <a:pt x="13315" y="10629"/>
                </a:lnTo>
                <a:lnTo>
                  <a:pt x="13315" y="8240"/>
                </a:lnTo>
                <a:lnTo>
                  <a:pt x="15704" y="8240"/>
                </a:lnTo>
                <a:close/>
                <a:moveTo>
                  <a:pt x="15704" y="13166"/>
                </a:moveTo>
                <a:lnTo>
                  <a:pt x="13315" y="13166"/>
                </a:lnTo>
                <a:lnTo>
                  <a:pt x="13315" y="10777"/>
                </a:lnTo>
                <a:lnTo>
                  <a:pt x="15704" y="10777"/>
                </a:lnTo>
                <a:close/>
                <a:moveTo>
                  <a:pt x="15704" y="15704"/>
                </a:moveTo>
                <a:lnTo>
                  <a:pt x="13315" y="15704"/>
                </a:lnTo>
                <a:lnTo>
                  <a:pt x="13315" y="13316"/>
                </a:lnTo>
                <a:lnTo>
                  <a:pt x="15704" y="13316"/>
                </a:lnTo>
                <a:close/>
                <a:moveTo>
                  <a:pt x="15704" y="18242"/>
                </a:moveTo>
                <a:lnTo>
                  <a:pt x="13315" y="18242"/>
                </a:lnTo>
                <a:lnTo>
                  <a:pt x="13315" y="15853"/>
                </a:lnTo>
                <a:lnTo>
                  <a:pt x="15704" y="15853"/>
                </a:lnTo>
                <a:close/>
                <a:moveTo>
                  <a:pt x="15704" y="20778"/>
                </a:moveTo>
                <a:lnTo>
                  <a:pt x="13315" y="20778"/>
                </a:lnTo>
                <a:lnTo>
                  <a:pt x="13315" y="18389"/>
                </a:lnTo>
                <a:lnTo>
                  <a:pt x="15704" y="18389"/>
                </a:lnTo>
                <a:close/>
                <a:moveTo>
                  <a:pt x="15704" y="23316"/>
                </a:moveTo>
                <a:lnTo>
                  <a:pt x="13315" y="23316"/>
                </a:lnTo>
                <a:lnTo>
                  <a:pt x="13315" y="20928"/>
                </a:lnTo>
                <a:lnTo>
                  <a:pt x="15704" y="20928"/>
                </a:lnTo>
                <a:close/>
                <a:moveTo>
                  <a:pt x="15704" y="25854"/>
                </a:moveTo>
                <a:lnTo>
                  <a:pt x="13315" y="25854"/>
                </a:lnTo>
                <a:lnTo>
                  <a:pt x="13315" y="23465"/>
                </a:lnTo>
                <a:lnTo>
                  <a:pt x="15704" y="23465"/>
                </a:lnTo>
                <a:close/>
                <a:moveTo>
                  <a:pt x="15704" y="28391"/>
                </a:moveTo>
                <a:lnTo>
                  <a:pt x="13315" y="28391"/>
                </a:lnTo>
                <a:lnTo>
                  <a:pt x="13315" y="26002"/>
                </a:lnTo>
                <a:lnTo>
                  <a:pt x="15704" y="26002"/>
                </a:lnTo>
                <a:close/>
                <a:moveTo>
                  <a:pt x="15704" y="30928"/>
                </a:moveTo>
                <a:lnTo>
                  <a:pt x="13315" y="30928"/>
                </a:lnTo>
                <a:lnTo>
                  <a:pt x="13315" y="28540"/>
                </a:lnTo>
                <a:lnTo>
                  <a:pt x="15704" y="28540"/>
                </a:lnTo>
                <a:close/>
                <a:moveTo>
                  <a:pt x="15704" y="33466"/>
                </a:moveTo>
                <a:lnTo>
                  <a:pt x="13315" y="33466"/>
                </a:lnTo>
                <a:lnTo>
                  <a:pt x="13315" y="31077"/>
                </a:lnTo>
                <a:lnTo>
                  <a:pt x="15704" y="31077"/>
                </a:lnTo>
                <a:close/>
                <a:moveTo>
                  <a:pt x="15704" y="36003"/>
                </a:moveTo>
                <a:lnTo>
                  <a:pt x="13315" y="36003"/>
                </a:lnTo>
                <a:lnTo>
                  <a:pt x="13315" y="33614"/>
                </a:lnTo>
                <a:lnTo>
                  <a:pt x="15704" y="33614"/>
                </a:lnTo>
                <a:close/>
                <a:moveTo>
                  <a:pt x="15704" y="38540"/>
                </a:moveTo>
                <a:lnTo>
                  <a:pt x="13315" y="38540"/>
                </a:lnTo>
                <a:lnTo>
                  <a:pt x="13315" y="36152"/>
                </a:lnTo>
                <a:lnTo>
                  <a:pt x="15704" y="36152"/>
                </a:lnTo>
                <a:close/>
                <a:moveTo>
                  <a:pt x="15704" y="41079"/>
                </a:moveTo>
                <a:lnTo>
                  <a:pt x="13315" y="41079"/>
                </a:lnTo>
                <a:lnTo>
                  <a:pt x="13315" y="38690"/>
                </a:lnTo>
                <a:lnTo>
                  <a:pt x="15704" y="38690"/>
                </a:lnTo>
                <a:close/>
                <a:moveTo>
                  <a:pt x="15704" y="43616"/>
                </a:moveTo>
                <a:lnTo>
                  <a:pt x="13315" y="43616"/>
                </a:lnTo>
                <a:lnTo>
                  <a:pt x="13315" y="41226"/>
                </a:lnTo>
                <a:lnTo>
                  <a:pt x="15704" y="41226"/>
                </a:lnTo>
                <a:close/>
                <a:moveTo>
                  <a:pt x="15704" y="46152"/>
                </a:moveTo>
                <a:lnTo>
                  <a:pt x="13315" y="46152"/>
                </a:lnTo>
                <a:lnTo>
                  <a:pt x="13315" y="43764"/>
                </a:lnTo>
                <a:lnTo>
                  <a:pt x="15704" y="43764"/>
                </a:lnTo>
                <a:close/>
                <a:moveTo>
                  <a:pt x="15704" y="48691"/>
                </a:moveTo>
                <a:lnTo>
                  <a:pt x="13315" y="48691"/>
                </a:lnTo>
                <a:lnTo>
                  <a:pt x="13315" y="46302"/>
                </a:lnTo>
                <a:lnTo>
                  <a:pt x="15704" y="46302"/>
                </a:lnTo>
                <a:close/>
                <a:moveTo>
                  <a:pt x="15704" y="51228"/>
                </a:moveTo>
                <a:lnTo>
                  <a:pt x="13315" y="51228"/>
                </a:lnTo>
                <a:lnTo>
                  <a:pt x="13315" y="48839"/>
                </a:lnTo>
                <a:lnTo>
                  <a:pt x="15704" y="48839"/>
                </a:lnTo>
                <a:close/>
                <a:moveTo>
                  <a:pt x="15704" y="53765"/>
                </a:moveTo>
                <a:lnTo>
                  <a:pt x="13315" y="53765"/>
                </a:lnTo>
                <a:lnTo>
                  <a:pt x="13315" y="51376"/>
                </a:lnTo>
                <a:lnTo>
                  <a:pt x="15704" y="51376"/>
                </a:lnTo>
                <a:close/>
                <a:moveTo>
                  <a:pt x="15704" y="56303"/>
                </a:moveTo>
                <a:lnTo>
                  <a:pt x="13315" y="56303"/>
                </a:lnTo>
                <a:lnTo>
                  <a:pt x="13315" y="53914"/>
                </a:lnTo>
                <a:lnTo>
                  <a:pt x="15704" y="53914"/>
                </a:lnTo>
                <a:close/>
                <a:moveTo>
                  <a:pt x="15704" y="58840"/>
                </a:moveTo>
                <a:lnTo>
                  <a:pt x="13315" y="58840"/>
                </a:lnTo>
                <a:lnTo>
                  <a:pt x="13315" y="56451"/>
                </a:lnTo>
                <a:lnTo>
                  <a:pt x="15704" y="56451"/>
                </a:lnTo>
                <a:close/>
                <a:moveTo>
                  <a:pt x="13167" y="5554"/>
                </a:moveTo>
                <a:lnTo>
                  <a:pt x="10778" y="5554"/>
                </a:lnTo>
                <a:lnTo>
                  <a:pt x="10778" y="3165"/>
                </a:lnTo>
                <a:lnTo>
                  <a:pt x="13167" y="3165"/>
                </a:lnTo>
                <a:close/>
                <a:moveTo>
                  <a:pt x="13167" y="8092"/>
                </a:moveTo>
                <a:lnTo>
                  <a:pt x="10778" y="8092"/>
                </a:lnTo>
                <a:lnTo>
                  <a:pt x="10778" y="5703"/>
                </a:lnTo>
                <a:lnTo>
                  <a:pt x="13167" y="5703"/>
                </a:lnTo>
                <a:close/>
                <a:moveTo>
                  <a:pt x="13167" y="10629"/>
                </a:moveTo>
                <a:lnTo>
                  <a:pt x="10778" y="10629"/>
                </a:lnTo>
                <a:lnTo>
                  <a:pt x="10778" y="8240"/>
                </a:lnTo>
                <a:lnTo>
                  <a:pt x="13167" y="8240"/>
                </a:lnTo>
                <a:close/>
                <a:moveTo>
                  <a:pt x="13167" y="13166"/>
                </a:moveTo>
                <a:lnTo>
                  <a:pt x="10778" y="13166"/>
                </a:lnTo>
                <a:lnTo>
                  <a:pt x="10778" y="10777"/>
                </a:lnTo>
                <a:lnTo>
                  <a:pt x="13167" y="10777"/>
                </a:lnTo>
                <a:close/>
                <a:moveTo>
                  <a:pt x="13167" y="15704"/>
                </a:moveTo>
                <a:lnTo>
                  <a:pt x="10778" y="15704"/>
                </a:lnTo>
                <a:lnTo>
                  <a:pt x="10778" y="13316"/>
                </a:lnTo>
                <a:lnTo>
                  <a:pt x="13167" y="13316"/>
                </a:lnTo>
                <a:close/>
                <a:moveTo>
                  <a:pt x="13167" y="18242"/>
                </a:moveTo>
                <a:lnTo>
                  <a:pt x="10778" y="18242"/>
                </a:lnTo>
                <a:lnTo>
                  <a:pt x="10778" y="15853"/>
                </a:lnTo>
                <a:lnTo>
                  <a:pt x="13167" y="15853"/>
                </a:lnTo>
                <a:close/>
                <a:moveTo>
                  <a:pt x="13167" y="20778"/>
                </a:moveTo>
                <a:lnTo>
                  <a:pt x="10778" y="20778"/>
                </a:lnTo>
                <a:lnTo>
                  <a:pt x="10778" y="18389"/>
                </a:lnTo>
                <a:lnTo>
                  <a:pt x="13167" y="18389"/>
                </a:lnTo>
                <a:close/>
                <a:moveTo>
                  <a:pt x="13167" y="23316"/>
                </a:moveTo>
                <a:lnTo>
                  <a:pt x="10778" y="23316"/>
                </a:lnTo>
                <a:lnTo>
                  <a:pt x="10778" y="20928"/>
                </a:lnTo>
                <a:lnTo>
                  <a:pt x="13167" y="20928"/>
                </a:lnTo>
                <a:close/>
                <a:moveTo>
                  <a:pt x="13167" y="25854"/>
                </a:moveTo>
                <a:lnTo>
                  <a:pt x="10778" y="25854"/>
                </a:lnTo>
                <a:lnTo>
                  <a:pt x="10778" y="23465"/>
                </a:lnTo>
                <a:lnTo>
                  <a:pt x="13167" y="23465"/>
                </a:lnTo>
                <a:close/>
                <a:moveTo>
                  <a:pt x="13167" y="28391"/>
                </a:moveTo>
                <a:lnTo>
                  <a:pt x="10778" y="28391"/>
                </a:lnTo>
                <a:lnTo>
                  <a:pt x="10778" y="26002"/>
                </a:lnTo>
                <a:lnTo>
                  <a:pt x="13167" y="26002"/>
                </a:lnTo>
                <a:close/>
                <a:moveTo>
                  <a:pt x="13167" y="30928"/>
                </a:moveTo>
                <a:lnTo>
                  <a:pt x="10778" y="30928"/>
                </a:lnTo>
                <a:lnTo>
                  <a:pt x="10778" y="28540"/>
                </a:lnTo>
                <a:lnTo>
                  <a:pt x="13167" y="28540"/>
                </a:lnTo>
                <a:close/>
                <a:moveTo>
                  <a:pt x="13167" y="33466"/>
                </a:moveTo>
                <a:lnTo>
                  <a:pt x="10778" y="33466"/>
                </a:lnTo>
                <a:lnTo>
                  <a:pt x="10778" y="31077"/>
                </a:lnTo>
                <a:lnTo>
                  <a:pt x="13167" y="31077"/>
                </a:lnTo>
                <a:close/>
                <a:moveTo>
                  <a:pt x="13167" y="36003"/>
                </a:moveTo>
                <a:lnTo>
                  <a:pt x="10778" y="36003"/>
                </a:lnTo>
                <a:lnTo>
                  <a:pt x="10778" y="33614"/>
                </a:lnTo>
                <a:lnTo>
                  <a:pt x="13167" y="33614"/>
                </a:lnTo>
                <a:close/>
                <a:moveTo>
                  <a:pt x="13167" y="38540"/>
                </a:moveTo>
                <a:lnTo>
                  <a:pt x="10778" y="38540"/>
                </a:lnTo>
                <a:lnTo>
                  <a:pt x="10778" y="36152"/>
                </a:lnTo>
                <a:lnTo>
                  <a:pt x="13167" y="36152"/>
                </a:lnTo>
                <a:close/>
                <a:moveTo>
                  <a:pt x="13167" y="41079"/>
                </a:moveTo>
                <a:lnTo>
                  <a:pt x="10778" y="41079"/>
                </a:lnTo>
                <a:lnTo>
                  <a:pt x="10778" y="38690"/>
                </a:lnTo>
                <a:lnTo>
                  <a:pt x="13167" y="38690"/>
                </a:lnTo>
                <a:close/>
                <a:moveTo>
                  <a:pt x="13167" y="43616"/>
                </a:moveTo>
                <a:lnTo>
                  <a:pt x="10778" y="43616"/>
                </a:lnTo>
                <a:lnTo>
                  <a:pt x="10778" y="41226"/>
                </a:lnTo>
                <a:lnTo>
                  <a:pt x="13167" y="41226"/>
                </a:lnTo>
                <a:close/>
                <a:moveTo>
                  <a:pt x="13167" y="46152"/>
                </a:moveTo>
                <a:lnTo>
                  <a:pt x="10778" y="46152"/>
                </a:lnTo>
                <a:lnTo>
                  <a:pt x="10778" y="43764"/>
                </a:lnTo>
                <a:lnTo>
                  <a:pt x="13167" y="43764"/>
                </a:lnTo>
                <a:close/>
                <a:moveTo>
                  <a:pt x="13167" y="48691"/>
                </a:moveTo>
                <a:lnTo>
                  <a:pt x="10778" y="48691"/>
                </a:lnTo>
                <a:lnTo>
                  <a:pt x="10778" y="46302"/>
                </a:lnTo>
                <a:lnTo>
                  <a:pt x="13167" y="46302"/>
                </a:lnTo>
                <a:close/>
                <a:moveTo>
                  <a:pt x="13167" y="51228"/>
                </a:moveTo>
                <a:lnTo>
                  <a:pt x="10778" y="51228"/>
                </a:lnTo>
                <a:lnTo>
                  <a:pt x="10778" y="48839"/>
                </a:lnTo>
                <a:lnTo>
                  <a:pt x="13167" y="48839"/>
                </a:lnTo>
                <a:close/>
                <a:moveTo>
                  <a:pt x="13167" y="53765"/>
                </a:moveTo>
                <a:lnTo>
                  <a:pt x="10778" y="53765"/>
                </a:lnTo>
                <a:lnTo>
                  <a:pt x="10778" y="51376"/>
                </a:lnTo>
                <a:lnTo>
                  <a:pt x="13167" y="51376"/>
                </a:lnTo>
                <a:close/>
                <a:moveTo>
                  <a:pt x="13167" y="56303"/>
                </a:moveTo>
                <a:lnTo>
                  <a:pt x="10778" y="56303"/>
                </a:lnTo>
                <a:lnTo>
                  <a:pt x="10778" y="53914"/>
                </a:lnTo>
                <a:lnTo>
                  <a:pt x="13167" y="53914"/>
                </a:lnTo>
                <a:close/>
                <a:moveTo>
                  <a:pt x="13167" y="58840"/>
                </a:moveTo>
                <a:lnTo>
                  <a:pt x="10778" y="58840"/>
                </a:lnTo>
                <a:lnTo>
                  <a:pt x="10778" y="56451"/>
                </a:lnTo>
                <a:lnTo>
                  <a:pt x="13167" y="56451"/>
                </a:lnTo>
                <a:close/>
                <a:moveTo>
                  <a:pt x="10630" y="5554"/>
                </a:moveTo>
                <a:lnTo>
                  <a:pt x="8241" y="5554"/>
                </a:lnTo>
                <a:lnTo>
                  <a:pt x="8241" y="3165"/>
                </a:lnTo>
                <a:lnTo>
                  <a:pt x="10630" y="3165"/>
                </a:lnTo>
                <a:close/>
                <a:moveTo>
                  <a:pt x="10630" y="8092"/>
                </a:moveTo>
                <a:lnTo>
                  <a:pt x="8241" y="8092"/>
                </a:lnTo>
                <a:lnTo>
                  <a:pt x="8241" y="5703"/>
                </a:lnTo>
                <a:lnTo>
                  <a:pt x="10630" y="5703"/>
                </a:lnTo>
                <a:close/>
                <a:moveTo>
                  <a:pt x="10630" y="10629"/>
                </a:moveTo>
                <a:lnTo>
                  <a:pt x="8241" y="10629"/>
                </a:lnTo>
                <a:lnTo>
                  <a:pt x="8241" y="8240"/>
                </a:lnTo>
                <a:lnTo>
                  <a:pt x="10630" y="8240"/>
                </a:lnTo>
                <a:close/>
                <a:moveTo>
                  <a:pt x="10630" y="13166"/>
                </a:moveTo>
                <a:lnTo>
                  <a:pt x="8241" y="13166"/>
                </a:lnTo>
                <a:lnTo>
                  <a:pt x="8241" y="10777"/>
                </a:lnTo>
                <a:lnTo>
                  <a:pt x="10630" y="10777"/>
                </a:lnTo>
                <a:close/>
                <a:moveTo>
                  <a:pt x="10630" y="15704"/>
                </a:moveTo>
                <a:lnTo>
                  <a:pt x="8241" y="15704"/>
                </a:lnTo>
                <a:lnTo>
                  <a:pt x="8241" y="13316"/>
                </a:lnTo>
                <a:lnTo>
                  <a:pt x="10630" y="13316"/>
                </a:lnTo>
                <a:close/>
                <a:moveTo>
                  <a:pt x="10630" y="18242"/>
                </a:moveTo>
                <a:lnTo>
                  <a:pt x="8241" y="18242"/>
                </a:lnTo>
                <a:lnTo>
                  <a:pt x="8241" y="15853"/>
                </a:lnTo>
                <a:lnTo>
                  <a:pt x="10630" y="15853"/>
                </a:lnTo>
                <a:close/>
                <a:moveTo>
                  <a:pt x="10630" y="20778"/>
                </a:moveTo>
                <a:lnTo>
                  <a:pt x="8241" y="20778"/>
                </a:lnTo>
                <a:lnTo>
                  <a:pt x="8241" y="18389"/>
                </a:lnTo>
                <a:lnTo>
                  <a:pt x="10630" y="18389"/>
                </a:lnTo>
                <a:close/>
                <a:moveTo>
                  <a:pt x="10630" y="23316"/>
                </a:moveTo>
                <a:lnTo>
                  <a:pt x="8241" y="23316"/>
                </a:lnTo>
                <a:lnTo>
                  <a:pt x="8241" y="20928"/>
                </a:lnTo>
                <a:lnTo>
                  <a:pt x="10630" y="20928"/>
                </a:lnTo>
                <a:close/>
                <a:moveTo>
                  <a:pt x="10630" y="25854"/>
                </a:moveTo>
                <a:lnTo>
                  <a:pt x="8241" y="25854"/>
                </a:lnTo>
                <a:lnTo>
                  <a:pt x="8241" y="23465"/>
                </a:lnTo>
                <a:lnTo>
                  <a:pt x="10630" y="23465"/>
                </a:lnTo>
                <a:close/>
                <a:moveTo>
                  <a:pt x="10630" y="28391"/>
                </a:moveTo>
                <a:lnTo>
                  <a:pt x="8241" y="28391"/>
                </a:lnTo>
                <a:lnTo>
                  <a:pt x="8241" y="26002"/>
                </a:lnTo>
                <a:lnTo>
                  <a:pt x="10630" y="26002"/>
                </a:lnTo>
                <a:close/>
                <a:moveTo>
                  <a:pt x="10630" y="30928"/>
                </a:moveTo>
                <a:lnTo>
                  <a:pt x="8241" y="30928"/>
                </a:lnTo>
                <a:lnTo>
                  <a:pt x="8241" y="28540"/>
                </a:lnTo>
                <a:lnTo>
                  <a:pt x="10630" y="28540"/>
                </a:lnTo>
                <a:close/>
                <a:moveTo>
                  <a:pt x="10630" y="33466"/>
                </a:moveTo>
                <a:lnTo>
                  <a:pt x="8241" y="33466"/>
                </a:lnTo>
                <a:lnTo>
                  <a:pt x="8241" y="31077"/>
                </a:lnTo>
                <a:lnTo>
                  <a:pt x="10630" y="31077"/>
                </a:lnTo>
                <a:close/>
                <a:moveTo>
                  <a:pt x="10630" y="36003"/>
                </a:moveTo>
                <a:lnTo>
                  <a:pt x="8241" y="36003"/>
                </a:lnTo>
                <a:lnTo>
                  <a:pt x="8241" y="33614"/>
                </a:lnTo>
                <a:lnTo>
                  <a:pt x="10630" y="33614"/>
                </a:lnTo>
                <a:close/>
                <a:moveTo>
                  <a:pt x="10630" y="38540"/>
                </a:moveTo>
                <a:lnTo>
                  <a:pt x="8241" y="38540"/>
                </a:lnTo>
                <a:lnTo>
                  <a:pt x="8241" y="36152"/>
                </a:lnTo>
                <a:lnTo>
                  <a:pt x="10630" y="36152"/>
                </a:lnTo>
                <a:close/>
                <a:moveTo>
                  <a:pt x="10630" y="41079"/>
                </a:moveTo>
                <a:lnTo>
                  <a:pt x="8241" y="41079"/>
                </a:lnTo>
                <a:lnTo>
                  <a:pt x="8241" y="38690"/>
                </a:lnTo>
                <a:lnTo>
                  <a:pt x="10630" y="38690"/>
                </a:lnTo>
                <a:close/>
                <a:moveTo>
                  <a:pt x="10630" y="43616"/>
                </a:moveTo>
                <a:lnTo>
                  <a:pt x="8241" y="43616"/>
                </a:lnTo>
                <a:lnTo>
                  <a:pt x="8241" y="41226"/>
                </a:lnTo>
                <a:lnTo>
                  <a:pt x="10630" y="41226"/>
                </a:lnTo>
                <a:close/>
                <a:moveTo>
                  <a:pt x="10630" y="46152"/>
                </a:moveTo>
                <a:lnTo>
                  <a:pt x="8241" y="46152"/>
                </a:lnTo>
                <a:lnTo>
                  <a:pt x="8241" y="43764"/>
                </a:lnTo>
                <a:lnTo>
                  <a:pt x="10630" y="43764"/>
                </a:lnTo>
                <a:close/>
                <a:moveTo>
                  <a:pt x="10630" y="48691"/>
                </a:moveTo>
                <a:lnTo>
                  <a:pt x="8241" y="48691"/>
                </a:lnTo>
                <a:lnTo>
                  <a:pt x="8241" y="46302"/>
                </a:lnTo>
                <a:lnTo>
                  <a:pt x="10630" y="46302"/>
                </a:lnTo>
                <a:close/>
                <a:moveTo>
                  <a:pt x="10630" y="51228"/>
                </a:moveTo>
                <a:lnTo>
                  <a:pt x="8241" y="51228"/>
                </a:lnTo>
                <a:lnTo>
                  <a:pt x="8241" y="48839"/>
                </a:lnTo>
                <a:lnTo>
                  <a:pt x="10630" y="48839"/>
                </a:lnTo>
                <a:close/>
                <a:moveTo>
                  <a:pt x="10630" y="53765"/>
                </a:moveTo>
                <a:lnTo>
                  <a:pt x="8241" y="53765"/>
                </a:lnTo>
                <a:lnTo>
                  <a:pt x="8241" y="51376"/>
                </a:lnTo>
                <a:lnTo>
                  <a:pt x="10630" y="51376"/>
                </a:lnTo>
                <a:close/>
                <a:moveTo>
                  <a:pt x="10630" y="56303"/>
                </a:moveTo>
                <a:lnTo>
                  <a:pt x="8241" y="56303"/>
                </a:lnTo>
                <a:lnTo>
                  <a:pt x="8241" y="53914"/>
                </a:lnTo>
                <a:lnTo>
                  <a:pt x="10630" y="53914"/>
                </a:lnTo>
                <a:close/>
                <a:moveTo>
                  <a:pt x="10630" y="58840"/>
                </a:moveTo>
                <a:lnTo>
                  <a:pt x="8241" y="58840"/>
                </a:lnTo>
                <a:lnTo>
                  <a:pt x="8241" y="56451"/>
                </a:lnTo>
                <a:lnTo>
                  <a:pt x="10630" y="56451"/>
                </a:lnTo>
                <a:close/>
                <a:moveTo>
                  <a:pt x="8092" y="5554"/>
                </a:moveTo>
                <a:lnTo>
                  <a:pt x="5703" y="5554"/>
                </a:lnTo>
                <a:lnTo>
                  <a:pt x="5703" y="3165"/>
                </a:lnTo>
                <a:lnTo>
                  <a:pt x="8092" y="3165"/>
                </a:lnTo>
                <a:close/>
                <a:moveTo>
                  <a:pt x="8092" y="8092"/>
                </a:moveTo>
                <a:lnTo>
                  <a:pt x="5703" y="8092"/>
                </a:lnTo>
                <a:lnTo>
                  <a:pt x="5703" y="5703"/>
                </a:lnTo>
                <a:lnTo>
                  <a:pt x="8092" y="5703"/>
                </a:lnTo>
                <a:close/>
                <a:moveTo>
                  <a:pt x="8092" y="10629"/>
                </a:moveTo>
                <a:lnTo>
                  <a:pt x="5703" y="10629"/>
                </a:lnTo>
                <a:lnTo>
                  <a:pt x="5703" y="8240"/>
                </a:lnTo>
                <a:lnTo>
                  <a:pt x="8092" y="8240"/>
                </a:lnTo>
                <a:close/>
                <a:moveTo>
                  <a:pt x="8092" y="13166"/>
                </a:moveTo>
                <a:lnTo>
                  <a:pt x="5703" y="13166"/>
                </a:lnTo>
                <a:lnTo>
                  <a:pt x="5703" y="10777"/>
                </a:lnTo>
                <a:lnTo>
                  <a:pt x="8092" y="10777"/>
                </a:lnTo>
                <a:close/>
                <a:moveTo>
                  <a:pt x="8092" y="15704"/>
                </a:moveTo>
                <a:lnTo>
                  <a:pt x="5703" y="15704"/>
                </a:lnTo>
                <a:lnTo>
                  <a:pt x="5703" y="13316"/>
                </a:lnTo>
                <a:lnTo>
                  <a:pt x="8092" y="13316"/>
                </a:lnTo>
                <a:close/>
                <a:moveTo>
                  <a:pt x="8092" y="18242"/>
                </a:moveTo>
                <a:lnTo>
                  <a:pt x="5703" y="18242"/>
                </a:lnTo>
                <a:lnTo>
                  <a:pt x="5703" y="15853"/>
                </a:lnTo>
                <a:lnTo>
                  <a:pt x="8092" y="15853"/>
                </a:lnTo>
                <a:close/>
                <a:moveTo>
                  <a:pt x="8092" y="20778"/>
                </a:moveTo>
                <a:lnTo>
                  <a:pt x="5703" y="20778"/>
                </a:lnTo>
                <a:lnTo>
                  <a:pt x="5703" y="18389"/>
                </a:lnTo>
                <a:lnTo>
                  <a:pt x="8092" y="18389"/>
                </a:lnTo>
                <a:close/>
                <a:moveTo>
                  <a:pt x="8092" y="23316"/>
                </a:moveTo>
                <a:lnTo>
                  <a:pt x="5703" y="23316"/>
                </a:lnTo>
                <a:lnTo>
                  <a:pt x="5703" y="20928"/>
                </a:lnTo>
                <a:lnTo>
                  <a:pt x="8092" y="20928"/>
                </a:lnTo>
                <a:close/>
                <a:moveTo>
                  <a:pt x="8092" y="25854"/>
                </a:moveTo>
                <a:lnTo>
                  <a:pt x="5703" y="25854"/>
                </a:lnTo>
                <a:lnTo>
                  <a:pt x="5703" y="23465"/>
                </a:lnTo>
                <a:lnTo>
                  <a:pt x="8092" y="23465"/>
                </a:lnTo>
                <a:close/>
                <a:moveTo>
                  <a:pt x="8092" y="28391"/>
                </a:moveTo>
                <a:lnTo>
                  <a:pt x="5703" y="28391"/>
                </a:lnTo>
                <a:lnTo>
                  <a:pt x="5703" y="26002"/>
                </a:lnTo>
                <a:lnTo>
                  <a:pt x="8092" y="26002"/>
                </a:lnTo>
                <a:close/>
                <a:moveTo>
                  <a:pt x="8092" y="30928"/>
                </a:moveTo>
                <a:lnTo>
                  <a:pt x="5703" y="30928"/>
                </a:lnTo>
                <a:lnTo>
                  <a:pt x="5703" y="28540"/>
                </a:lnTo>
                <a:lnTo>
                  <a:pt x="8092" y="28540"/>
                </a:lnTo>
                <a:close/>
                <a:moveTo>
                  <a:pt x="8092" y="33466"/>
                </a:moveTo>
                <a:lnTo>
                  <a:pt x="5703" y="33466"/>
                </a:lnTo>
                <a:lnTo>
                  <a:pt x="5703" y="31077"/>
                </a:lnTo>
                <a:lnTo>
                  <a:pt x="8092" y="31077"/>
                </a:lnTo>
                <a:close/>
                <a:moveTo>
                  <a:pt x="8092" y="36003"/>
                </a:moveTo>
                <a:lnTo>
                  <a:pt x="5703" y="36003"/>
                </a:lnTo>
                <a:lnTo>
                  <a:pt x="5703" y="33614"/>
                </a:lnTo>
                <a:lnTo>
                  <a:pt x="8092" y="33614"/>
                </a:lnTo>
                <a:close/>
                <a:moveTo>
                  <a:pt x="8092" y="38540"/>
                </a:moveTo>
                <a:lnTo>
                  <a:pt x="5703" y="38540"/>
                </a:lnTo>
                <a:lnTo>
                  <a:pt x="5703" y="36152"/>
                </a:lnTo>
                <a:lnTo>
                  <a:pt x="8092" y="36152"/>
                </a:lnTo>
                <a:close/>
                <a:moveTo>
                  <a:pt x="8092" y="41079"/>
                </a:moveTo>
                <a:lnTo>
                  <a:pt x="5703" y="41079"/>
                </a:lnTo>
                <a:lnTo>
                  <a:pt x="5703" y="38690"/>
                </a:lnTo>
                <a:lnTo>
                  <a:pt x="8092" y="38690"/>
                </a:lnTo>
                <a:close/>
                <a:moveTo>
                  <a:pt x="8092" y="43616"/>
                </a:moveTo>
                <a:lnTo>
                  <a:pt x="5703" y="43616"/>
                </a:lnTo>
                <a:lnTo>
                  <a:pt x="5703" y="41226"/>
                </a:lnTo>
                <a:lnTo>
                  <a:pt x="8092" y="41226"/>
                </a:lnTo>
                <a:close/>
                <a:moveTo>
                  <a:pt x="8092" y="46152"/>
                </a:moveTo>
                <a:lnTo>
                  <a:pt x="5703" y="46152"/>
                </a:lnTo>
                <a:lnTo>
                  <a:pt x="5703" y="43764"/>
                </a:lnTo>
                <a:lnTo>
                  <a:pt x="8092" y="43764"/>
                </a:lnTo>
                <a:close/>
                <a:moveTo>
                  <a:pt x="8092" y="48691"/>
                </a:moveTo>
                <a:lnTo>
                  <a:pt x="5703" y="48691"/>
                </a:lnTo>
                <a:lnTo>
                  <a:pt x="5703" y="46302"/>
                </a:lnTo>
                <a:lnTo>
                  <a:pt x="8092" y="46302"/>
                </a:lnTo>
                <a:close/>
                <a:moveTo>
                  <a:pt x="8092" y="51228"/>
                </a:moveTo>
                <a:lnTo>
                  <a:pt x="5703" y="51228"/>
                </a:lnTo>
                <a:lnTo>
                  <a:pt x="5703" y="48839"/>
                </a:lnTo>
                <a:lnTo>
                  <a:pt x="8092" y="48839"/>
                </a:lnTo>
                <a:close/>
                <a:moveTo>
                  <a:pt x="8092" y="53765"/>
                </a:moveTo>
                <a:lnTo>
                  <a:pt x="5703" y="53765"/>
                </a:lnTo>
                <a:lnTo>
                  <a:pt x="5703" y="51376"/>
                </a:lnTo>
                <a:lnTo>
                  <a:pt x="8092" y="51376"/>
                </a:lnTo>
                <a:close/>
                <a:moveTo>
                  <a:pt x="8092" y="56303"/>
                </a:moveTo>
                <a:lnTo>
                  <a:pt x="5703" y="56303"/>
                </a:lnTo>
                <a:lnTo>
                  <a:pt x="5703" y="53914"/>
                </a:lnTo>
                <a:lnTo>
                  <a:pt x="8092" y="53914"/>
                </a:lnTo>
                <a:close/>
                <a:moveTo>
                  <a:pt x="8092" y="58840"/>
                </a:moveTo>
                <a:lnTo>
                  <a:pt x="5703" y="58840"/>
                </a:lnTo>
                <a:lnTo>
                  <a:pt x="5703" y="56451"/>
                </a:lnTo>
                <a:lnTo>
                  <a:pt x="8092" y="56451"/>
                </a:lnTo>
                <a:close/>
                <a:moveTo>
                  <a:pt x="5554" y="5554"/>
                </a:moveTo>
                <a:lnTo>
                  <a:pt x="3166" y="5554"/>
                </a:lnTo>
                <a:lnTo>
                  <a:pt x="3166" y="3165"/>
                </a:lnTo>
                <a:lnTo>
                  <a:pt x="5554" y="3165"/>
                </a:lnTo>
                <a:close/>
                <a:moveTo>
                  <a:pt x="5554" y="8092"/>
                </a:moveTo>
                <a:lnTo>
                  <a:pt x="3166" y="8092"/>
                </a:lnTo>
                <a:lnTo>
                  <a:pt x="3166" y="5703"/>
                </a:lnTo>
                <a:lnTo>
                  <a:pt x="5554" y="5703"/>
                </a:lnTo>
                <a:close/>
                <a:moveTo>
                  <a:pt x="5554" y="10629"/>
                </a:moveTo>
                <a:lnTo>
                  <a:pt x="3166" y="10629"/>
                </a:lnTo>
                <a:lnTo>
                  <a:pt x="3166" y="8240"/>
                </a:lnTo>
                <a:lnTo>
                  <a:pt x="5554" y="8240"/>
                </a:lnTo>
                <a:close/>
                <a:moveTo>
                  <a:pt x="5554" y="13166"/>
                </a:moveTo>
                <a:lnTo>
                  <a:pt x="3166" y="13166"/>
                </a:lnTo>
                <a:lnTo>
                  <a:pt x="3166" y="10777"/>
                </a:lnTo>
                <a:lnTo>
                  <a:pt x="5554" y="10777"/>
                </a:lnTo>
                <a:close/>
                <a:moveTo>
                  <a:pt x="5554" y="15704"/>
                </a:moveTo>
                <a:lnTo>
                  <a:pt x="3166" y="15704"/>
                </a:lnTo>
                <a:lnTo>
                  <a:pt x="3166" y="13316"/>
                </a:lnTo>
                <a:lnTo>
                  <a:pt x="5554" y="13316"/>
                </a:lnTo>
                <a:close/>
                <a:moveTo>
                  <a:pt x="5554" y="18242"/>
                </a:moveTo>
                <a:lnTo>
                  <a:pt x="3166" y="18242"/>
                </a:lnTo>
                <a:lnTo>
                  <a:pt x="3166" y="15853"/>
                </a:lnTo>
                <a:lnTo>
                  <a:pt x="5554" y="15853"/>
                </a:lnTo>
                <a:close/>
                <a:moveTo>
                  <a:pt x="5554" y="20778"/>
                </a:moveTo>
                <a:lnTo>
                  <a:pt x="3166" y="20778"/>
                </a:lnTo>
                <a:lnTo>
                  <a:pt x="3166" y="18389"/>
                </a:lnTo>
                <a:lnTo>
                  <a:pt x="5554" y="18389"/>
                </a:lnTo>
                <a:close/>
                <a:moveTo>
                  <a:pt x="5554" y="23316"/>
                </a:moveTo>
                <a:lnTo>
                  <a:pt x="3166" y="23316"/>
                </a:lnTo>
                <a:lnTo>
                  <a:pt x="3166" y="20928"/>
                </a:lnTo>
                <a:lnTo>
                  <a:pt x="5554" y="20928"/>
                </a:lnTo>
                <a:close/>
                <a:moveTo>
                  <a:pt x="5554" y="25854"/>
                </a:moveTo>
                <a:lnTo>
                  <a:pt x="3166" y="25854"/>
                </a:lnTo>
                <a:lnTo>
                  <a:pt x="3166" y="23465"/>
                </a:lnTo>
                <a:lnTo>
                  <a:pt x="5554" y="23465"/>
                </a:lnTo>
                <a:close/>
                <a:moveTo>
                  <a:pt x="5554" y="28391"/>
                </a:moveTo>
                <a:lnTo>
                  <a:pt x="3166" y="28391"/>
                </a:lnTo>
                <a:lnTo>
                  <a:pt x="3166" y="26002"/>
                </a:lnTo>
                <a:lnTo>
                  <a:pt x="5554" y="26002"/>
                </a:lnTo>
                <a:close/>
                <a:moveTo>
                  <a:pt x="5554" y="30928"/>
                </a:moveTo>
                <a:lnTo>
                  <a:pt x="3166" y="30928"/>
                </a:lnTo>
                <a:lnTo>
                  <a:pt x="3166" y="28540"/>
                </a:lnTo>
                <a:lnTo>
                  <a:pt x="5554" y="28540"/>
                </a:lnTo>
                <a:close/>
                <a:moveTo>
                  <a:pt x="5554" y="33466"/>
                </a:moveTo>
                <a:lnTo>
                  <a:pt x="3166" y="33466"/>
                </a:lnTo>
                <a:lnTo>
                  <a:pt x="3166" y="31077"/>
                </a:lnTo>
                <a:lnTo>
                  <a:pt x="5554" y="31077"/>
                </a:lnTo>
                <a:close/>
                <a:moveTo>
                  <a:pt x="5554" y="36003"/>
                </a:moveTo>
                <a:lnTo>
                  <a:pt x="3166" y="36003"/>
                </a:lnTo>
                <a:lnTo>
                  <a:pt x="3166" y="33614"/>
                </a:lnTo>
                <a:lnTo>
                  <a:pt x="5554" y="33614"/>
                </a:lnTo>
                <a:close/>
                <a:moveTo>
                  <a:pt x="5554" y="38540"/>
                </a:moveTo>
                <a:lnTo>
                  <a:pt x="3166" y="38540"/>
                </a:lnTo>
                <a:lnTo>
                  <a:pt x="3166" y="36152"/>
                </a:lnTo>
                <a:lnTo>
                  <a:pt x="5554" y="36152"/>
                </a:lnTo>
                <a:close/>
                <a:moveTo>
                  <a:pt x="5554" y="41079"/>
                </a:moveTo>
                <a:lnTo>
                  <a:pt x="3166" y="41079"/>
                </a:lnTo>
                <a:lnTo>
                  <a:pt x="3166" y="38690"/>
                </a:lnTo>
                <a:lnTo>
                  <a:pt x="5554" y="38690"/>
                </a:lnTo>
                <a:close/>
                <a:moveTo>
                  <a:pt x="5554" y="43616"/>
                </a:moveTo>
                <a:lnTo>
                  <a:pt x="3166" y="43616"/>
                </a:lnTo>
                <a:lnTo>
                  <a:pt x="3166" y="41226"/>
                </a:lnTo>
                <a:lnTo>
                  <a:pt x="5554" y="41226"/>
                </a:lnTo>
                <a:close/>
                <a:moveTo>
                  <a:pt x="5554" y="46152"/>
                </a:moveTo>
                <a:lnTo>
                  <a:pt x="3166" y="46152"/>
                </a:lnTo>
                <a:lnTo>
                  <a:pt x="3166" y="43764"/>
                </a:lnTo>
                <a:lnTo>
                  <a:pt x="5554" y="43764"/>
                </a:lnTo>
                <a:close/>
                <a:moveTo>
                  <a:pt x="5554" y="48691"/>
                </a:moveTo>
                <a:lnTo>
                  <a:pt x="3166" y="48691"/>
                </a:lnTo>
                <a:lnTo>
                  <a:pt x="3166" y="46302"/>
                </a:lnTo>
                <a:lnTo>
                  <a:pt x="5554" y="46302"/>
                </a:lnTo>
                <a:close/>
                <a:moveTo>
                  <a:pt x="5554" y="51228"/>
                </a:moveTo>
                <a:lnTo>
                  <a:pt x="3166" y="51228"/>
                </a:lnTo>
                <a:lnTo>
                  <a:pt x="3166" y="48839"/>
                </a:lnTo>
                <a:lnTo>
                  <a:pt x="5554" y="48839"/>
                </a:lnTo>
                <a:close/>
                <a:moveTo>
                  <a:pt x="5554" y="53765"/>
                </a:moveTo>
                <a:lnTo>
                  <a:pt x="3166" y="53765"/>
                </a:lnTo>
                <a:lnTo>
                  <a:pt x="3166" y="51376"/>
                </a:lnTo>
                <a:lnTo>
                  <a:pt x="5554" y="51376"/>
                </a:lnTo>
                <a:close/>
                <a:moveTo>
                  <a:pt x="5554" y="56303"/>
                </a:moveTo>
                <a:lnTo>
                  <a:pt x="3166" y="56303"/>
                </a:lnTo>
                <a:lnTo>
                  <a:pt x="3166" y="53914"/>
                </a:lnTo>
                <a:lnTo>
                  <a:pt x="5554" y="53914"/>
                </a:lnTo>
                <a:close/>
                <a:moveTo>
                  <a:pt x="5554" y="58840"/>
                </a:moveTo>
                <a:lnTo>
                  <a:pt x="3166" y="58840"/>
                </a:lnTo>
                <a:lnTo>
                  <a:pt x="3166" y="56451"/>
                </a:lnTo>
                <a:lnTo>
                  <a:pt x="5554" y="56451"/>
                </a:lnTo>
                <a:close/>
                <a:moveTo>
                  <a:pt x="109437" y="3165"/>
                </a:moveTo>
                <a:lnTo>
                  <a:pt x="109437" y="3017"/>
                </a:lnTo>
                <a:lnTo>
                  <a:pt x="107200" y="3017"/>
                </a:lnTo>
                <a:lnTo>
                  <a:pt x="107200" y="75"/>
                </a:lnTo>
                <a:cubicBezTo>
                  <a:pt x="107200" y="34"/>
                  <a:pt x="107167" y="0"/>
                  <a:pt x="107126" y="0"/>
                </a:cubicBezTo>
                <a:cubicBezTo>
                  <a:pt x="107084" y="0"/>
                  <a:pt x="107051" y="34"/>
                  <a:pt x="107051" y="75"/>
                </a:cubicBezTo>
                <a:lnTo>
                  <a:pt x="107051" y="3017"/>
                </a:lnTo>
                <a:lnTo>
                  <a:pt x="104662" y="3017"/>
                </a:lnTo>
                <a:lnTo>
                  <a:pt x="104662" y="75"/>
                </a:lnTo>
                <a:cubicBezTo>
                  <a:pt x="104662" y="34"/>
                  <a:pt x="104629" y="0"/>
                  <a:pt x="104588" y="0"/>
                </a:cubicBezTo>
                <a:cubicBezTo>
                  <a:pt x="104547" y="0"/>
                  <a:pt x="104514" y="34"/>
                  <a:pt x="104514" y="75"/>
                </a:cubicBezTo>
                <a:lnTo>
                  <a:pt x="104514" y="3017"/>
                </a:lnTo>
                <a:lnTo>
                  <a:pt x="102125" y="3017"/>
                </a:lnTo>
                <a:lnTo>
                  <a:pt x="102125" y="75"/>
                </a:lnTo>
                <a:cubicBezTo>
                  <a:pt x="102125" y="34"/>
                  <a:pt x="102092" y="0"/>
                  <a:pt x="102051" y="0"/>
                </a:cubicBezTo>
                <a:cubicBezTo>
                  <a:pt x="102010" y="0"/>
                  <a:pt x="101977" y="34"/>
                  <a:pt x="101977" y="75"/>
                </a:cubicBezTo>
                <a:lnTo>
                  <a:pt x="101977" y="3017"/>
                </a:lnTo>
                <a:lnTo>
                  <a:pt x="99588" y="3017"/>
                </a:lnTo>
                <a:lnTo>
                  <a:pt x="99588" y="75"/>
                </a:lnTo>
                <a:cubicBezTo>
                  <a:pt x="99588" y="34"/>
                  <a:pt x="99555" y="0"/>
                  <a:pt x="99514" y="0"/>
                </a:cubicBezTo>
                <a:cubicBezTo>
                  <a:pt x="99473" y="0"/>
                  <a:pt x="99439" y="34"/>
                  <a:pt x="99439" y="75"/>
                </a:cubicBezTo>
                <a:lnTo>
                  <a:pt x="99439" y="3017"/>
                </a:lnTo>
                <a:lnTo>
                  <a:pt x="97050" y="3017"/>
                </a:lnTo>
                <a:lnTo>
                  <a:pt x="97050" y="75"/>
                </a:lnTo>
                <a:cubicBezTo>
                  <a:pt x="97050" y="34"/>
                  <a:pt x="97016" y="0"/>
                  <a:pt x="96975" y="0"/>
                </a:cubicBezTo>
                <a:cubicBezTo>
                  <a:pt x="96934" y="0"/>
                  <a:pt x="96901" y="34"/>
                  <a:pt x="96901" y="75"/>
                </a:cubicBezTo>
                <a:lnTo>
                  <a:pt x="96901" y="3017"/>
                </a:lnTo>
                <a:lnTo>
                  <a:pt x="94513" y="3017"/>
                </a:lnTo>
                <a:lnTo>
                  <a:pt x="94513" y="75"/>
                </a:lnTo>
                <a:cubicBezTo>
                  <a:pt x="94513" y="34"/>
                  <a:pt x="94479" y="0"/>
                  <a:pt x="94439" y="0"/>
                </a:cubicBezTo>
                <a:cubicBezTo>
                  <a:pt x="94398" y="0"/>
                  <a:pt x="94364" y="34"/>
                  <a:pt x="94364" y="75"/>
                </a:cubicBezTo>
                <a:lnTo>
                  <a:pt x="94364" y="3017"/>
                </a:lnTo>
                <a:lnTo>
                  <a:pt x="91975" y="3017"/>
                </a:lnTo>
                <a:lnTo>
                  <a:pt x="91975" y="75"/>
                </a:lnTo>
                <a:cubicBezTo>
                  <a:pt x="91975" y="34"/>
                  <a:pt x="91943" y="0"/>
                  <a:pt x="91902" y="0"/>
                </a:cubicBezTo>
                <a:cubicBezTo>
                  <a:pt x="91860" y="0"/>
                  <a:pt x="91826" y="34"/>
                  <a:pt x="91826" y="75"/>
                </a:cubicBezTo>
                <a:lnTo>
                  <a:pt x="91826" y="3017"/>
                </a:lnTo>
                <a:lnTo>
                  <a:pt x="89438" y="3017"/>
                </a:lnTo>
                <a:lnTo>
                  <a:pt x="89438" y="75"/>
                </a:lnTo>
                <a:cubicBezTo>
                  <a:pt x="89438" y="34"/>
                  <a:pt x="89404" y="0"/>
                  <a:pt x="89363" y="0"/>
                </a:cubicBezTo>
                <a:cubicBezTo>
                  <a:pt x="89322" y="0"/>
                  <a:pt x="89289" y="34"/>
                  <a:pt x="89289" y="75"/>
                </a:cubicBezTo>
                <a:lnTo>
                  <a:pt x="89289" y="3017"/>
                </a:lnTo>
                <a:lnTo>
                  <a:pt x="86900" y="3017"/>
                </a:lnTo>
                <a:lnTo>
                  <a:pt x="86900" y="75"/>
                </a:lnTo>
                <a:cubicBezTo>
                  <a:pt x="86900" y="34"/>
                  <a:pt x="86867" y="0"/>
                  <a:pt x="86826" y="0"/>
                </a:cubicBezTo>
                <a:cubicBezTo>
                  <a:pt x="86785" y="0"/>
                  <a:pt x="86752" y="34"/>
                  <a:pt x="86752" y="75"/>
                </a:cubicBezTo>
                <a:lnTo>
                  <a:pt x="86752" y="3017"/>
                </a:lnTo>
                <a:lnTo>
                  <a:pt x="84363" y="3017"/>
                </a:lnTo>
                <a:lnTo>
                  <a:pt x="84363" y="75"/>
                </a:lnTo>
                <a:cubicBezTo>
                  <a:pt x="84363" y="34"/>
                  <a:pt x="84330" y="0"/>
                  <a:pt x="84289" y="0"/>
                </a:cubicBezTo>
                <a:cubicBezTo>
                  <a:pt x="84248" y="0"/>
                  <a:pt x="84215" y="34"/>
                  <a:pt x="84215" y="75"/>
                </a:cubicBezTo>
                <a:lnTo>
                  <a:pt x="84215" y="3017"/>
                </a:lnTo>
                <a:lnTo>
                  <a:pt x="81826" y="3017"/>
                </a:lnTo>
                <a:lnTo>
                  <a:pt x="81826" y="75"/>
                </a:lnTo>
                <a:cubicBezTo>
                  <a:pt x="81826" y="34"/>
                  <a:pt x="81792" y="0"/>
                  <a:pt x="81751" y="0"/>
                </a:cubicBezTo>
                <a:cubicBezTo>
                  <a:pt x="81710" y="0"/>
                  <a:pt x="81677" y="34"/>
                  <a:pt x="81677" y="75"/>
                </a:cubicBezTo>
                <a:lnTo>
                  <a:pt x="81677" y="3017"/>
                </a:lnTo>
                <a:lnTo>
                  <a:pt x="79288" y="3017"/>
                </a:lnTo>
                <a:lnTo>
                  <a:pt x="79288" y="75"/>
                </a:lnTo>
                <a:cubicBezTo>
                  <a:pt x="79288" y="34"/>
                  <a:pt x="79255" y="0"/>
                  <a:pt x="79214" y="0"/>
                </a:cubicBezTo>
                <a:cubicBezTo>
                  <a:pt x="79173" y="0"/>
                  <a:pt x="79139" y="34"/>
                  <a:pt x="79139" y="75"/>
                </a:cubicBezTo>
                <a:lnTo>
                  <a:pt x="79139" y="3017"/>
                </a:lnTo>
                <a:lnTo>
                  <a:pt x="76751" y="3017"/>
                </a:lnTo>
                <a:lnTo>
                  <a:pt x="76751" y="75"/>
                </a:lnTo>
                <a:cubicBezTo>
                  <a:pt x="76751" y="34"/>
                  <a:pt x="76718" y="0"/>
                  <a:pt x="76677" y="0"/>
                </a:cubicBezTo>
                <a:cubicBezTo>
                  <a:pt x="76636" y="0"/>
                  <a:pt x="76603" y="34"/>
                  <a:pt x="76603" y="75"/>
                </a:cubicBezTo>
                <a:lnTo>
                  <a:pt x="76603" y="3017"/>
                </a:lnTo>
                <a:lnTo>
                  <a:pt x="74214" y="3017"/>
                </a:lnTo>
                <a:lnTo>
                  <a:pt x="74214" y="75"/>
                </a:lnTo>
                <a:cubicBezTo>
                  <a:pt x="74214" y="34"/>
                  <a:pt x="74180" y="0"/>
                  <a:pt x="74139" y="0"/>
                </a:cubicBezTo>
                <a:cubicBezTo>
                  <a:pt x="74098" y="0"/>
                  <a:pt x="74065" y="34"/>
                  <a:pt x="74065" y="75"/>
                </a:cubicBezTo>
                <a:lnTo>
                  <a:pt x="74065" y="3017"/>
                </a:lnTo>
                <a:lnTo>
                  <a:pt x="71676" y="3017"/>
                </a:lnTo>
                <a:lnTo>
                  <a:pt x="71676" y="75"/>
                </a:lnTo>
                <a:cubicBezTo>
                  <a:pt x="71676" y="34"/>
                  <a:pt x="71642" y="0"/>
                  <a:pt x="71601" y="0"/>
                </a:cubicBezTo>
                <a:cubicBezTo>
                  <a:pt x="71560" y="0"/>
                  <a:pt x="71527" y="34"/>
                  <a:pt x="71527" y="75"/>
                </a:cubicBezTo>
                <a:lnTo>
                  <a:pt x="71527" y="3017"/>
                </a:lnTo>
                <a:lnTo>
                  <a:pt x="69139" y="3017"/>
                </a:lnTo>
                <a:lnTo>
                  <a:pt x="69139" y="75"/>
                </a:lnTo>
                <a:cubicBezTo>
                  <a:pt x="69139" y="34"/>
                  <a:pt x="69106" y="0"/>
                  <a:pt x="69064" y="0"/>
                </a:cubicBezTo>
                <a:cubicBezTo>
                  <a:pt x="69024" y="0"/>
                  <a:pt x="68990" y="34"/>
                  <a:pt x="68990" y="75"/>
                </a:cubicBezTo>
                <a:lnTo>
                  <a:pt x="68990" y="3017"/>
                </a:lnTo>
                <a:lnTo>
                  <a:pt x="66601" y="3017"/>
                </a:lnTo>
                <a:lnTo>
                  <a:pt x="66601" y="75"/>
                </a:lnTo>
                <a:cubicBezTo>
                  <a:pt x="66601" y="34"/>
                  <a:pt x="66568" y="0"/>
                  <a:pt x="66527" y="0"/>
                </a:cubicBezTo>
                <a:cubicBezTo>
                  <a:pt x="66486" y="0"/>
                  <a:pt x="66452" y="34"/>
                  <a:pt x="66452" y="75"/>
                </a:cubicBezTo>
                <a:lnTo>
                  <a:pt x="66452" y="3017"/>
                </a:lnTo>
                <a:lnTo>
                  <a:pt x="64064" y="3017"/>
                </a:lnTo>
                <a:lnTo>
                  <a:pt x="64064" y="75"/>
                </a:lnTo>
                <a:cubicBezTo>
                  <a:pt x="64064" y="34"/>
                  <a:pt x="64030" y="0"/>
                  <a:pt x="63989" y="0"/>
                </a:cubicBezTo>
                <a:cubicBezTo>
                  <a:pt x="63948" y="0"/>
                  <a:pt x="63915" y="34"/>
                  <a:pt x="63915" y="75"/>
                </a:cubicBezTo>
                <a:lnTo>
                  <a:pt x="63915" y="3017"/>
                </a:lnTo>
                <a:lnTo>
                  <a:pt x="61526" y="3017"/>
                </a:lnTo>
                <a:lnTo>
                  <a:pt x="61526" y="75"/>
                </a:lnTo>
                <a:cubicBezTo>
                  <a:pt x="61526" y="34"/>
                  <a:pt x="61493" y="0"/>
                  <a:pt x="61452" y="0"/>
                </a:cubicBezTo>
                <a:cubicBezTo>
                  <a:pt x="61411" y="0"/>
                  <a:pt x="61378" y="34"/>
                  <a:pt x="61378" y="75"/>
                </a:cubicBezTo>
                <a:lnTo>
                  <a:pt x="61378" y="3017"/>
                </a:lnTo>
                <a:lnTo>
                  <a:pt x="58989" y="3017"/>
                </a:lnTo>
                <a:lnTo>
                  <a:pt x="58989" y="75"/>
                </a:lnTo>
                <a:cubicBezTo>
                  <a:pt x="58989" y="34"/>
                  <a:pt x="58956" y="0"/>
                  <a:pt x="58915" y="0"/>
                </a:cubicBezTo>
                <a:lnTo>
                  <a:pt x="58915" y="0"/>
                </a:lnTo>
                <a:cubicBezTo>
                  <a:pt x="58874" y="0"/>
                  <a:pt x="58840" y="34"/>
                  <a:pt x="58840" y="75"/>
                </a:cubicBezTo>
                <a:lnTo>
                  <a:pt x="58840" y="3017"/>
                </a:lnTo>
                <a:lnTo>
                  <a:pt x="56452" y="3017"/>
                </a:lnTo>
                <a:lnTo>
                  <a:pt x="56452" y="75"/>
                </a:lnTo>
                <a:cubicBezTo>
                  <a:pt x="56452" y="34"/>
                  <a:pt x="56417" y="0"/>
                  <a:pt x="56377" y="0"/>
                </a:cubicBezTo>
                <a:cubicBezTo>
                  <a:pt x="56336" y="0"/>
                  <a:pt x="56303" y="34"/>
                  <a:pt x="56303" y="75"/>
                </a:cubicBezTo>
                <a:lnTo>
                  <a:pt x="56303" y="3017"/>
                </a:lnTo>
                <a:lnTo>
                  <a:pt x="53914" y="3017"/>
                </a:lnTo>
                <a:lnTo>
                  <a:pt x="53914" y="75"/>
                </a:lnTo>
                <a:cubicBezTo>
                  <a:pt x="53914" y="34"/>
                  <a:pt x="53881" y="0"/>
                  <a:pt x="53840" y="0"/>
                </a:cubicBezTo>
                <a:cubicBezTo>
                  <a:pt x="53799" y="0"/>
                  <a:pt x="53766" y="34"/>
                  <a:pt x="53766" y="75"/>
                </a:cubicBezTo>
                <a:lnTo>
                  <a:pt x="53766" y="3017"/>
                </a:lnTo>
                <a:lnTo>
                  <a:pt x="51376" y="3017"/>
                </a:lnTo>
                <a:lnTo>
                  <a:pt x="51376" y="75"/>
                </a:lnTo>
                <a:cubicBezTo>
                  <a:pt x="51376" y="34"/>
                  <a:pt x="51344" y="0"/>
                  <a:pt x="51303" y="0"/>
                </a:cubicBezTo>
                <a:cubicBezTo>
                  <a:pt x="51262" y="0"/>
                  <a:pt x="51228" y="34"/>
                  <a:pt x="51228" y="75"/>
                </a:cubicBezTo>
                <a:lnTo>
                  <a:pt x="51228" y="3017"/>
                </a:lnTo>
                <a:lnTo>
                  <a:pt x="48839" y="3017"/>
                </a:lnTo>
                <a:lnTo>
                  <a:pt x="48839" y="75"/>
                </a:lnTo>
                <a:cubicBezTo>
                  <a:pt x="48839" y="34"/>
                  <a:pt x="48806" y="0"/>
                  <a:pt x="48764" y="0"/>
                </a:cubicBezTo>
                <a:cubicBezTo>
                  <a:pt x="48723" y="0"/>
                  <a:pt x="48691" y="34"/>
                  <a:pt x="48691" y="75"/>
                </a:cubicBezTo>
                <a:lnTo>
                  <a:pt x="48691" y="3017"/>
                </a:lnTo>
                <a:lnTo>
                  <a:pt x="46302" y="3017"/>
                </a:lnTo>
                <a:lnTo>
                  <a:pt x="46302" y="75"/>
                </a:lnTo>
                <a:cubicBezTo>
                  <a:pt x="46302" y="34"/>
                  <a:pt x="46269" y="0"/>
                  <a:pt x="46227" y="0"/>
                </a:cubicBezTo>
                <a:cubicBezTo>
                  <a:pt x="46187" y="0"/>
                  <a:pt x="46153" y="34"/>
                  <a:pt x="46153" y="75"/>
                </a:cubicBezTo>
                <a:lnTo>
                  <a:pt x="46153" y="3017"/>
                </a:lnTo>
                <a:lnTo>
                  <a:pt x="43764" y="3017"/>
                </a:lnTo>
                <a:lnTo>
                  <a:pt x="43764" y="75"/>
                </a:lnTo>
                <a:cubicBezTo>
                  <a:pt x="43764" y="34"/>
                  <a:pt x="43732" y="0"/>
                  <a:pt x="43691" y="0"/>
                </a:cubicBezTo>
                <a:cubicBezTo>
                  <a:pt x="43650" y="0"/>
                  <a:pt x="43616" y="34"/>
                  <a:pt x="43616" y="75"/>
                </a:cubicBezTo>
                <a:lnTo>
                  <a:pt x="43616" y="3017"/>
                </a:lnTo>
                <a:lnTo>
                  <a:pt x="41227" y="3017"/>
                </a:lnTo>
                <a:lnTo>
                  <a:pt x="41227" y="75"/>
                </a:lnTo>
                <a:cubicBezTo>
                  <a:pt x="41227" y="34"/>
                  <a:pt x="41194" y="0"/>
                  <a:pt x="41153" y="0"/>
                </a:cubicBezTo>
                <a:cubicBezTo>
                  <a:pt x="41111" y="0"/>
                  <a:pt x="41078" y="34"/>
                  <a:pt x="41078" y="75"/>
                </a:cubicBezTo>
                <a:lnTo>
                  <a:pt x="41078" y="3017"/>
                </a:lnTo>
                <a:lnTo>
                  <a:pt x="38689" y="3017"/>
                </a:lnTo>
                <a:lnTo>
                  <a:pt x="38689" y="75"/>
                </a:lnTo>
                <a:cubicBezTo>
                  <a:pt x="38689" y="34"/>
                  <a:pt x="38656" y="0"/>
                  <a:pt x="38615" y="0"/>
                </a:cubicBezTo>
                <a:cubicBezTo>
                  <a:pt x="38574" y="0"/>
                  <a:pt x="38541" y="34"/>
                  <a:pt x="38541" y="75"/>
                </a:cubicBezTo>
                <a:lnTo>
                  <a:pt x="38541" y="3017"/>
                </a:lnTo>
                <a:lnTo>
                  <a:pt x="36152" y="3017"/>
                </a:lnTo>
                <a:lnTo>
                  <a:pt x="36152" y="75"/>
                </a:lnTo>
                <a:cubicBezTo>
                  <a:pt x="36152" y="34"/>
                  <a:pt x="36119" y="0"/>
                  <a:pt x="36078" y="0"/>
                </a:cubicBezTo>
                <a:cubicBezTo>
                  <a:pt x="36037" y="0"/>
                  <a:pt x="36004" y="34"/>
                  <a:pt x="36004" y="75"/>
                </a:cubicBezTo>
                <a:lnTo>
                  <a:pt x="36004" y="3017"/>
                </a:lnTo>
                <a:lnTo>
                  <a:pt x="33615" y="3017"/>
                </a:lnTo>
                <a:lnTo>
                  <a:pt x="33615" y="75"/>
                </a:lnTo>
                <a:cubicBezTo>
                  <a:pt x="33615" y="34"/>
                  <a:pt x="33582" y="0"/>
                  <a:pt x="33541" y="0"/>
                </a:cubicBezTo>
                <a:cubicBezTo>
                  <a:pt x="33500" y="0"/>
                  <a:pt x="33466" y="34"/>
                  <a:pt x="33466" y="75"/>
                </a:cubicBezTo>
                <a:lnTo>
                  <a:pt x="33466" y="3017"/>
                </a:lnTo>
                <a:lnTo>
                  <a:pt x="31077" y="3017"/>
                </a:lnTo>
                <a:lnTo>
                  <a:pt x="31077" y="75"/>
                </a:lnTo>
                <a:cubicBezTo>
                  <a:pt x="31077" y="34"/>
                  <a:pt x="31044" y="0"/>
                  <a:pt x="31003" y="0"/>
                </a:cubicBezTo>
                <a:cubicBezTo>
                  <a:pt x="30962" y="0"/>
                  <a:pt x="30928" y="34"/>
                  <a:pt x="30928" y="75"/>
                </a:cubicBezTo>
                <a:lnTo>
                  <a:pt x="30928" y="3017"/>
                </a:lnTo>
                <a:lnTo>
                  <a:pt x="28540" y="3017"/>
                </a:lnTo>
                <a:lnTo>
                  <a:pt x="28540" y="75"/>
                </a:lnTo>
                <a:cubicBezTo>
                  <a:pt x="28540" y="34"/>
                  <a:pt x="28507" y="0"/>
                  <a:pt x="28466" y="0"/>
                </a:cubicBezTo>
                <a:cubicBezTo>
                  <a:pt x="28425" y="0"/>
                  <a:pt x="28391" y="34"/>
                  <a:pt x="28391" y="75"/>
                </a:cubicBezTo>
                <a:lnTo>
                  <a:pt x="28391" y="3017"/>
                </a:lnTo>
                <a:lnTo>
                  <a:pt x="26002" y="3017"/>
                </a:lnTo>
                <a:lnTo>
                  <a:pt x="26002" y="75"/>
                </a:lnTo>
                <a:cubicBezTo>
                  <a:pt x="26002" y="34"/>
                  <a:pt x="25970" y="0"/>
                  <a:pt x="25929" y="0"/>
                </a:cubicBezTo>
                <a:cubicBezTo>
                  <a:pt x="25888" y="0"/>
                  <a:pt x="25854" y="34"/>
                  <a:pt x="25854" y="75"/>
                </a:cubicBezTo>
                <a:lnTo>
                  <a:pt x="25854" y="3017"/>
                </a:lnTo>
                <a:lnTo>
                  <a:pt x="23465" y="3017"/>
                </a:lnTo>
                <a:lnTo>
                  <a:pt x="23465" y="75"/>
                </a:lnTo>
                <a:cubicBezTo>
                  <a:pt x="23465" y="34"/>
                  <a:pt x="23431" y="0"/>
                  <a:pt x="23390" y="0"/>
                </a:cubicBezTo>
                <a:cubicBezTo>
                  <a:pt x="23349" y="0"/>
                  <a:pt x="23316" y="34"/>
                  <a:pt x="23316" y="75"/>
                </a:cubicBezTo>
                <a:lnTo>
                  <a:pt x="23316" y="3017"/>
                </a:lnTo>
                <a:lnTo>
                  <a:pt x="20928" y="3017"/>
                </a:lnTo>
                <a:lnTo>
                  <a:pt x="20928" y="75"/>
                </a:lnTo>
                <a:cubicBezTo>
                  <a:pt x="20928" y="34"/>
                  <a:pt x="20894" y="0"/>
                  <a:pt x="20854" y="0"/>
                </a:cubicBezTo>
                <a:cubicBezTo>
                  <a:pt x="20812" y="0"/>
                  <a:pt x="20779" y="34"/>
                  <a:pt x="20779" y="75"/>
                </a:cubicBezTo>
                <a:lnTo>
                  <a:pt x="20779" y="3017"/>
                </a:lnTo>
                <a:lnTo>
                  <a:pt x="18390" y="3017"/>
                </a:lnTo>
                <a:lnTo>
                  <a:pt x="18390" y="75"/>
                </a:lnTo>
                <a:cubicBezTo>
                  <a:pt x="18390" y="34"/>
                  <a:pt x="18357" y="0"/>
                  <a:pt x="18316" y="0"/>
                </a:cubicBezTo>
                <a:cubicBezTo>
                  <a:pt x="18275" y="0"/>
                  <a:pt x="18242" y="34"/>
                  <a:pt x="18242" y="75"/>
                </a:cubicBezTo>
                <a:lnTo>
                  <a:pt x="18242" y="3017"/>
                </a:lnTo>
                <a:lnTo>
                  <a:pt x="15853" y="3017"/>
                </a:lnTo>
                <a:lnTo>
                  <a:pt x="15853" y="75"/>
                </a:lnTo>
                <a:cubicBezTo>
                  <a:pt x="15853" y="34"/>
                  <a:pt x="15819" y="0"/>
                  <a:pt x="15778" y="0"/>
                </a:cubicBezTo>
                <a:cubicBezTo>
                  <a:pt x="15737" y="0"/>
                  <a:pt x="15704" y="34"/>
                  <a:pt x="15704" y="75"/>
                </a:cubicBezTo>
                <a:lnTo>
                  <a:pt x="15704" y="3017"/>
                </a:lnTo>
                <a:lnTo>
                  <a:pt x="13315" y="3017"/>
                </a:lnTo>
                <a:lnTo>
                  <a:pt x="13315" y="75"/>
                </a:lnTo>
                <a:cubicBezTo>
                  <a:pt x="13315" y="34"/>
                  <a:pt x="13282" y="0"/>
                  <a:pt x="13241" y="0"/>
                </a:cubicBezTo>
                <a:cubicBezTo>
                  <a:pt x="13200" y="0"/>
                  <a:pt x="13167" y="34"/>
                  <a:pt x="13167" y="75"/>
                </a:cubicBezTo>
                <a:lnTo>
                  <a:pt x="13167" y="3017"/>
                </a:lnTo>
                <a:lnTo>
                  <a:pt x="10778" y="3017"/>
                </a:lnTo>
                <a:lnTo>
                  <a:pt x="10778" y="75"/>
                </a:lnTo>
                <a:cubicBezTo>
                  <a:pt x="10778" y="34"/>
                  <a:pt x="10745" y="0"/>
                  <a:pt x="10704" y="0"/>
                </a:cubicBezTo>
                <a:cubicBezTo>
                  <a:pt x="10663" y="0"/>
                  <a:pt x="10630" y="34"/>
                  <a:pt x="10630" y="75"/>
                </a:cubicBezTo>
                <a:lnTo>
                  <a:pt x="10630" y="3017"/>
                </a:lnTo>
                <a:lnTo>
                  <a:pt x="8241" y="3017"/>
                </a:lnTo>
                <a:lnTo>
                  <a:pt x="8241" y="75"/>
                </a:lnTo>
                <a:cubicBezTo>
                  <a:pt x="8241" y="34"/>
                  <a:pt x="8207" y="0"/>
                  <a:pt x="8166" y="0"/>
                </a:cubicBezTo>
                <a:cubicBezTo>
                  <a:pt x="8125" y="0"/>
                  <a:pt x="8092" y="34"/>
                  <a:pt x="8092" y="75"/>
                </a:cubicBezTo>
                <a:lnTo>
                  <a:pt x="8092" y="3017"/>
                </a:lnTo>
                <a:lnTo>
                  <a:pt x="5703" y="3017"/>
                </a:lnTo>
                <a:lnTo>
                  <a:pt x="5703" y="75"/>
                </a:lnTo>
                <a:cubicBezTo>
                  <a:pt x="5703" y="34"/>
                  <a:pt x="5670" y="0"/>
                  <a:pt x="5629" y="0"/>
                </a:cubicBezTo>
                <a:cubicBezTo>
                  <a:pt x="5588" y="0"/>
                  <a:pt x="5554" y="34"/>
                  <a:pt x="5554" y="75"/>
                </a:cubicBezTo>
                <a:lnTo>
                  <a:pt x="5554" y="3017"/>
                </a:lnTo>
                <a:lnTo>
                  <a:pt x="3166" y="3017"/>
                </a:lnTo>
                <a:lnTo>
                  <a:pt x="3166" y="75"/>
                </a:lnTo>
                <a:cubicBezTo>
                  <a:pt x="3166" y="34"/>
                  <a:pt x="3133" y="0"/>
                  <a:pt x="3092" y="0"/>
                </a:cubicBezTo>
                <a:cubicBezTo>
                  <a:pt x="3051" y="0"/>
                  <a:pt x="3018" y="34"/>
                  <a:pt x="3018" y="75"/>
                </a:cubicBezTo>
                <a:lnTo>
                  <a:pt x="3018" y="3017"/>
                </a:lnTo>
                <a:lnTo>
                  <a:pt x="75" y="3017"/>
                </a:lnTo>
                <a:cubicBezTo>
                  <a:pt x="34" y="3017"/>
                  <a:pt x="1" y="3050"/>
                  <a:pt x="1" y="3091"/>
                </a:cubicBezTo>
                <a:cubicBezTo>
                  <a:pt x="1" y="3132"/>
                  <a:pt x="34" y="3165"/>
                  <a:pt x="75" y="3165"/>
                </a:cubicBezTo>
                <a:lnTo>
                  <a:pt x="3018" y="3165"/>
                </a:lnTo>
                <a:lnTo>
                  <a:pt x="3018" y="5554"/>
                </a:lnTo>
                <a:lnTo>
                  <a:pt x="75" y="5554"/>
                </a:lnTo>
                <a:cubicBezTo>
                  <a:pt x="34" y="5554"/>
                  <a:pt x="1" y="5587"/>
                  <a:pt x="1" y="5628"/>
                </a:cubicBezTo>
                <a:cubicBezTo>
                  <a:pt x="1" y="5670"/>
                  <a:pt x="34" y="5703"/>
                  <a:pt x="75" y="5703"/>
                </a:cubicBezTo>
                <a:lnTo>
                  <a:pt x="3018" y="5703"/>
                </a:lnTo>
                <a:lnTo>
                  <a:pt x="3018" y="8092"/>
                </a:lnTo>
                <a:lnTo>
                  <a:pt x="75" y="8092"/>
                </a:lnTo>
                <a:cubicBezTo>
                  <a:pt x="34" y="8092"/>
                  <a:pt x="1" y="8125"/>
                  <a:pt x="1" y="8166"/>
                </a:cubicBezTo>
                <a:cubicBezTo>
                  <a:pt x="1" y="8207"/>
                  <a:pt x="34" y="8240"/>
                  <a:pt x="75" y="8240"/>
                </a:cubicBezTo>
                <a:lnTo>
                  <a:pt x="3018" y="8240"/>
                </a:lnTo>
                <a:lnTo>
                  <a:pt x="3018" y="10629"/>
                </a:lnTo>
                <a:lnTo>
                  <a:pt x="75" y="10629"/>
                </a:lnTo>
                <a:cubicBezTo>
                  <a:pt x="34" y="10629"/>
                  <a:pt x="1" y="10662"/>
                  <a:pt x="1" y="10703"/>
                </a:cubicBezTo>
                <a:cubicBezTo>
                  <a:pt x="1" y="10744"/>
                  <a:pt x="34" y="10777"/>
                  <a:pt x="75" y="10777"/>
                </a:cubicBezTo>
                <a:lnTo>
                  <a:pt x="3018" y="10777"/>
                </a:lnTo>
                <a:lnTo>
                  <a:pt x="3018" y="13166"/>
                </a:lnTo>
                <a:lnTo>
                  <a:pt x="75" y="13166"/>
                </a:lnTo>
                <a:cubicBezTo>
                  <a:pt x="34" y="13166"/>
                  <a:pt x="1" y="13199"/>
                  <a:pt x="1" y="13240"/>
                </a:cubicBezTo>
                <a:cubicBezTo>
                  <a:pt x="1" y="13282"/>
                  <a:pt x="34" y="13316"/>
                  <a:pt x="75" y="13316"/>
                </a:cubicBezTo>
                <a:lnTo>
                  <a:pt x="3018" y="13316"/>
                </a:lnTo>
                <a:lnTo>
                  <a:pt x="3018" y="15704"/>
                </a:lnTo>
                <a:lnTo>
                  <a:pt x="75" y="15704"/>
                </a:lnTo>
                <a:cubicBezTo>
                  <a:pt x="34" y="15704"/>
                  <a:pt x="1" y="15737"/>
                  <a:pt x="1" y="15778"/>
                </a:cubicBezTo>
                <a:cubicBezTo>
                  <a:pt x="1" y="15819"/>
                  <a:pt x="34" y="15853"/>
                  <a:pt x="75" y="15853"/>
                </a:cubicBezTo>
                <a:lnTo>
                  <a:pt x="3018" y="15853"/>
                </a:lnTo>
                <a:lnTo>
                  <a:pt x="3018" y="18242"/>
                </a:lnTo>
                <a:lnTo>
                  <a:pt x="75" y="18242"/>
                </a:lnTo>
                <a:cubicBezTo>
                  <a:pt x="34" y="18242"/>
                  <a:pt x="1" y="18275"/>
                  <a:pt x="1" y="18316"/>
                </a:cubicBezTo>
                <a:cubicBezTo>
                  <a:pt x="1" y="18357"/>
                  <a:pt x="34" y="18389"/>
                  <a:pt x="75" y="18389"/>
                </a:cubicBezTo>
                <a:lnTo>
                  <a:pt x="3018" y="18389"/>
                </a:lnTo>
                <a:lnTo>
                  <a:pt x="3018" y="20778"/>
                </a:lnTo>
                <a:lnTo>
                  <a:pt x="75" y="20778"/>
                </a:lnTo>
                <a:cubicBezTo>
                  <a:pt x="34" y="20778"/>
                  <a:pt x="1" y="20812"/>
                  <a:pt x="1" y="20853"/>
                </a:cubicBezTo>
                <a:cubicBezTo>
                  <a:pt x="1" y="20894"/>
                  <a:pt x="34" y="20928"/>
                  <a:pt x="75" y="20928"/>
                </a:cubicBezTo>
                <a:lnTo>
                  <a:pt x="3018" y="20928"/>
                </a:lnTo>
                <a:lnTo>
                  <a:pt x="3018" y="23316"/>
                </a:lnTo>
                <a:lnTo>
                  <a:pt x="75" y="23316"/>
                </a:lnTo>
                <a:cubicBezTo>
                  <a:pt x="34" y="23316"/>
                  <a:pt x="1" y="23350"/>
                  <a:pt x="1" y="23391"/>
                </a:cubicBezTo>
                <a:cubicBezTo>
                  <a:pt x="1" y="23432"/>
                  <a:pt x="34" y="23465"/>
                  <a:pt x="75" y="23465"/>
                </a:cubicBezTo>
                <a:lnTo>
                  <a:pt x="3018" y="23465"/>
                </a:lnTo>
                <a:lnTo>
                  <a:pt x="3018" y="25854"/>
                </a:lnTo>
                <a:lnTo>
                  <a:pt x="75" y="25854"/>
                </a:lnTo>
                <a:cubicBezTo>
                  <a:pt x="34" y="25854"/>
                  <a:pt x="1" y="25887"/>
                  <a:pt x="1" y="25928"/>
                </a:cubicBezTo>
                <a:cubicBezTo>
                  <a:pt x="1" y="25969"/>
                  <a:pt x="34" y="26002"/>
                  <a:pt x="75" y="26002"/>
                </a:cubicBezTo>
                <a:lnTo>
                  <a:pt x="3018" y="26002"/>
                </a:lnTo>
                <a:lnTo>
                  <a:pt x="3018" y="28391"/>
                </a:lnTo>
                <a:lnTo>
                  <a:pt x="75" y="28391"/>
                </a:lnTo>
                <a:cubicBezTo>
                  <a:pt x="34" y="28391"/>
                  <a:pt x="1" y="28424"/>
                  <a:pt x="1" y="28465"/>
                </a:cubicBezTo>
                <a:cubicBezTo>
                  <a:pt x="1" y="28506"/>
                  <a:pt x="34" y="28540"/>
                  <a:pt x="75" y="28540"/>
                </a:cubicBezTo>
                <a:lnTo>
                  <a:pt x="3018" y="28540"/>
                </a:lnTo>
                <a:lnTo>
                  <a:pt x="3018" y="30928"/>
                </a:lnTo>
                <a:lnTo>
                  <a:pt x="75" y="30928"/>
                </a:lnTo>
                <a:cubicBezTo>
                  <a:pt x="34" y="30928"/>
                  <a:pt x="1" y="30962"/>
                  <a:pt x="1" y="31003"/>
                </a:cubicBezTo>
                <a:cubicBezTo>
                  <a:pt x="1" y="31044"/>
                  <a:pt x="34" y="31077"/>
                  <a:pt x="75" y="31077"/>
                </a:cubicBezTo>
                <a:lnTo>
                  <a:pt x="3018" y="31077"/>
                </a:lnTo>
                <a:lnTo>
                  <a:pt x="3018" y="33466"/>
                </a:lnTo>
                <a:lnTo>
                  <a:pt x="75" y="33466"/>
                </a:lnTo>
                <a:cubicBezTo>
                  <a:pt x="34" y="33466"/>
                  <a:pt x="1" y="33499"/>
                  <a:pt x="1" y="33540"/>
                </a:cubicBezTo>
                <a:cubicBezTo>
                  <a:pt x="1" y="33581"/>
                  <a:pt x="34" y="33614"/>
                  <a:pt x="75" y="33614"/>
                </a:cubicBezTo>
                <a:lnTo>
                  <a:pt x="3018" y="33614"/>
                </a:lnTo>
                <a:lnTo>
                  <a:pt x="3018" y="36003"/>
                </a:lnTo>
                <a:lnTo>
                  <a:pt x="75" y="36003"/>
                </a:lnTo>
                <a:cubicBezTo>
                  <a:pt x="34" y="36003"/>
                  <a:pt x="1" y="36037"/>
                  <a:pt x="1" y="36078"/>
                </a:cubicBezTo>
                <a:cubicBezTo>
                  <a:pt x="1" y="36119"/>
                  <a:pt x="34" y="36152"/>
                  <a:pt x="75" y="36152"/>
                </a:cubicBezTo>
                <a:lnTo>
                  <a:pt x="3018" y="36152"/>
                </a:lnTo>
                <a:lnTo>
                  <a:pt x="3018" y="38540"/>
                </a:lnTo>
                <a:lnTo>
                  <a:pt x="75" y="38540"/>
                </a:lnTo>
                <a:cubicBezTo>
                  <a:pt x="34" y="38540"/>
                  <a:pt x="1" y="38574"/>
                  <a:pt x="1" y="38615"/>
                </a:cubicBezTo>
                <a:cubicBezTo>
                  <a:pt x="1" y="38656"/>
                  <a:pt x="34" y="38690"/>
                  <a:pt x="75" y="38690"/>
                </a:cubicBezTo>
                <a:lnTo>
                  <a:pt x="3018" y="38690"/>
                </a:lnTo>
                <a:lnTo>
                  <a:pt x="3018" y="41079"/>
                </a:lnTo>
                <a:lnTo>
                  <a:pt x="75" y="41079"/>
                </a:lnTo>
                <a:cubicBezTo>
                  <a:pt x="34" y="41079"/>
                  <a:pt x="1" y="41111"/>
                  <a:pt x="1" y="41152"/>
                </a:cubicBezTo>
                <a:cubicBezTo>
                  <a:pt x="1" y="41193"/>
                  <a:pt x="34" y="41226"/>
                  <a:pt x="75" y="41226"/>
                </a:cubicBezTo>
                <a:lnTo>
                  <a:pt x="3018" y="41226"/>
                </a:lnTo>
                <a:lnTo>
                  <a:pt x="3018" y="43616"/>
                </a:lnTo>
                <a:lnTo>
                  <a:pt x="75" y="43616"/>
                </a:lnTo>
                <a:cubicBezTo>
                  <a:pt x="34" y="43616"/>
                  <a:pt x="1" y="43649"/>
                  <a:pt x="1" y="43690"/>
                </a:cubicBezTo>
                <a:cubicBezTo>
                  <a:pt x="1" y="43731"/>
                  <a:pt x="34" y="43764"/>
                  <a:pt x="75" y="43764"/>
                </a:cubicBezTo>
                <a:lnTo>
                  <a:pt x="3018" y="43764"/>
                </a:lnTo>
                <a:lnTo>
                  <a:pt x="3018" y="46152"/>
                </a:lnTo>
                <a:lnTo>
                  <a:pt x="75" y="46152"/>
                </a:lnTo>
                <a:cubicBezTo>
                  <a:pt x="34" y="46152"/>
                  <a:pt x="1" y="46187"/>
                  <a:pt x="1" y="46228"/>
                </a:cubicBezTo>
                <a:cubicBezTo>
                  <a:pt x="1" y="46269"/>
                  <a:pt x="34" y="46302"/>
                  <a:pt x="75" y="46302"/>
                </a:cubicBezTo>
                <a:lnTo>
                  <a:pt x="3018" y="46302"/>
                </a:lnTo>
                <a:lnTo>
                  <a:pt x="3018" y="48691"/>
                </a:lnTo>
                <a:lnTo>
                  <a:pt x="75" y="48691"/>
                </a:lnTo>
                <a:cubicBezTo>
                  <a:pt x="34" y="48691"/>
                  <a:pt x="1" y="48724"/>
                  <a:pt x="1" y="48764"/>
                </a:cubicBezTo>
                <a:cubicBezTo>
                  <a:pt x="1" y="48805"/>
                  <a:pt x="34" y="48839"/>
                  <a:pt x="75" y="48839"/>
                </a:cubicBezTo>
                <a:lnTo>
                  <a:pt x="3018" y="48839"/>
                </a:lnTo>
                <a:lnTo>
                  <a:pt x="3018" y="51228"/>
                </a:lnTo>
                <a:lnTo>
                  <a:pt x="75" y="51228"/>
                </a:lnTo>
                <a:cubicBezTo>
                  <a:pt x="34" y="51228"/>
                  <a:pt x="1" y="51261"/>
                  <a:pt x="1" y="51302"/>
                </a:cubicBezTo>
                <a:cubicBezTo>
                  <a:pt x="1" y="51343"/>
                  <a:pt x="34" y="51376"/>
                  <a:pt x="75" y="51376"/>
                </a:cubicBezTo>
                <a:lnTo>
                  <a:pt x="3018" y="51376"/>
                </a:lnTo>
                <a:lnTo>
                  <a:pt x="3018" y="53765"/>
                </a:lnTo>
                <a:lnTo>
                  <a:pt x="75" y="53765"/>
                </a:lnTo>
                <a:cubicBezTo>
                  <a:pt x="34" y="53765"/>
                  <a:pt x="1" y="53799"/>
                  <a:pt x="1" y="53840"/>
                </a:cubicBezTo>
                <a:cubicBezTo>
                  <a:pt x="1" y="53881"/>
                  <a:pt x="34" y="53914"/>
                  <a:pt x="75" y="53914"/>
                </a:cubicBezTo>
                <a:lnTo>
                  <a:pt x="3018" y="53914"/>
                </a:lnTo>
                <a:lnTo>
                  <a:pt x="3018" y="56303"/>
                </a:lnTo>
                <a:lnTo>
                  <a:pt x="75" y="56303"/>
                </a:lnTo>
                <a:cubicBezTo>
                  <a:pt x="34" y="56303"/>
                  <a:pt x="1" y="56336"/>
                  <a:pt x="1" y="56377"/>
                </a:cubicBezTo>
                <a:cubicBezTo>
                  <a:pt x="1" y="56418"/>
                  <a:pt x="34" y="56451"/>
                  <a:pt x="75" y="56451"/>
                </a:cubicBezTo>
                <a:lnTo>
                  <a:pt x="3018" y="56451"/>
                </a:lnTo>
                <a:lnTo>
                  <a:pt x="3018" y="58840"/>
                </a:lnTo>
                <a:lnTo>
                  <a:pt x="75" y="58840"/>
                </a:lnTo>
                <a:cubicBezTo>
                  <a:pt x="34" y="58840"/>
                  <a:pt x="1" y="58873"/>
                  <a:pt x="1" y="58914"/>
                </a:cubicBezTo>
                <a:cubicBezTo>
                  <a:pt x="1" y="58955"/>
                  <a:pt x="34" y="58988"/>
                  <a:pt x="75" y="58988"/>
                </a:cubicBezTo>
                <a:lnTo>
                  <a:pt x="3018" y="58988"/>
                </a:lnTo>
                <a:lnTo>
                  <a:pt x="3018" y="61558"/>
                </a:lnTo>
                <a:lnTo>
                  <a:pt x="3166" y="61558"/>
                </a:lnTo>
                <a:lnTo>
                  <a:pt x="3166" y="58988"/>
                </a:lnTo>
                <a:lnTo>
                  <a:pt x="5554" y="58988"/>
                </a:lnTo>
                <a:lnTo>
                  <a:pt x="5554" y="61558"/>
                </a:lnTo>
                <a:lnTo>
                  <a:pt x="5703" y="61558"/>
                </a:lnTo>
                <a:lnTo>
                  <a:pt x="5703" y="58988"/>
                </a:lnTo>
                <a:lnTo>
                  <a:pt x="8092" y="58988"/>
                </a:lnTo>
                <a:lnTo>
                  <a:pt x="8092" y="61558"/>
                </a:lnTo>
                <a:lnTo>
                  <a:pt x="8241" y="61558"/>
                </a:lnTo>
                <a:lnTo>
                  <a:pt x="8241" y="58988"/>
                </a:lnTo>
                <a:lnTo>
                  <a:pt x="10630" y="58988"/>
                </a:lnTo>
                <a:lnTo>
                  <a:pt x="10630" y="61558"/>
                </a:lnTo>
                <a:lnTo>
                  <a:pt x="10778" y="61558"/>
                </a:lnTo>
                <a:lnTo>
                  <a:pt x="10778" y="58988"/>
                </a:lnTo>
                <a:lnTo>
                  <a:pt x="13167" y="58988"/>
                </a:lnTo>
                <a:lnTo>
                  <a:pt x="13167" y="61558"/>
                </a:lnTo>
                <a:lnTo>
                  <a:pt x="13315" y="61558"/>
                </a:lnTo>
                <a:lnTo>
                  <a:pt x="13315" y="58988"/>
                </a:lnTo>
                <a:lnTo>
                  <a:pt x="15704" y="58988"/>
                </a:lnTo>
                <a:lnTo>
                  <a:pt x="15704" y="61558"/>
                </a:lnTo>
                <a:lnTo>
                  <a:pt x="15853" y="61558"/>
                </a:lnTo>
                <a:lnTo>
                  <a:pt x="15853" y="58988"/>
                </a:lnTo>
                <a:lnTo>
                  <a:pt x="18242" y="58988"/>
                </a:lnTo>
                <a:lnTo>
                  <a:pt x="18242" y="61558"/>
                </a:lnTo>
                <a:lnTo>
                  <a:pt x="18390" y="61558"/>
                </a:lnTo>
                <a:lnTo>
                  <a:pt x="18390" y="58988"/>
                </a:lnTo>
                <a:lnTo>
                  <a:pt x="20779" y="58988"/>
                </a:lnTo>
                <a:lnTo>
                  <a:pt x="20779" y="61558"/>
                </a:lnTo>
                <a:lnTo>
                  <a:pt x="20928" y="61558"/>
                </a:lnTo>
                <a:lnTo>
                  <a:pt x="20928" y="58988"/>
                </a:lnTo>
                <a:lnTo>
                  <a:pt x="23316" y="58988"/>
                </a:lnTo>
                <a:lnTo>
                  <a:pt x="23316" y="61558"/>
                </a:lnTo>
                <a:lnTo>
                  <a:pt x="23465" y="61558"/>
                </a:lnTo>
                <a:lnTo>
                  <a:pt x="23465" y="58988"/>
                </a:lnTo>
                <a:lnTo>
                  <a:pt x="25854" y="58988"/>
                </a:lnTo>
                <a:lnTo>
                  <a:pt x="25854" y="61558"/>
                </a:lnTo>
                <a:lnTo>
                  <a:pt x="26002" y="61558"/>
                </a:lnTo>
                <a:lnTo>
                  <a:pt x="26002" y="58988"/>
                </a:lnTo>
                <a:lnTo>
                  <a:pt x="28391" y="58988"/>
                </a:lnTo>
                <a:lnTo>
                  <a:pt x="28391" y="61558"/>
                </a:lnTo>
                <a:lnTo>
                  <a:pt x="28540" y="61558"/>
                </a:lnTo>
                <a:lnTo>
                  <a:pt x="28540" y="58988"/>
                </a:lnTo>
                <a:lnTo>
                  <a:pt x="30928" y="58988"/>
                </a:lnTo>
                <a:lnTo>
                  <a:pt x="30928" y="61558"/>
                </a:lnTo>
                <a:lnTo>
                  <a:pt x="31077" y="61558"/>
                </a:lnTo>
                <a:lnTo>
                  <a:pt x="31077" y="58988"/>
                </a:lnTo>
                <a:lnTo>
                  <a:pt x="33466" y="58988"/>
                </a:lnTo>
                <a:lnTo>
                  <a:pt x="33466" y="61558"/>
                </a:lnTo>
                <a:lnTo>
                  <a:pt x="33615" y="61558"/>
                </a:lnTo>
                <a:lnTo>
                  <a:pt x="33615" y="58988"/>
                </a:lnTo>
                <a:lnTo>
                  <a:pt x="36004" y="58988"/>
                </a:lnTo>
                <a:lnTo>
                  <a:pt x="36004" y="61558"/>
                </a:lnTo>
                <a:lnTo>
                  <a:pt x="36152" y="61558"/>
                </a:lnTo>
                <a:lnTo>
                  <a:pt x="36152" y="58988"/>
                </a:lnTo>
                <a:lnTo>
                  <a:pt x="38541" y="58988"/>
                </a:lnTo>
                <a:lnTo>
                  <a:pt x="38541" y="61558"/>
                </a:lnTo>
                <a:lnTo>
                  <a:pt x="38689" y="61558"/>
                </a:lnTo>
                <a:lnTo>
                  <a:pt x="38689" y="58988"/>
                </a:lnTo>
                <a:lnTo>
                  <a:pt x="41078" y="58988"/>
                </a:lnTo>
                <a:lnTo>
                  <a:pt x="41078" y="61558"/>
                </a:lnTo>
                <a:lnTo>
                  <a:pt x="41227" y="61558"/>
                </a:lnTo>
                <a:lnTo>
                  <a:pt x="41227" y="58988"/>
                </a:lnTo>
                <a:lnTo>
                  <a:pt x="43616" y="58988"/>
                </a:lnTo>
                <a:lnTo>
                  <a:pt x="43616" y="61558"/>
                </a:lnTo>
                <a:lnTo>
                  <a:pt x="43764" y="61558"/>
                </a:lnTo>
                <a:lnTo>
                  <a:pt x="43764" y="58988"/>
                </a:lnTo>
                <a:lnTo>
                  <a:pt x="46153" y="58988"/>
                </a:lnTo>
                <a:lnTo>
                  <a:pt x="46153" y="61558"/>
                </a:lnTo>
                <a:lnTo>
                  <a:pt x="46302" y="61558"/>
                </a:lnTo>
                <a:lnTo>
                  <a:pt x="46302" y="58988"/>
                </a:lnTo>
                <a:lnTo>
                  <a:pt x="48691" y="58988"/>
                </a:lnTo>
                <a:lnTo>
                  <a:pt x="48691" y="61558"/>
                </a:lnTo>
                <a:lnTo>
                  <a:pt x="48839" y="61558"/>
                </a:lnTo>
                <a:lnTo>
                  <a:pt x="48839" y="58988"/>
                </a:lnTo>
                <a:lnTo>
                  <a:pt x="51228" y="58988"/>
                </a:lnTo>
                <a:lnTo>
                  <a:pt x="51228" y="61558"/>
                </a:lnTo>
                <a:lnTo>
                  <a:pt x="51376" y="61558"/>
                </a:lnTo>
                <a:lnTo>
                  <a:pt x="51376" y="58988"/>
                </a:lnTo>
                <a:lnTo>
                  <a:pt x="53766" y="58988"/>
                </a:lnTo>
                <a:lnTo>
                  <a:pt x="53766" y="61558"/>
                </a:lnTo>
                <a:lnTo>
                  <a:pt x="53914" y="61558"/>
                </a:lnTo>
                <a:lnTo>
                  <a:pt x="53914" y="58988"/>
                </a:lnTo>
                <a:lnTo>
                  <a:pt x="56303" y="58988"/>
                </a:lnTo>
                <a:lnTo>
                  <a:pt x="56303" y="61558"/>
                </a:lnTo>
                <a:lnTo>
                  <a:pt x="56452" y="61558"/>
                </a:lnTo>
                <a:lnTo>
                  <a:pt x="56452" y="58988"/>
                </a:lnTo>
                <a:lnTo>
                  <a:pt x="58840" y="58988"/>
                </a:lnTo>
                <a:lnTo>
                  <a:pt x="58840" y="61558"/>
                </a:lnTo>
                <a:lnTo>
                  <a:pt x="58989" y="61558"/>
                </a:lnTo>
                <a:lnTo>
                  <a:pt x="58989" y="58988"/>
                </a:lnTo>
                <a:lnTo>
                  <a:pt x="61378" y="58988"/>
                </a:lnTo>
                <a:lnTo>
                  <a:pt x="61378" y="61558"/>
                </a:lnTo>
                <a:lnTo>
                  <a:pt x="61526" y="61558"/>
                </a:lnTo>
                <a:lnTo>
                  <a:pt x="61526" y="58988"/>
                </a:lnTo>
                <a:lnTo>
                  <a:pt x="63915" y="58988"/>
                </a:lnTo>
                <a:lnTo>
                  <a:pt x="63915" y="61558"/>
                </a:lnTo>
                <a:lnTo>
                  <a:pt x="64064" y="61558"/>
                </a:lnTo>
                <a:lnTo>
                  <a:pt x="64064" y="58988"/>
                </a:lnTo>
                <a:lnTo>
                  <a:pt x="66452" y="58988"/>
                </a:lnTo>
                <a:lnTo>
                  <a:pt x="66452" y="61558"/>
                </a:lnTo>
                <a:lnTo>
                  <a:pt x="66601" y="61558"/>
                </a:lnTo>
                <a:lnTo>
                  <a:pt x="66601" y="58988"/>
                </a:lnTo>
                <a:lnTo>
                  <a:pt x="68990" y="58988"/>
                </a:lnTo>
                <a:lnTo>
                  <a:pt x="68990" y="61558"/>
                </a:lnTo>
                <a:lnTo>
                  <a:pt x="69139" y="61558"/>
                </a:lnTo>
                <a:lnTo>
                  <a:pt x="69139" y="58988"/>
                </a:lnTo>
                <a:lnTo>
                  <a:pt x="71527" y="58988"/>
                </a:lnTo>
                <a:lnTo>
                  <a:pt x="71527" y="61558"/>
                </a:lnTo>
                <a:lnTo>
                  <a:pt x="71676" y="61558"/>
                </a:lnTo>
                <a:lnTo>
                  <a:pt x="71676" y="58988"/>
                </a:lnTo>
                <a:lnTo>
                  <a:pt x="74065" y="58988"/>
                </a:lnTo>
                <a:lnTo>
                  <a:pt x="74065" y="61558"/>
                </a:lnTo>
                <a:lnTo>
                  <a:pt x="74214" y="61558"/>
                </a:lnTo>
                <a:lnTo>
                  <a:pt x="74214" y="58988"/>
                </a:lnTo>
                <a:lnTo>
                  <a:pt x="76603" y="58988"/>
                </a:lnTo>
                <a:lnTo>
                  <a:pt x="76603" y="61558"/>
                </a:lnTo>
                <a:lnTo>
                  <a:pt x="76751" y="61558"/>
                </a:lnTo>
                <a:lnTo>
                  <a:pt x="76751" y="58988"/>
                </a:lnTo>
                <a:lnTo>
                  <a:pt x="79139" y="58988"/>
                </a:lnTo>
                <a:lnTo>
                  <a:pt x="79139" y="61558"/>
                </a:lnTo>
                <a:lnTo>
                  <a:pt x="79288" y="61558"/>
                </a:lnTo>
                <a:lnTo>
                  <a:pt x="79288" y="58988"/>
                </a:lnTo>
                <a:lnTo>
                  <a:pt x="81677" y="58988"/>
                </a:lnTo>
                <a:lnTo>
                  <a:pt x="81677" y="61558"/>
                </a:lnTo>
                <a:lnTo>
                  <a:pt x="81826" y="61558"/>
                </a:lnTo>
                <a:lnTo>
                  <a:pt x="81826" y="58988"/>
                </a:lnTo>
                <a:lnTo>
                  <a:pt x="84215" y="58988"/>
                </a:lnTo>
                <a:lnTo>
                  <a:pt x="84215" y="61558"/>
                </a:lnTo>
                <a:lnTo>
                  <a:pt x="84363" y="61558"/>
                </a:lnTo>
                <a:lnTo>
                  <a:pt x="84363" y="58988"/>
                </a:lnTo>
                <a:lnTo>
                  <a:pt x="86752" y="58988"/>
                </a:lnTo>
                <a:lnTo>
                  <a:pt x="86752" y="61558"/>
                </a:lnTo>
                <a:lnTo>
                  <a:pt x="86900" y="61558"/>
                </a:lnTo>
                <a:lnTo>
                  <a:pt x="86900" y="58988"/>
                </a:lnTo>
                <a:lnTo>
                  <a:pt x="89289" y="58988"/>
                </a:lnTo>
                <a:lnTo>
                  <a:pt x="89289" y="61558"/>
                </a:lnTo>
                <a:lnTo>
                  <a:pt x="89438" y="61558"/>
                </a:lnTo>
                <a:lnTo>
                  <a:pt x="89438" y="58988"/>
                </a:lnTo>
                <a:lnTo>
                  <a:pt x="91826" y="58988"/>
                </a:lnTo>
                <a:lnTo>
                  <a:pt x="91826" y="61558"/>
                </a:lnTo>
                <a:lnTo>
                  <a:pt x="91975" y="61558"/>
                </a:lnTo>
                <a:lnTo>
                  <a:pt x="91975" y="58988"/>
                </a:lnTo>
                <a:lnTo>
                  <a:pt x="94364" y="58988"/>
                </a:lnTo>
                <a:lnTo>
                  <a:pt x="94364" y="61558"/>
                </a:lnTo>
                <a:lnTo>
                  <a:pt x="94513" y="61558"/>
                </a:lnTo>
                <a:lnTo>
                  <a:pt x="94513" y="58988"/>
                </a:lnTo>
                <a:lnTo>
                  <a:pt x="96901" y="58988"/>
                </a:lnTo>
                <a:lnTo>
                  <a:pt x="96901" y="61558"/>
                </a:lnTo>
                <a:lnTo>
                  <a:pt x="97050" y="61558"/>
                </a:lnTo>
                <a:lnTo>
                  <a:pt x="97050" y="58988"/>
                </a:lnTo>
                <a:lnTo>
                  <a:pt x="99439" y="58988"/>
                </a:lnTo>
                <a:lnTo>
                  <a:pt x="99439" y="61558"/>
                </a:lnTo>
                <a:lnTo>
                  <a:pt x="99588" y="61558"/>
                </a:lnTo>
                <a:lnTo>
                  <a:pt x="99588" y="58988"/>
                </a:lnTo>
                <a:lnTo>
                  <a:pt x="101977" y="58988"/>
                </a:lnTo>
                <a:lnTo>
                  <a:pt x="101977" y="61558"/>
                </a:lnTo>
                <a:lnTo>
                  <a:pt x="102125" y="61558"/>
                </a:lnTo>
                <a:lnTo>
                  <a:pt x="102125" y="58988"/>
                </a:lnTo>
                <a:lnTo>
                  <a:pt x="104514" y="58988"/>
                </a:lnTo>
                <a:lnTo>
                  <a:pt x="104514" y="61558"/>
                </a:lnTo>
                <a:lnTo>
                  <a:pt x="104662" y="61558"/>
                </a:lnTo>
                <a:lnTo>
                  <a:pt x="104662" y="58988"/>
                </a:lnTo>
                <a:lnTo>
                  <a:pt x="107051" y="58988"/>
                </a:lnTo>
                <a:lnTo>
                  <a:pt x="107051" y="61558"/>
                </a:lnTo>
                <a:lnTo>
                  <a:pt x="107200" y="61558"/>
                </a:lnTo>
                <a:lnTo>
                  <a:pt x="107200" y="58988"/>
                </a:lnTo>
                <a:lnTo>
                  <a:pt x="109437" y="58988"/>
                </a:lnTo>
                <a:lnTo>
                  <a:pt x="109437" y="58840"/>
                </a:lnTo>
                <a:lnTo>
                  <a:pt x="107200" y="58840"/>
                </a:lnTo>
                <a:lnTo>
                  <a:pt x="107200" y="56451"/>
                </a:lnTo>
                <a:lnTo>
                  <a:pt x="109437" y="56451"/>
                </a:lnTo>
                <a:lnTo>
                  <a:pt x="109437" y="56303"/>
                </a:lnTo>
                <a:lnTo>
                  <a:pt x="107200" y="56303"/>
                </a:lnTo>
                <a:lnTo>
                  <a:pt x="107200" y="53914"/>
                </a:lnTo>
                <a:lnTo>
                  <a:pt x="109437" y="53914"/>
                </a:lnTo>
                <a:lnTo>
                  <a:pt x="109437" y="53765"/>
                </a:lnTo>
                <a:lnTo>
                  <a:pt x="107200" y="53765"/>
                </a:lnTo>
                <a:lnTo>
                  <a:pt x="107200" y="51376"/>
                </a:lnTo>
                <a:lnTo>
                  <a:pt x="109437" y="51376"/>
                </a:lnTo>
                <a:lnTo>
                  <a:pt x="109437" y="51228"/>
                </a:lnTo>
                <a:lnTo>
                  <a:pt x="107200" y="51228"/>
                </a:lnTo>
                <a:lnTo>
                  <a:pt x="107200" y="48839"/>
                </a:lnTo>
                <a:lnTo>
                  <a:pt x="109437" y="48839"/>
                </a:lnTo>
                <a:lnTo>
                  <a:pt x="109437" y="48691"/>
                </a:lnTo>
                <a:lnTo>
                  <a:pt x="107200" y="48691"/>
                </a:lnTo>
                <a:lnTo>
                  <a:pt x="107200" y="46302"/>
                </a:lnTo>
                <a:lnTo>
                  <a:pt x="109437" y="46302"/>
                </a:lnTo>
                <a:lnTo>
                  <a:pt x="109437" y="46152"/>
                </a:lnTo>
                <a:lnTo>
                  <a:pt x="107200" y="46152"/>
                </a:lnTo>
                <a:lnTo>
                  <a:pt x="107200" y="43764"/>
                </a:lnTo>
                <a:lnTo>
                  <a:pt x="109437" y="43764"/>
                </a:lnTo>
                <a:lnTo>
                  <a:pt x="109437" y="43616"/>
                </a:lnTo>
                <a:lnTo>
                  <a:pt x="107200" y="43616"/>
                </a:lnTo>
                <a:lnTo>
                  <a:pt x="107200" y="41226"/>
                </a:lnTo>
                <a:lnTo>
                  <a:pt x="109437" y="41226"/>
                </a:lnTo>
                <a:lnTo>
                  <a:pt x="109437" y="41079"/>
                </a:lnTo>
                <a:lnTo>
                  <a:pt x="107200" y="41079"/>
                </a:lnTo>
                <a:lnTo>
                  <a:pt x="107200" y="38690"/>
                </a:lnTo>
                <a:lnTo>
                  <a:pt x="109437" y="38690"/>
                </a:lnTo>
                <a:lnTo>
                  <a:pt x="109437" y="38540"/>
                </a:lnTo>
                <a:lnTo>
                  <a:pt x="107200" y="38540"/>
                </a:lnTo>
                <a:lnTo>
                  <a:pt x="107200" y="36152"/>
                </a:lnTo>
                <a:lnTo>
                  <a:pt x="109437" y="36152"/>
                </a:lnTo>
                <a:lnTo>
                  <a:pt x="109437" y="36003"/>
                </a:lnTo>
                <a:lnTo>
                  <a:pt x="107200" y="36003"/>
                </a:lnTo>
                <a:lnTo>
                  <a:pt x="107200" y="33614"/>
                </a:lnTo>
                <a:lnTo>
                  <a:pt x="109437" y="33614"/>
                </a:lnTo>
                <a:lnTo>
                  <a:pt x="109437" y="33466"/>
                </a:lnTo>
                <a:lnTo>
                  <a:pt x="107200" y="33466"/>
                </a:lnTo>
                <a:lnTo>
                  <a:pt x="107200" y="31077"/>
                </a:lnTo>
                <a:lnTo>
                  <a:pt x="109437" y="31077"/>
                </a:lnTo>
                <a:lnTo>
                  <a:pt x="109437" y="30928"/>
                </a:lnTo>
                <a:lnTo>
                  <a:pt x="107200" y="30928"/>
                </a:lnTo>
                <a:lnTo>
                  <a:pt x="107200" y="28540"/>
                </a:lnTo>
                <a:lnTo>
                  <a:pt x="109437" y="28540"/>
                </a:lnTo>
                <a:lnTo>
                  <a:pt x="109437" y="28391"/>
                </a:lnTo>
                <a:lnTo>
                  <a:pt x="107200" y="28391"/>
                </a:lnTo>
                <a:lnTo>
                  <a:pt x="107200" y="26002"/>
                </a:lnTo>
                <a:lnTo>
                  <a:pt x="109437" y="26002"/>
                </a:lnTo>
                <a:lnTo>
                  <a:pt x="109437" y="25854"/>
                </a:lnTo>
                <a:lnTo>
                  <a:pt x="107200" y="25854"/>
                </a:lnTo>
                <a:lnTo>
                  <a:pt x="107200" y="23465"/>
                </a:lnTo>
                <a:lnTo>
                  <a:pt x="109437" y="23465"/>
                </a:lnTo>
                <a:lnTo>
                  <a:pt x="109437" y="23316"/>
                </a:lnTo>
                <a:lnTo>
                  <a:pt x="107200" y="23316"/>
                </a:lnTo>
                <a:lnTo>
                  <a:pt x="107200" y="20928"/>
                </a:lnTo>
                <a:lnTo>
                  <a:pt x="109437" y="20928"/>
                </a:lnTo>
                <a:lnTo>
                  <a:pt x="109437" y="20778"/>
                </a:lnTo>
                <a:lnTo>
                  <a:pt x="107200" y="20778"/>
                </a:lnTo>
                <a:lnTo>
                  <a:pt x="107200" y="18389"/>
                </a:lnTo>
                <a:lnTo>
                  <a:pt x="109437" y="18389"/>
                </a:lnTo>
                <a:lnTo>
                  <a:pt x="109437" y="18242"/>
                </a:lnTo>
                <a:lnTo>
                  <a:pt x="107200" y="18242"/>
                </a:lnTo>
                <a:lnTo>
                  <a:pt x="107200" y="15853"/>
                </a:lnTo>
                <a:lnTo>
                  <a:pt x="109437" y="15853"/>
                </a:lnTo>
                <a:lnTo>
                  <a:pt x="109437" y="15704"/>
                </a:lnTo>
                <a:lnTo>
                  <a:pt x="107200" y="15704"/>
                </a:lnTo>
                <a:lnTo>
                  <a:pt x="107200" y="13316"/>
                </a:lnTo>
                <a:lnTo>
                  <a:pt x="109437" y="13316"/>
                </a:lnTo>
                <a:lnTo>
                  <a:pt x="109437" y="13166"/>
                </a:lnTo>
                <a:lnTo>
                  <a:pt x="107200" y="13166"/>
                </a:lnTo>
                <a:lnTo>
                  <a:pt x="107200" y="10777"/>
                </a:lnTo>
                <a:lnTo>
                  <a:pt x="109437" y="10777"/>
                </a:lnTo>
                <a:lnTo>
                  <a:pt x="109437" y="10629"/>
                </a:lnTo>
                <a:lnTo>
                  <a:pt x="107200" y="10629"/>
                </a:lnTo>
                <a:lnTo>
                  <a:pt x="107200" y="8240"/>
                </a:lnTo>
                <a:lnTo>
                  <a:pt x="109437" y="8240"/>
                </a:lnTo>
                <a:lnTo>
                  <a:pt x="109437" y="8092"/>
                </a:lnTo>
                <a:lnTo>
                  <a:pt x="107200" y="8092"/>
                </a:lnTo>
                <a:lnTo>
                  <a:pt x="107200" y="5703"/>
                </a:lnTo>
                <a:lnTo>
                  <a:pt x="109437" y="5703"/>
                </a:lnTo>
                <a:lnTo>
                  <a:pt x="109437" y="5554"/>
                </a:lnTo>
                <a:lnTo>
                  <a:pt x="107200" y="5554"/>
                </a:lnTo>
                <a:lnTo>
                  <a:pt x="107200" y="316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"/>
          <p:cNvSpPr txBox="1">
            <a:spLocks noGrp="1"/>
          </p:cNvSpPr>
          <p:nvPr>
            <p:ph type="title" idx="2"/>
          </p:nvPr>
        </p:nvSpPr>
        <p:spPr>
          <a:xfrm>
            <a:off x="1504650" y="755000"/>
            <a:ext cx="61347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endParaRPr sz="3400" dirty="0"/>
          </a:p>
        </p:txBody>
      </p:sp>
      <p:sp>
        <p:nvSpPr>
          <p:cNvPr id="189" name="Google Shape;189;p1"/>
          <p:cNvSpPr txBox="1">
            <a:spLocks noGrp="1"/>
          </p:cNvSpPr>
          <p:nvPr>
            <p:ph type="ctrTitle"/>
          </p:nvPr>
        </p:nvSpPr>
        <p:spPr>
          <a:xfrm>
            <a:off x="0" y="-5559"/>
            <a:ext cx="9144000" cy="13654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ES" sz="3600" dirty="0">
                <a:solidFill>
                  <a:srgbClr val="FFFFFF"/>
                </a:solidFill>
              </a:rPr>
              <a:t>III CONGRESO DE AGUA, </a:t>
            </a:r>
            <a:br>
              <a:rPr lang="es-ES" sz="3600" dirty="0">
                <a:solidFill>
                  <a:srgbClr val="FFFFFF"/>
                </a:solidFill>
              </a:rPr>
            </a:br>
            <a:r>
              <a:rPr lang="es-ES" sz="3600" dirty="0">
                <a:solidFill>
                  <a:srgbClr val="FFFFFF"/>
                </a:solidFill>
              </a:rPr>
              <a:t>AMBIENTE Y ENERGÍA</a:t>
            </a:r>
            <a:endParaRPr lang="es-ES" sz="4000" dirty="0">
              <a:solidFill>
                <a:srgbClr val="FFFFFF"/>
              </a:solidFill>
            </a:endParaRPr>
          </a:p>
        </p:txBody>
      </p:sp>
      <p:sp>
        <p:nvSpPr>
          <p:cNvPr id="192" name="Google Shape;192;p1"/>
          <p:cNvSpPr txBox="1"/>
          <p:nvPr/>
        </p:nvSpPr>
        <p:spPr>
          <a:xfrm>
            <a:off x="0" y="1534457"/>
            <a:ext cx="91440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3000" b="0" i="0" u="none" strike="noStrike" cap="none" dirty="0">
                <a:solidFill>
                  <a:schemeClr val="bg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Estudios cinéticos de la reacción del anhídrido acético iniciada por átomos de cloro en condiciones </a:t>
            </a:r>
            <a:br>
              <a:rPr lang="es-ES" sz="3000" b="0" i="0" u="none" strike="noStrike" cap="none" dirty="0">
                <a:solidFill>
                  <a:schemeClr val="bg2"/>
                </a:solidFill>
                <a:latin typeface="Londrina Solid"/>
                <a:ea typeface="Londrina Solid"/>
                <a:cs typeface="Londrina Solid"/>
                <a:sym typeface="Londrina Solid"/>
              </a:rPr>
            </a:br>
            <a:r>
              <a:rPr lang="es-ES" sz="3000" b="0" i="0" u="none" strike="noStrike" cap="none" dirty="0">
                <a:solidFill>
                  <a:schemeClr val="bg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similares a las atmosféricas</a:t>
            </a:r>
            <a:endParaRPr lang="es-ES" sz="3000" b="0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"/>
          <p:cNvSpPr txBox="1"/>
          <p:nvPr/>
        </p:nvSpPr>
        <p:spPr>
          <a:xfrm>
            <a:off x="0" y="3065814"/>
            <a:ext cx="91440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000"/>
            </a:pPr>
            <a:r>
              <a:rPr lang="en" sz="2000" u="sng" dirty="0">
                <a:solidFill>
                  <a:schemeClr val="bg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Mateo Kalinowski</a:t>
            </a:r>
            <a:r>
              <a:rPr lang="en" sz="2000" dirty="0">
                <a:solidFill>
                  <a:schemeClr val="bg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, </a:t>
            </a:r>
            <a:r>
              <a:rPr lang="en" sz="2000" b="0" i="0" u="none" strike="noStrike" cap="none" dirty="0">
                <a:solidFill>
                  <a:schemeClr val="bg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Guido N. Rimondino,</a:t>
            </a:r>
            <a:r>
              <a:rPr lang="en" sz="2000" dirty="0">
                <a:solidFill>
                  <a:schemeClr val="bg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" sz="2000" b="0" i="0" u="none" strike="noStrike" cap="none" dirty="0">
                <a:solidFill>
                  <a:schemeClr val="bg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Camila Nieva</a:t>
            </a:r>
            <a:r>
              <a:rPr lang="en" sz="2000" dirty="0">
                <a:solidFill>
                  <a:schemeClr val="bg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y</a:t>
            </a:r>
            <a:r>
              <a:rPr lang="en" sz="2000" b="0" i="0" u="none" strike="noStrike" cap="none" dirty="0">
                <a:solidFill>
                  <a:schemeClr val="bg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" sz="2000" dirty="0">
                <a:solidFill>
                  <a:schemeClr val="bg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Fabio </a:t>
            </a:r>
            <a:r>
              <a:rPr lang="en" sz="2000" b="0" i="0" u="none" strike="noStrike" cap="none" dirty="0">
                <a:solidFill>
                  <a:schemeClr val="bg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E. Malanca</a:t>
            </a:r>
          </a:p>
          <a:p>
            <a:pPr lvl="0" algn="ctr">
              <a:buSzPts val="2000"/>
            </a:pPr>
            <a:r>
              <a:rPr lang="en" sz="2000" b="0" i="0" u="none" strike="noStrike" cap="none" dirty="0">
                <a:solidFill>
                  <a:schemeClr val="bg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mateo.kalinowski@unc.edu.ar </a:t>
            </a:r>
            <a:endParaRPr sz="2000" b="0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9BF411-E53D-99ED-1845-279F8B1DB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56" b="70520" l="10000" r="90000">
                        <a14:foregroundMark x1="24250" y1="38000" x2="24250" y2="38000"/>
                        <a14:foregroundMark x1="50500" y1="49250" x2="50500" y2="49250"/>
                        <a14:foregroundMark x1="60250" y1="52250" x2="60250" y2="52250"/>
                        <a14:foregroundMark x1="72250" y1="53000" x2="7225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36" b="23859"/>
          <a:stretch/>
        </p:blipFill>
        <p:spPr bwMode="auto">
          <a:xfrm>
            <a:off x="-93785" y="97456"/>
            <a:ext cx="1557801" cy="87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84D0AA-9CF8-CC30-A0A1-BF533648A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323" y="117231"/>
            <a:ext cx="803001" cy="1008069"/>
          </a:xfrm>
          <a:prstGeom prst="rect">
            <a:avLst/>
          </a:prstGeom>
        </p:spPr>
      </p:pic>
      <p:pic>
        <p:nvPicPr>
          <p:cNvPr id="7" name="image2.png">
            <a:extLst>
              <a:ext uri="{FF2B5EF4-FFF2-40B4-BE49-F238E27FC236}">
                <a16:creationId xmlns:a16="http://schemas.microsoft.com/office/drawing/2014/main" id="{13D252D4-3458-C665-DABC-1252AAE9DE67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8247753" y="23446"/>
            <a:ext cx="834390" cy="805815"/>
          </a:xfrm>
          <a:prstGeom prst="rect">
            <a:avLst/>
          </a:prstGeom>
          <a:ln/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DCC30F83-68FE-546B-18B3-8BD40E125001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707634" y="238211"/>
            <a:ext cx="1506855" cy="428625"/>
          </a:xfrm>
          <a:prstGeom prst="rect">
            <a:avLst/>
          </a:prstGeom>
          <a:ln/>
        </p:spPr>
      </p:pic>
      <p:pic>
        <p:nvPicPr>
          <p:cNvPr id="9" name="image3.png">
            <a:extLst>
              <a:ext uri="{FF2B5EF4-FFF2-40B4-BE49-F238E27FC236}">
                <a16:creationId xmlns:a16="http://schemas.microsoft.com/office/drawing/2014/main" id="{C569B966-306C-53C6-C664-556B7CB0E6FB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7458641" y="803116"/>
            <a:ext cx="1581150" cy="438150"/>
          </a:xfrm>
          <a:prstGeom prst="rect">
            <a:avLst/>
          </a:prstGeom>
          <a:ln/>
        </p:spPr>
      </p:pic>
      <p:pic>
        <p:nvPicPr>
          <p:cNvPr id="11" name="image7.png">
            <a:extLst>
              <a:ext uri="{FF2B5EF4-FFF2-40B4-BE49-F238E27FC236}">
                <a16:creationId xmlns:a16="http://schemas.microsoft.com/office/drawing/2014/main" id="{A760A708-B6E2-4BF4-31B8-064ABED34415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8053754" y="4079630"/>
            <a:ext cx="981823" cy="997728"/>
          </a:xfrm>
          <a:prstGeom prst="rect">
            <a:avLst/>
          </a:prstGeom>
          <a:ln/>
        </p:spPr>
      </p:pic>
      <p:pic>
        <p:nvPicPr>
          <p:cNvPr id="12" name="image8.png">
            <a:extLst>
              <a:ext uri="{FF2B5EF4-FFF2-40B4-BE49-F238E27FC236}">
                <a16:creationId xmlns:a16="http://schemas.microsoft.com/office/drawing/2014/main" id="{A693A174-D97E-AE3A-8826-63A2A690C74F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6916616" y="4114800"/>
            <a:ext cx="1031630" cy="933018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96E47C-CF5C-01CB-3AFC-B2CD57536D27}"/>
              </a:ext>
            </a:extLst>
          </p:cNvPr>
          <p:cNvSpPr txBox="1"/>
          <p:nvPr/>
        </p:nvSpPr>
        <p:spPr>
          <a:xfrm>
            <a:off x="0" y="4653255"/>
            <a:ext cx="9144000" cy="4934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u="none" strike="noStrike" cap="none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III CONGRESO DE AGUA, AMBIENTE Y ENERGÍA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1319" t="15948" r="1005" b="18103"/>
          <a:stretch>
            <a:fillRect/>
          </a:stretch>
        </p:blipFill>
        <p:spPr bwMode="auto">
          <a:xfrm>
            <a:off x="846276" y="1651573"/>
            <a:ext cx="7184196" cy="294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545021" y="1993136"/>
            <a:ext cx="3026979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Variación temporal del espectro del anhidrido acético</a:t>
            </a:r>
          </a:p>
        </p:txBody>
      </p:sp>
      <p:sp>
        <p:nvSpPr>
          <p:cNvPr id="3" name="Google Shape;200;g180dfcf672f_1_0">
            <a:extLst>
              <a:ext uri="{FF2B5EF4-FFF2-40B4-BE49-F238E27FC236}">
                <a16:creationId xmlns:a16="http://schemas.microsoft.com/office/drawing/2014/main" id="{547C6D64-2DEB-A1A9-7B9B-04812AACF0A4}"/>
              </a:ext>
            </a:extLst>
          </p:cNvPr>
          <p:cNvSpPr/>
          <p:nvPr/>
        </p:nvSpPr>
        <p:spPr>
          <a:xfrm>
            <a:off x="1" y="-2"/>
            <a:ext cx="9150742" cy="902679"/>
          </a:xfrm>
          <a:custGeom>
            <a:avLst/>
            <a:gdLst/>
            <a:ahLst/>
            <a:cxnLst/>
            <a:rect l="l" t="t" r="r" b="b"/>
            <a:pathLst>
              <a:path w="6278382" h="347980" extrusionOk="0">
                <a:moveTo>
                  <a:pt x="0" y="0"/>
                </a:moveTo>
                <a:lnTo>
                  <a:pt x="6278382" y="0"/>
                </a:lnTo>
                <a:lnTo>
                  <a:pt x="6278382" y="347980"/>
                </a:lnTo>
                <a:lnTo>
                  <a:pt x="0" y="3479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6" name="Google Shape;201;g180dfcf672f_1_0">
            <a:extLst>
              <a:ext uri="{FF2B5EF4-FFF2-40B4-BE49-F238E27FC236}">
                <a16:creationId xmlns:a16="http://schemas.microsoft.com/office/drawing/2014/main" id="{200EA30F-F10B-C743-2659-9124070E48C4}"/>
              </a:ext>
            </a:extLst>
          </p:cNvPr>
          <p:cNvSpPr txBox="1"/>
          <p:nvPr/>
        </p:nvSpPr>
        <p:spPr>
          <a:xfrm>
            <a:off x="2293254" y="173042"/>
            <a:ext cx="4834500" cy="65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3600" dirty="0">
                <a:solidFill>
                  <a:schemeClr val="accent6"/>
                </a:solidFill>
                <a:latin typeface="Londrina Solid" panose="020B0604020202020204" charset="0"/>
                <a:sym typeface="Londrina Solid"/>
              </a:rPr>
              <a:t>RESULTADOS</a:t>
            </a:r>
            <a:endParaRPr lang="es-ES" sz="3600" b="0" i="0" u="none" strike="noStrike" cap="none" dirty="0">
              <a:solidFill>
                <a:schemeClr val="accent6"/>
              </a:solidFill>
              <a:highlight>
                <a:srgbClr val="FFFF00"/>
              </a:highlight>
              <a:latin typeface="Londrina Solid" panose="020B060402020202020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45FB88-EBE6-5F2C-452F-BCF472BEA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736" y="43362"/>
            <a:ext cx="636097" cy="798541"/>
          </a:xfrm>
          <a:prstGeom prst="rect">
            <a:avLst/>
          </a:prstGeom>
        </p:spPr>
      </p:pic>
      <p:pic>
        <p:nvPicPr>
          <p:cNvPr id="8" name="Google Shape;247;p110">
            <a:extLst>
              <a:ext uri="{FF2B5EF4-FFF2-40B4-BE49-F238E27FC236}">
                <a16:creationId xmlns:a16="http://schemas.microsoft.com/office/drawing/2014/main" id="{2E4D3D4E-DE5C-E6B1-BD31-AA556B5E25E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65" y="172658"/>
            <a:ext cx="1992799" cy="61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86;p111">
            <a:extLst>
              <a:ext uri="{FF2B5EF4-FFF2-40B4-BE49-F238E27FC236}">
                <a16:creationId xmlns:a16="http://schemas.microsoft.com/office/drawing/2014/main" id="{D417F5AB-2D38-33A3-6A0F-8509D7A33B1A}"/>
              </a:ext>
            </a:extLst>
          </p:cNvPr>
          <p:cNvSpPr/>
          <p:nvPr/>
        </p:nvSpPr>
        <p:spPr>
          <a:xfrm>
            <a:off x="-6741" y="1067301"/>
            <a:ext cx="5534705" cy="415135"/>
          </a:xfrm>
          <a:custGeom>
            <a:avLst/>
            <a:gdLst/>
            <a:ahLst/>
            <a:cxnLst/>
            <a:rect l="l" t="t" r="r" b="b"/>
            <a:pathLst>
              <a:path w="6278382" h="463941" extrusionOk="0">
                <a:moveTo>
                  <a:pt x="0" y="0"/>
                </a:moveTo>
                <a:lnTo>
                  <a:pt x="6278382" y="0"/>
                </a:lnTo>
                <a:lnTo>
                  <a:pt x="6278382" y="463941"/>
                </a:lnTo>
                <a:lnTo>
                  <a:pt x="0" y="463941"/>
                </a:lnTo>
                <a:close/>
              </a:path>
            </a:pathLst>
          </a:custGeom>
          <a:solidFill>
            <a:srgbClr val="7AB17A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13" name="Google Shape;287;p111">
            <a:extLst>
              <a:ext uri="{FF2B5EF4-FFF2-40B4-BE49-F238E27FC236}">
                <a16:creationId xmlns:a16="http://schemas.microsoft.com/office/drawing/2014/main" id="{C5073101-0091-458D-50ED-39D10C4FDB13}"/>
              </a:ext>
            </a:extLst>
          </p:cNvPr>
          <p:cNvSpPr txBox="1"/>
          <p:nvPr/>
        </p:nvSpPr>
        <p:spPr>
          <a:xfrm>
            <a:off x="51492" y="1109894"/>
            <a:ext cx="5390303" cy="36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DETERMINACIÓN DE LA CONSTANTE CON ÁTOMOS DE CLORO</a:t>
            </a:r>
            <a:endParaRPr sz="2000" b="0" i="0" u="none" strike="noStrike" cap="none" dirty="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1210370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96E47C-CF5C-01CB-3AFC-B2CD57536D27}"/>
              </a:ext>
            </a:extLst>
          </p:cNvPr>
          <p:cNvSpPr txBox="1"/>
          <p:nvPr/>
        </p:nvSpPr>
        <p:spPr>
          <a:xfrm>
            <a:off x="0" y="4653255"/>
            <a:ext cx="9144000" cy="4934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u="none" strike="noStrike" cap="none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III CONGRESO DE AGUA, AMBIENTE Y ENERGÍA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F00387-699D-675C-63C9-F12E094F9E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" t="8819" r="8889"/>
          <a:stretch/>
        </p:blipFill>
        <p:spPr>
          <a:xfrm>
            <a:off x="150450" y="1750356"/>
            <a:ext cx="3228158" cy="2403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a 9">
                <a:extLst>
                  <a:ext uri="{FF2B5EF4-FFF2-40B4-BE49-F238E27FC236}">
                    <a16:creationId xmlns:a16="http://schemas.microsoft.com/office/drawing/2014/main" id="{2E91876A-B895-C96F-3CF1-4E37BEA1BC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5197420"/>
                  </p:ext>
                </p:extLst>
              </p:nvPr>
            </p:nvGraphicFramePr>
            <p:xfrm>
              <a:off x="3668889" y="2683371"/>
              <a:ext cx="5284942" cy="1434593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1038578">
                      <a:extLst>
                        <a:ext uri="{9D8B030D-6E8A-4147-A177-3AD203B41FA5}">
                          <a16:colId xmlns:a16="http://schemas.microsoft.com/office/drawing/2014/main" val="3317641836"/>
                        </a:ext>
                      </a:extLst>
                    </a:gridCol>
                    <a:gridCol w="1592652">
                      <a:extLst>
                        <a:ext uri="{9D8B030D-6E8A-4147-A177-3AD203B41FA5}">
                          <a16:colId xmlns:a16="http://schemas.microsoft.com/office/drawing/2014/main" val="2060318355"/>
                        </a:ext>
                      </a:extLst>
                    </a:gridCol>
                    <a:gridCol w="1326856">
                      <a:extLst>
                        <a:ext uri="{9D8B030D-6E8A-4147-A177-3AD203B41FA5}">
                          <a16:colId xmlns:a16="http://schemas.microsoft.com/office/drawing/2014/main" val="1183901747"/>
                        </a:ext>
                      </a:extLst>
                    </a:gridCol>
                    <a:gridCol w="1326856">
                      <a:extLst>
                        <a:ext uri="{9D8B030D-6E8A-4147-A177-3AD203B41FA5}">
                          <a16:colId xmlns:a16="http://schemas.microsoft.com/office/drawing/2014/main" val="3862970215"/>
                        </a:ext>
                      </a:extLst>
                    </a:gridCol>
                  </a:tblGrid>
                  <a:tr h="3765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Referencia utilizada</a:t>
                          </a:r>
                          <a:endParaRPr lang="es-AR" b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k (cm</a:t>
                          </a:r>
                          <a:r>
                            <a:rPr lang="es-ES" b="0" baseline="30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molec</a:t>
                          </a:r>
                          <a:r>
                            <a:rPr lang="es-ES" b="0" baseline="30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s</a:t>
                          </a:r>
                          <a:r>
                            <a:rPr lang="es-ES" b="0" baseline="30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 </a:t>
                          </a:r>
                          <a:endParaRPr lang="es-AR" b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S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S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1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𝐤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s-ES" b="1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ES" b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𝐀𝐜</m:t>
                                            </m:r>
                                          </m:e>
                                          <m:sub>
                                            <m:r>
                                              <a:rPr lang="es-ES" b="1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  <m:r>
                                          <a:rPr lang="es-ES" b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𝐎</m:t>
                                        </m:r>
                                        <m:r>
                                          <a:rPr lang="es-ES" b="1" i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s-ES" b="1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s-ES" b="1" i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s-ES" b="1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𝐂𝐥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S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1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𝐤</m:t>
                                        </m:r>
                                      </m:e>
                                      <m:sub>
                                        <m:r>
                                          <a:rPr lang="es-ES" b="1" i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𝐑𝐞𝐟𝐞𝐫𝐞𝐧𝐜𝐢𝐚</m:t>
                                        </m:r>
                                        <m:r>
                                          <a:rPr lang="es-ES" b="1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+</m:t>
                                        </m:r>
                                        <m:r>
                                          <a:rPr lang="es-ES" b="1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𝐂𝐥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AR" b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s-E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𝐀𝐜</m:t>
                                      </m:r>
                                    </m:e>
                                    <m:sub>
                                      <m:r>
                                        <a:rPr lang="es-E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s-ES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𝐎</m:t>
                                  </m:r>
                                </m:sub>
                              </m:sSub>
                            </m:oMath>
                          </a14:m>
                          <a:r>
                            <a:rPr lang="es-AR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(cm</a:t>
                          </a:r>
                          <a:r>
                            <a:rPr lang="es-ES" b="0" baseline="30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molec</a:t>
                          </a:r>
                          <a:r>
                            <a:rPr lang="es-ES" b="0" baseline="30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s</a:t>
                          </a:r>
                          <a:r>
                            <a:rPr lang="es-ES" b="0" baseline="30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 </a:t>
                          </a:r>
                          <a:endParaRPr lang="es-AR" b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1056173"/>
                      </a:ext>
                    </a:extLst>
                  </a:tr>
                  <a:tr h="3765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Acetona</a:t>
                          </a:r>
                          <a:endParaRPr lang="es-AR" b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2,13x10</a:t>
                          </a:r>
                          <a:r>
                            <a:rPr lang="es-ES" b="0" baseline="30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-12</a:t>
                          </a:r>
                          <a:endParaRPr lang="es-AR" b="0" baseline="30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b="0" baseline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0,82</a:t>
                          </a: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1,56x10</a:t>
                          </a:r>
                          <a:r>
                            <a:rPr lang="es-ES" b="0" baseline="30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-12</a:t>
                          </a:r>
                          <a:endParaRPr lang="es-AR" b="0" baseline="30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4375469"/>
                      </a:ext>
                    </a:extLst>
                  </a:tr>
                  <a:tr h="3765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Acetato de etilo</a:t>
                          </a:r>
                          <a:endParaRPr lang="es-AR" b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1,85x10</a:t>
                          </a:r>
                          <a:r>
                            <a:rPr lang="es-ES" b="0" baseline="30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-11</a:t>
                          </a:r>
                          <a:endParaRPr lang="es-AR" b="0" baseline="30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s-AR" b="0" baseline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0,08</a:t>
                          </a:r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1,49x10</a:t>
                          </a:r>
                          <a:r>
                            <a:rPr lang="es-ES" b="0" baseline="30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-12</a:t>
                          </a:r>
                          <a:endParaRPr lang="es-AR" b="0" baseline="30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35857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a 9">
                <a:extLst>
                  <a:ext uri="{FF2B5EF4-FFF2-40B4-BE49-F238E27FC236}">
                    <a16:creationId xmlns:a16="http://schemas.microsoft.com/office/drawing/2014/main" id="{2E91876A-B895-C96F-3CF1-4E37BEA1BC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5197420"/>
                  </p:ext>
                </p:extLst>
              </p:nvPr>
            </p:nvGraphicFramePr>
            <p:xfrm>
              <a:off x="3668889" y="2683371"/>
              <a:ext cx="5284942" cy="1434593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1038578">
                      <a:extLst>
                        <a:ext uri="{9D8B030D-6E8A-4147-A177-3AD203B41FA5}">
                          <a16:colId xmlns:a16="http://schemas.microsoft.com/office/drawing/2014/main" val="3317641836"/>
                        </a:ext>
                      </a:extLst>
                    </a:gridCol>
                    <a:gridCol w="1592652">
                      <a:extLst>
                        <a:ext uri="{9D8B030D-6E8A-4147-A177-3AD203B41FA5}">
                          <a16:colId xmlns:a16="http://schemas.microsoft.com/office/drawing/2014/main" val="2060318355"/>
                        </a:ext>
                      </a:extLst>
                    </a:gridCol>
                    <a:gridCol w="1326856">
                      <a:extLst>
                        <a:ext uri="{9D8B030D-6E8A-4147-A177-3AD203B41FA5}">
                          <a16:colId xmlns:a16="http://schemas.microsoft.com/office/drawing/2014/main" val="1183901747"/>
                        </a:ext>
                      </a:extLst>
                    </a:gridCol>
                    <a:gridCol w="1326856">
                      <a:extLst>
                        <a:ext uri="{9D8B030D-6E8A-4147-A177-3AD203B41FA5}">
                          <a16:colId xmlns:a16="http://schemas.microsoft.com/office/drawing/2014/main" val="3862970215"/>
                        </a:ext>
                      </a:extLst>
                    </a:gridCol>
                  </a:tblGrid>
                  <a:tr h="5398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Referencia utilizada</a:t>
                          </a:r>
                          <a:endParaRPr lang="es-AR" b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k (cm</a:t>
                          </a:r>
                          <a:r>
                            <a:rPr lang="es-ES" b="0" baseline="30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molec</a:t>
                          </a:r>
                          <a:r>
                            <a:rPr lang="es-ES" b="0" baseline="30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s</a:t>
                          </a:r>
                          <a:r>
                            <a:rPr lang="es-ES" b="0" baseline="30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</a:t>
                          </a:r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) </a:t>
                          </a:r>
                          <a:endParaRPr lang="es-AR" b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>
                          <a:blip r:embed="rId4"/>
                          <a:stretch>
                            <a:fillRect l="-198165" t="-3371" r="-100917" b="-175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>
                          <a:blip r:embed="rId4"/>
                          <a:stretch>
                            <a:fillRect l="-298165" t="-3371" r="-917" b="-1752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056173"/>
                      </a:ext>
                    </a:extLst>
                  </a:tr>
                  <a:tr h="3765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Acetona</a:t>
                          </a:r>
                          <a:endParaRPr lang="es-AR" b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2,13x10</a:t>
                          </a:r>
                          <a:r>
                            <a:rPr lang="es-ES" b="0" baseline="30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-12</a:t>
                          </a:r>
                          <a:endParaRPr lang="es-AR" b="0" baseline="30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b="0" baseline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0,82</a:t>
                          </a: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1,56x10</a:t>
                          </a:r>
                          <a:r>
                            <a:rPr lang="es-ES" b="0" baseline="30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-12</a:t>
                          </a:r>
                          <a:endParaRPr lang="es-AR" b="0" baseline="30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437546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Acetato de etilo</a:t>
                          </a:r>
                          <a:endParaRPr lang="es-AR" b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1,85x10</a:t>
                          </a:r>
                          <a:r>
                            <a:rPr lang="es-ES" b="0" baseline="30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-11</a:t>
                          </a:r>
                          <a:endParaRPr lang="es-AR" b="0" baseline="30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s-AR" b="0" baseline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0,08</a:t>
                          </a:r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s-ES" b="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1,49x10</a:t>
                          </a:r>
                          <a:r>
                            <a:rPr lang="es-ES" b="0" baseline="30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-12</a:t>
                          </a:r>
                          <a:endParaRPr lang="es-AR" b="0" baseline="30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358573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: esquinas redondeadas 9">
                <a:extLst>
                  <a:ext uri="{FF2B5EF4-FFF2-40B4-BE49-F238E27FC236}">
                    <a16:creationId xmlns:a16="http://schemas.microsoft.com/office/drawing/2014/main" id="{EE5C33EE-1DC3-A898-154B-45F1C9F1A6A2}"/>
                  </a:ext>
                </a:extLst>
              </p:cNvPr>
              <p:cNvSpPr/>
              <p:nvPr/>
            </p:nvSpPr>
            <p:spPr>
              <a:xfrm>
                <a:off x="3751904" y="4183259"/>
                <a:ext cx="5350528" cy="406554"/>
              </a:xfrm>
              <a:prstGeom prst="round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>
                    <a:solidFill>
                      <a:schemeClr val="bg1">
                        <a:lumMod val="10000"/>
                      </a:schemeClr>
                    </a:solidFill>
                    <a:latin typeface="Londrina Solid" panose="020B0604020202020204" charset="0"/>
                  </a:rPr>
                  <a:t>Valor experimental: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400" b="1" i="1" smtClean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𝟓</m:t>
                        </m:r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±</m:t>
                        </m:r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𝟑</m:t>
                        </m:r>
                      </m:e>
                    </m:d>
                    <m:sSup>
                      <m:sSupPr>
                        <m:ctrlPr>
                          <a:rPr lang="es-ES" sz="14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×</m:t>
                        </m:r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𝟏𝟐</m:t>
                        </m:r>
                      </m:sup>
                    </m:sSup>
                    <m:sSup>
                      <m:sSupPr>
                        <m:ctrlPr>
                          <a:rPr lang="es-ES" sz="14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s-ES" sz="1400" b="1" i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ES" sz="14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𝐦𝐨𝐥</m:t>
                        </m:r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é</m:t>
                        </m:r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𝐜𝐮𝐥𝐚</m:t>
                        </m:r>
                      </m:e>
                      <m:sup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s-ES" sz="1400" b="1" i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ES" sz="1400" b="1" i="1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s-ES" sz="1400" b="1" i="0">
                            <a:solidFill>
                              <a:schemeClr val="bg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s-AR" b="1" dirty="0">
                  <a:solidFill>
                    <a:schemeClr val="bg1">
                      <a:lumMod val="10000"/>
                    </a:schemeClr>
                  </a:solidFill>
                  <a:latin typeface="Londrina Solid" panose="020B0604020202020204" charset="0"/>
                </a:endParaRPr>
              </a:p>
            </p:txBody>
          </p:sp>
        </mc:Choice>
        <mc:Fallback xmlns="">
          <p:sp>
            <p:nvSpPr>
              <p:cNvPr id="10" name="Rectángulo: esquinas redondeadas 9">
                <a:extLst>
                  <a:ext uri="{FF2B5EF4-FFF2-40B4-BE49-F238E27FC236}">
                    <a16:creationId xmlns:a16="http://schemas.microsoft.com/office/drawing/2014/main" id="{EE5C33EE-1DC3-A898-154B-45F1C9F1A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904" y="4183259"/>
                <a:ext cx="5350528" cy="40655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200;g180dfcf672f_1_0">
            <a:extLst>
              <a:ext uri="{FF2B5EF4-FFF2-40B4-BE49-F238E27FC236}">
                <a16:creationId xmlns:a16="http://schemas.microsoft.com/office/drawing/2014/main" id="{95F2FC35-4DAF-CE67-1FF8-C46E12F388F1}"/>
              </a:ext>
            </a:extLst>
          </p:cNvPr>
          <p:cNvSpPr/>
          <p:nvPr/>
        </p:nvSpPr>
        <p:spPr>
          <a:xfrm>
            <a:off x="1" y="-2"/>
            <a:ext cx="9150742" cy="902679"/>
          </a:xfrm>
          <a:custGeom>
            <a:avLst/>
            <a:gdLst/>
            <a:ahLst/>
            <a:cxnLst/>
            <a:rect l="l" t="t" r="r" b="b"/>
            <a:pathLst>
              <a:path w="6278382" h="347980" extrusionOk="0">
                <a:moveTo>
                  <a:pt x="0" y="0"/>
                </a:moveTo>
                <a:lnTo>
                  <a:pt x="6278382" y="0"/>
                </a:lnTo>
                <a:lnTo>
                  <a:pt x="6278382" y="347980"/>
                </a:lnTo>
                <a:lnTo>
                  <a:pt x="0" y="3479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11" name="Google Shape;201;g180dfcf672f_1_0">
            <a:extLst>
              <a:ext uri="{FF2B5EF4-FFF2-40B4-BE49-F238E27FC236}">
                <a16:creationId xmlns:a16="http://schemas.microsoft.com/office/drawing/2014/main" id="{7E6A45C5-585E-20A6-D6AA-9B35564A75AE}"/>
              </a:ext>
            </a:extLst>
          </p:cNvPr>
          <p:cNvSpPr txBox="1"/>
          <p:nvPr/>
        </p:nvSpPr>
        <p:spPr>
          <a:xfrm>
            <a:off x="2293254" y="173042"/>
            <a:ext cx="4834500" cy="65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3600" dirty="0">
                <a:solidFill>
                  <a:schemeClr val="accent6"/>
                </a:solidFill>
                <a:latin typeface="Londrina Solid" panose="020B0604020202020204" charset="0"/>
                <a:sym typeface="Londrina Solid"/>
              </a:rPr>
              <a:t>RESULTADOS</a:t>
            </a:r>
            <a:endParaRPr lang="es-ES" sz="3600" b="0" i="0" u="none" strike="noStrike" cap="none" dirty="0">
              <a:solidFill>
                <a:schemeClr val="accent6"/>
              </a:solidFill>
              <a:highlight>
                <a:srgbClr val="FFFF00"/>
              </a:highlight>
              <a:latin typeface="Londrina Solid" panose="020B0604020202020204" charset="0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ADBAB4-D3ED-3A96-8E2C-49BC36B4B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7736" y="43362"/>
            <a:ext cx="636097" cy="798541"/>
          </a:xfrm>
          <a:prstGeom prst="rect">
            <a:avLst/>
          </a:prstGeom>
        </p:spPr>
      </p:pic>
      <p:pic>
        <p:nvPicPr>
          <p:cNvPr id="13" name="Google Shape;247;p110">
            <a:extLst>
              <a:ext uri="{FF2B5EF4-FFF2-40B4-BE49-F238E27FC236}">
                <a16:creationId xmlns:a16="http://schemas.microsoft.com/office/drawing/2014/main" id="{0818817F-A1A7-5F78-4191-2376C591695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865" y="172658"/>
            <a:ext cx="1992799" cy="61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86;p111">
            <a:extLst>
              <a:ext uri="{FF2B5EF4-FFF2-40B4-BE49-F238E27FC236}">
                <a16:creationId xmlns:a16="http://schemas.microsoft.com/office/drawing/2014/main" id="{4EA9262C-F7EF-44C5-3B1B-FC9A3683F6CC}"/>
              </a:ext>
            </a:extLst>
          </p:cNvPr>
          <p:cNvSpPr/>
          <p:nvPr/>
        </p:nvSpPr>
        <p:spPr>
          <a:xfrm>
            <a:off x="-6741" y="1067301"/>
            <a:ext cx="6625202" cy="513815"/>
          </a:xfrm>
          <a:custGeom>
            <a:avLst/>
            <a:gdLst/>
            <a:ahLst/>
            <a:cxnLst/>
            <a:rect l="l" t="t" r="r" b="b"/>
            <a:pathLst>
              <a:path w="6278382" h="463941" extrusionOk="0">
                <a:moveTo>
                  <a:pt x="0" y="0"/>
                </a:moveTo>
                <a:lnTo>
                  <a:pt x="6278382" y="0"/>
                </a:lnTo>
                <a:lnTo>
                  <a:pt x="6278382" y="463941"/>
                </a:lnTo>
                <a:lnTo>
                  <a:pt x="0" y="463941"/>
                </a:lnTo>
                <a:close/>
              </a:path>
            </a:pathLst>
          </a:custGeom>
          <a:solidFill>
            <a:srgbClr val="7AB17A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15" name="Google Shape;287;p111">
            <a:extLst>
              <a:ext uri="{FF2B5EF4-FFF2-40B4-BE49-F238E27FC236}">
                <a16:creationId xmlns:a16="http://schemas.microsoft.com/office/drawing/2014/main" id="{322730A7-C3E8-44CF-F814-AFF9B58C6D38}"/>
              </a:ext>
            </a:extLst>
          </p:cNvPr>
          <p:cNvSpPr txBox="1"/>
          <p:nvPr/>
        </p:nvSpPr>
        <p:spPr>
          <a:xfrm>
            <a:off x="51492" y="1109894"/>
            <a:ext cx="6566968" cy="43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DETERMINACIÓN DE LA CONSTANTE CON ÁTOMOS DE CLORO</a:t>
            </a:r>
            <a:endParaRPr sz="2400" b="0" i="0" u="none" strike="noStrike" cap="none" dirty="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7CA03D-C6B8-9A0D-C189-B4FF70A661F6}"/>
                  </a:ext>
                </a:extLst>
              </p:cNvPr>
              <p:cNvSpPr txBox="1"/>
              <p:nvPr/>
            </p:nvSpPr>
            <p:spPr>
              <a:xfrm>
                <a:off x="3973313" y="1865611"/>
                <a:ext cx="4214723" cy="57637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𝐋𝐧</m:t>
                      </m:r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s-E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S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𝐀𝐜</m:t>
                                          </m:r>
                                        </m:e>
                                        <m:sub>
                                          <m:r>
                                            <a:rPr lang="es-ES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s-ES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𝐎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s-ES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s-E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S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𝐀𝐜</m:t>
                                          </m:r>
                                        </m:e>
                                        <m:sub>
                                          <m:r>
                                            <a:rPr lang="es-ES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s-ES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𝐎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s-ES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s-E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𝐀𝐜</m:t>
                                  </m:r>
                                </m:e>
                                <m:sub>
                                  <m:r>
                                    <a:rPr lang="es-E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s-E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𝐎</m:t>
                              </m:r>
                              <m:r>
                                <a:rPr lang="es-E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𝐂𝐥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s-E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𝐑𝐞𝐟𝐞𝐫𝐞𝐧𝐜𝐢𝐚</m:t>
                              </m:r>
                              <m:r>
                                <a:rPr lang="es-E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r>
                                <a:rPr lang="es-E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𝐂𝐥</m:t>
                              </m:r>
                            </m:sub>
                          </m:sSub>
                        </m:den>
                      </m:f>
                      <m:r>
                        <a:rPr lang="es-E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𝐋𝐧</m:t>
                      </m:r>
                      <m:r>
                        <a:rPr lang="es-E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s-E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𝐑𝐞𝐟𝐞𝐫𝐞𝐧𝐜𝐢𝐚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s-ES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s-E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𝐑𝐞𝐟𝐞𝐫𝐞𝐧𝐜𝐢𝐚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s-ES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7CA03D-C6B8-9A0D-C189-B4FF70A66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313" y="1865611"/>
                <a:ext cx="4214723" cy="5763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81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aff1206f97_1_4"/>
          <p:cNvSpPr/>
          <p:nvPr/>
        </p:nvSpPr>
        <p:spPr>
          <a:xfrm>
            <a:off x="1" y="1126730"/>
            <a:ext cx="4605453" cy="434442"/>
          </a:xfrm>
          <a:custGeom>
            <a:avLst/>
            <a:gdLst/>
            <a:ahLst/>
            <a:cxnLst/>
            <a:rect l="l" t="t" r="r" b="b"/>
            <a:pathLst>
              <a:path w="6278382" h="463941" extrusionOk="0">
                <a:moveTo>
                  <a:pt x="0" y="0"/>
                </a:moveTo>
                <a:lnTo>
                  <a:pt x="6278382" y="0"/>
                </a:lnTo>
                <a:lnTo>
                  <a:pt x="6278382" y="463941"/>
                </a:lnTo>
                <a:lnTo>
                  <a:pt x="0" y="4639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230" name="Google Shape;230;g1aff1206f97_1_4"/>
          <p:cNvSpPr txBox="1"/>
          <p:nvPr/>
        </p:nvSpPr>
        <p:spPr>
          <a:xfrm>
            <a:off x="65076" y="1172167"/>
            <a:ext cx="4506924" cy="3631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MÉTODO </a:t>
            </a:r>
            <a:r>
              <a:rPr lang="es-ES" sz="2000" b="0" i="0" u="none" strike="noStrike" cap="none" dirty="0" err="1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S.A.R</a:t>
            </a:r>
            <a:r>
              <a:rPr lang="es-ES" sz="2000" b="0" i="0" u="none" strike="noStrike" cap="none" dirty="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(</a:t>
            </a:r>
            <a:r>
              <a:rPr lang="es-ES" sz="2000" b="0" i="1" u="none" strike="noStrike" cap="none" dirty="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Structure Activity Relationship</a:t>
            </a:r>
            <a:r>
              <a:rPr lang="es-ES" sz="2000" b="0" i="0" u="none" strike="noStrike" cap="none" dirty="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) </a:t>
            </a:r>
            <a:endParaRPr sz="2000" b="0" i="0" u="none" strike="noStrike" cap="none" dirty="0">
              <a:solidFill>
                <a:srgbClr val="FFFFFF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89">
                <a:extLst>
                  <a:ext uri="{FF2B5EF4-FFF2-40B4-BE49-F238E27FC236}">
                    <a16:creationId xmlns:a16="http://schemas.microsoft.com/office/drawing/2014/main" id="{DA1261AE-DF04-2126-DB7A-5AD51EE29D92}"/>
                  </a:ext>
                </a:extLst>
              </p:cNvPr>
              <p:cNvSpPr txBox="1"/>
              <p:nvPr/>
            </p:nvSpPr>
            <p:spPr>
              <a:xfrm>
                <a:off x="914401" y="2400105"/>
                <a:ext cx="3215296" cy="414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sSub>
                          <m:sSubPr>
                            <m:ctrlPr>
                              <a:rPr lang="es-ES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𝐀𝐜</m:t>
                            </m:r>
                          </m:e>
                          <m:sub>
                            <m:r>
                              <a:rPr lang="es-ES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s-ES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𝐎</m:t>
                        </m:r>
                      </m:sub>
                    </m:sSub>
                    <m:r>
                      <a:rPr lang="es-ES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s-ES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s-ES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s-ES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𝐤</m:t>
                            </m:r>
                          </m:e>
                          <m:sub>
                            <m:r>
                              <a:rPr lang="es-ES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𝐩𝐫𝐢𝐦</m:t>
                            </m:r>
                          </m:sub>
                        </m:sSub>
                        <m:r>
                          <a:rPr lang="es-ES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×</m:t>
                        </m:r>
                        <m:r>
                          <a:rPr lang="es-ES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𝐅</m:t>
                        </m:r>
                        <m:d>
                          <m:dPr>
                            <m:ctrlPr>
                              <a:rPr lang="es-ES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𝐂</m:t>
                            </m:r>
                            <m:d>
                              <m:dPr>
                                <m:ctrlPr>
                                  <a:rPr lang="es-ES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𝐎</m:t>
                                </m:r>
                              </m:e>
                            </m:d>
                            <m:r>
                              <a:rPr lang="es-ES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𝐎</m:t>
                            </m:r>
                          </m:e>
                        </m:d>
                      </m:e>
                    </m:d>
                  </m:oMath>
                </a14:m>
                <a:r>
                  <a:rPr lang="es-ES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endParaRPr lang="es-A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89">
                <a:extLst>
                  <a:ext uri="{FF2B5EF4-FFF2-40B4-BE49-F238E27FC236}">
                    <a16:creationId xmlns:a16="http://schemas.microsoft.com/office/drawing/2014/main" id="{DA1261AE-DF04-2126-DB7A-5AD51EE29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2400105"/>
                <a:ext cx="3215296" cy="4147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91">
                <a:extLst>
                  <a:ext uri="{FF2B5EF4-FFF2-40B4-BE49-F238E27FC236}">
                    <a16:creationId xmlns:a16="http://schemas.microsoft.com/office/drawing/2014/main" id="{9EBDCFE3-EA46-40F2-718C-908EFC5374F5}"/>
                  </a:ext>
                </a:extLst>
              </p:cNvPr>
              <p:cNvSpPr txBox="1"/>
              <p:nvPr/>
            </p:nvSpPr>
            <p:spPr>
              <a:xfrm>
                <a:off x="906717" y="2929497"/>
                <a:ext cx="3711386" cy="749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𝐩𝐫𝐢𝐦</m:t>
                          </m:r>
                        </m:sub>
                      </m:sSub>
                      <m:r>
                        <a:rPr lang="es-ES" b="1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s-ES" b="1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𝟑</m:t>
                      </m:r>
                      <m:r>
                        <a:rPr lang="es-ES" b="1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s-ES" b="1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𝟑𝟐</m:t>
                      </m:r>
                      <m:r>
                        <a:rPr lang="es-ES" b="1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E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𝟏𝟏</m:t>
                          </m:r>
                          <m:r>
                            <a:rPr lang="es-MX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es-E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s-ES" b="1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𝐦𝐨𝐥</m:t>
                          </m:r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é</m:t>
                          </m:r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𝐜𝐮𝐥𝐚</m:t>
                          </m:r>
                        </m:e>
                        <m:sup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s-ES" b="1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s-ES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s-ES" b="1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es-E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𝐂</m:t>
                          </m:r>
                          <m:d>
                            <m:dPr>
                              <m:ctrlPr>
                                <a:rPr lang="es-ES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1" i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𝐎</m:t>
                              </m:r>
                            </m:e>
                          </m:d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𝐎</m:t>
                          </m:r>
                        </m:e>
                      </m:d>
                      <m:r>
                        <a:rPr lang="es-ES" b="1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s-ES" b="1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𝟎</m:t>
                      </m:r>
                      <m:r>
                        <a:rPr lang="es-ES" b="1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s-ES" b="1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𝟎𝟑𝟓</m:t>
                      </m:r>
                    </m:oMath>
                  </m:oMathPara>
                </a14:m>
                <a:endParaRPr lang="es-A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91">
                <a:extLst>
                  <a:ext uri="{FF2B5EF4-FFF2-40B4-BE49-F238E27FC236}">
                    <a16:creationId xmlns:a16="http://schemas.microsoft.com/office/drawing/2014/main" id="{9EBDCFE3-EA46-40F2-718C-908EFC537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17" y="2929497"/>
                <a:ext cx="3711386" cy="7495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93">
                <a:extLst>
                  <a:ext uri="{FF2B5EF4-FFF2-40B4-BE49-F238E27FC236}">
                    <a16:creationId xmlns:a16="http://schemas.microsoft.com/office/drawing/2014/main" id="{4C816D44-4F66-09AD-77D8-E1E03AA0BBA3}"/>
                  </a:ext>
                </a:extLst>
              </p:cNvPr>
              <p:cNvSpPr txBox="1"/>
              <p:nvPr/>
            </p:nvSpPr>
            <p:spPr>
              <a:xfrm>
                <a:off x="2522049" y="3971333"/>
                <a:ext cx="3626863" cy="31258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𝐒𝐀𝐑</m:t>
                          </m:r>
                        </m:sub>
                      </m:sSub>
                      <m:r>
                        <a:rPr lang="es-ES" b="1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s-ES" b="1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s-ES" b="1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s-ES" b="1" i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𝟑𝟐</m:t>
                      </m:r>
                      <m:sSup>
                        <m:sSupPr>
                          <m:ctrlPr>
                            <a:rPr lang="es-ES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×</m:t>
                          </m:r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𝟏𝟐</m:t>
                          </m:r>
                        </m:sup>
                      </m:sSup>
                      <m:sSup>
                        <m:sSupPr>
                          <m:ctrlPr>
                            <a:rPr lang="es-E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s-E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s-E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𝐦𝐨𝐥</m:t>
                          </m:r>
                          <m:r>
                            <a:rPr lang="es-E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é</m:t>
                          </m:r>
                          <m:r>
                            <a:rPr lang="es-E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𝐜𝐮𝐥𝐚</m:t>
                          </m:r>
                        </m:e>
                        <m:sup>
                          <m:r>
                            <a:rPr lang="es-E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s-E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es-E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s-A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93">
                <a:extLst>
                  <a:ext uri="{FF2B5EF4-FFF2-40B4-BE49-F238E27FC236}">
                    <a16:creationId xmlns:a16="http://schemas.microsoft.com/office/drawing/2014/main" id="{4C816D44-4F66-09AD-77D8-E1E03AA0B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049" y="3971333"/>
                <a:ext cx="3626863" cy="3125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4E88E9D-8966-64DE-6F9D-8CBB6EB7D7AE}"/>
              </a:ext>
            </a:extLst>
          </p:cNvPr>
          <p:cNvSpPr txBox="1"/>
          <p:nvPr/>
        </p:nvSpPr>
        <p:spPr>
          <a:xfrm>
            <a:off x="0" y="4653255"/>
            <a:ext cx="9144000" cy="4934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u="none" strike="noStrike" cap="none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III CONGRESO DE AGUA, AMBIENTE Y ENERGÍA</a:t>
            </a:r>
          </a:p>
        </p:txBody>
      </p:sp>
      <p:sp>
        <p:nvSpPr>
          <p:cNvPr id="7" name="Google Shape;200;g180dfcf672f_1_0">
            <a:extLst>
              <a:ext uri="{FF2B5EF4-FFF2-40B4-BE49-F238E27FC236}">
                <a16:creationId xmlns:a16="http://schemas.microsoft.com/office/drawing/2014/main" id="{0C0B82AD-8D19-11D9-AFAC-877F6358EE0D}"/>
              </a:ext>
            </a:extLst>
          </p:cNvPr>
          <p:cNvSpPr/>
          <p:nvPr/>
        </p:nvSpPr>
        <p:spPr>
          <a:xfrm>
            <a:off x="1" y="-2"/>
            <a:ext cx="9150742" cy="902679"/>
          </a:xfrm>
          <a:custGeom>
            <a:avLst/>
            <a:gdLst/>
            <a:ahLst/>
            <a:cxnLst/>
            <a:rect l="l" t="t" r="r" b="b"/>
            <a:pathLst>
              <a:path w="6278382" h="347980" extrusionOk="0">
                <a:moveTo>
                  <a:pt x="0" y="0"/>
                </a:moveTo>
                <a:lnTo>
                  <a:pt x="6278382" y="0"/>
                </a:lnTo>
                <a:lnTo>
                  <a:pt x="6278382" y="347980"/>
                </a:lnTo>
                <a:lnTo>
                  <a:pt x="0" y="3479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9" name="Google Shape;201;g180dfcf672f_1_0">
            <a:extLst>
              <a:ext uri="{FF2B5EF4-FFF2-40B4-BE49-F238E27FC236}">
                <a16:creationId xmlns:a16="http://schemas.microsoft.com/office/drawing/2014/main" id="{DA1DCE79-BE00-3D25-CA86-94948FF27CCA}"/>
              </a:ext>
            </a:extLst>
          </p:cNvPr>
          <p:cNvSpPr txBox="1"/>
          <p:nvPr/>
        </p:nvSpPr>
        <p:spPr>
          <a:xfrm>
            <a:off x="2293254" y="173042"/>
            <a:ext cx="4834500" cy="65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3600" dirty="0">
                <a:solidFill>
                  <a:schemeClr val="accent6"/>
                </a:solidFill>
                <a:latin typeface="Londrina Solid" panose="020B0604020202020204" charset="0"/>
                <a:sym typeface="Londrina Solid"/>
              </a:rPr>
              <a:t>RESULTADOS</a:t>
            </a:r>
            <a:endParaRPr lang="es-ES" sz="3600" b="0" i="0" u="none" strike="noStrike" cap="none" dirty="0">
              <a:solidFill>
                <a:schemeClr val="accent6"/>
              </a:solidFill>
              <a:highlight>
                <a:srgbClr val="FFFF00"/>
              </a:highlight>
              <a:latin typeface="Londrina Solid" panose="020B060402020202020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8A68CD-05C2-2CF0-D9EF-87DC30BA6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7736" y="43362"/>
            <a:ext cx="636097" cy="798541"/>
          </a:xfrm>
          <a:prstGeom prst="rect">
            <a:avLst/>
          </a:prstGeom>
        </p:spPr>
      </p:pic>
      <p:pic>
        <p:nvPicPr>
          <p:cNvPr id="11" name="Google Shape;247;p110">
            <a:extLst>
              <a:ext uri="{FF2B5EF4-FFF2-40B4-BE49-F238E27FC236}">
                <a16:creationId xmlns:a16="http://schemas.microsoft.com/office/drawing/2014/main" id="{6BF26A4D-AFDC-65C6-5066-9F6EDD65F51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865" y="172658"/>
            <a:ext cx="1992799" cy="61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A30F22-1E3E-E284-296F-F25BD4837B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9848" y="2258926"/>
            <a:ext cx="2626468" cy="14259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E7F864-EF24-8DE0-1D43-911874480E9B}"/>
              </a:ext>
            </a:extLst>
          </p:cNvPr>
          <p:cNvSpPr txBox="1"/>
          <p:nvPr/>
        </p:nvSpPr>
        <p:spPr>
          <a:xfrm>
            <a:off x="-130629" y="1622277"/>
            <a:ext cx="49288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</a:pPr>
            <a:r>
              <a:rPr lang="es-ES" sz="1400" b="0" i="0" u="none" strike="noStrike" cap="none" dirty="0">
                <a:solidFill>
                  <a:schemeClr val="tx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Debido a la simetría de la molécula, posee un sitio de ataque. Esto permite predecir la constante con átomos de cloro partir de análisis de bibliografía: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A8048AF-27D7-2B66-6587-7E58DD4CF518}"/>
              </a:ext>
            </a:extLst>
          </p:cNvPr>
          <p:cNvCxnSpPr/>
          <p:nvPr/>
        </p:nvCxnSpPr>
        <p:spPr>
          <a:xfrm>
            <a:off x="7747039" y="2367914"/>
            <a:ext cx="0" cy="3640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451BF09-54B9-5794-167C-7DE7F5AA3555}"/>
              </a:ext>
            </a:extLst>
          </p:cNvPr>
          <p:cNvSpPr/>
          <p:nvPr/>
        </p:nvSpPr>
        <p:spPr>
          <a:xfrm>
            <a:off x="7565008" y="2748915"/>
            <a:ext cx="396000" cy="39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32188F-1C67-BE09-5E0D-18514F1DCA53}"/>
              </a:ext>
            </a:extLst>
          </p:cNvPr>
          <p:cNvCxnSpPr/>
          <p:nvPr/>
        </p:nvCxnSpPr>
        <p:spPr>
          <a:xfrm>
            <a:off x="5648026" y="2405054"/>
            <a:ext cx="0" cy="3640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B07E17A5-8FA1-45BB-0CFA-406B9EDFE7E4}"/>
              </a:ext>
            </a:extLst>
          </p:cNvPr>
          <p:cNvSpPr/>
          <p:nvPr/>
        </p:nvSpPr>
        <p:spPr>
          <a:xfrm>
            <a:off x="5465995" y="2786055"/>
            <a:ext cx="396000" cy="39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1E9FA3-9510-45A9-3FD9-14DD8A5B4CDF}"/>
              </a:ext>
            </a:extLst>
          </p:cNvPr>
          <p:cNvSpPr txBox="1"/>
          <p:nvPr/>
        </p:nvSpPr>
        <p:spPr>
          <a:xfrm>
            <a:off x="5146562" y="2127436"/>
            <a:ext cx="13043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i="0" u="none" strike="noStrike" cap="none" dirty="0">
                <a:solidFill>
                  <a:srgbClr val="FF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Sitio de ataque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97A4DE-1596-32E8-7C86-4B0EBE45377E}"/>
              </a:ext>
            </a:extLst>
          </p:cNvPr>
          <p:cNvSpPr txBox="1"/>
          <p:nvPr/>
        </p:nvSpPr>
        <p:spPr>
          <a:xfrm>
            <a:off x="7127754" y="2126156"/>
            <a:ext cx="13043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i="0" u="none" strike="noStrike" cap="none" dirty="0">
                <a:solidFill>
                  <a:srgbClr val="FF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Sitio de ataque</a:t>
            </a:r>
            <a:endParaRPr lang="es-A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44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5495741" y="1828800"/>
            <a:ext cx="3446378" cy="23431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9" name="Google Shape;229;g1aff1206f97_1_4"/>
          <p:cNvSpPr/>
          <p:nvPr/>
        </p:nvSpPr>
        <p:spPr>
          <a:xfrm>
            <a:off x="1" y="1126729"/>
            <a:ext cx="4042064" cy="525801"/>
          </a:xfrm>
          <a:custGeom>
            <a:avLst/>
            <a:gdLst/>
            <a:ahLst/>
            <a:cxnLst/>
            <a:rect l="l" t="t" r="r" b="b"/>
            <a:pathLst>
              <a:path w="6278382" h="463941" extrusionOk="0">
                <a:moveTo>
                  <a:pt x="0" y="0"/>
                </a:moveTo>
                <a:lnTo>
                  <a:pt x="6278382" y="0"/>
                </a:lnTo>
                <a:lnTo>
                  <a:pt x="6278382" y="463941"/>
                </a:lnTo>
                <a:lnTo>
                  <a:pt x="0" y="4639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230" name="Google Shape;230;g1aff1206f97_1_4"/>
          <p:cNvSpPr txBox="1"/>
          <p:nvPr/>
        </p:nvSpPr>
        <p:spPr>
          <a:xfrm>
            <a:off x="65075" y="1172167"/>
            <a:ext cx="3825378" cy="435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IDENTIFICACIÓN DE PRODUCTOS</a:t>
            </a:r>
            <a:endParaRPr sz="2400" b="0" i="0" u="none" strike="noStrike" cap="none" dirty="0">
              <a:solidFill>
                <a:srgbClr val="FFFFFF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6F13194-79C0-EE4F-9983-296D107C8E62}"/>
              </a:ext>
            </a:extLst>
          </p:cNvPr>
          <p:cNvSpPr txBox="1"/>
          <p:nvPr/>
        </p:nvSpPr>
        <p:spPr>
          <a:xfrm>
            <a:off x="5548570" y="1901508"/>
            <a:ext cx="3366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+mn-lt"/>
              </a:rPr>
              <a:t>A: Tiempo 0 min (mezcla </a:t>
            </a:r>
            <a:r>
              <a:rPr lang="es-AR" sz="1400" dirty="0">
                <a:solidFill>
                  <a:srgbClr val="FF0000"/>
                </a:solidFill>
                <a:latin typeface="+mn-lt"/>
                <a:ea typeface="Londrina Solid"/>
                <a:cs typeface="Londrina Solid"/>
                <a:sym typeface="Londrina Solid"/>
              </a:rPr>
              <a:t>Ac</a:t>
            </a:r>
            <a:r>
              <a:rPr lang="es-AR" sz="1400" baseline="-25000" dirty="0">
                <a:solidFill>
                  <a:srgbClr val="FF0000"/>
                </a:solidFill>
                <a:latin typeface="+mn-lt"/>
                <a:ea typeface="Londrina Solid"/>
                <a:cs typeface="Londrina Solid"/>
                <a:sym typeface="Londrina Solid"/>
              </a:rPr>
              <a:t>2</a:t>
            </a:r>
            <a:r>
              <a:rPr lang="es-AR" sz="1400" dirty="0">
                <a:solidFill>
                  <a:srgbClr val="FF0000"/>
                </a:solidFill>
                <a:latin typeface="+mn-lt"/>
                <a:ea typeface="Londrina Solid"/>
                <a:cs typeface="Londrina Solid"/>
                <a:sym typeface="Londrina Solid"/>
              </a:rPr>
              <a:t>O</a:t>
            </a:r>
            <a:r>
              <a:rPr lang="es-ES" dirty="0">
                <a:solidFill>
                  <a:srgbClr val="FF0000"/>
                </a:solidFill>
                <a:latin typeface="+mn-lt"/>
                <a:ea typeface="Londrina Solid"/>
                <a:cs typeface="Londrina Solid"/>
                <a:sym typeface="Londrina Solid"/>
              </a:rPr>
              <a:t>, </a:t>
            </a:r>
            <a:r>
              <a:rPr lang="es-ES" dirty="0">
                <a:solidFill>
                  <a:srgbClr val="FF0000"/>
                </a:solidFill>
                <a:latin typeface="+mn-lt"/>
                <a:sym typeface="Londrina Solid"/>
              </a:rPr>
              <a:t>Cl</a:t>
            </a:r>
            <a:r>
              <a:rPr lang="es-ES" baseline="-25000" dirty="0">
                <a:solidFill>
                  <a:srgbClr val="FF0000"/>
                </a:solidFill>
                <a:latin typeface="+mn-lt"/>
                <a:sym typeface="Londrina Solid"/>
              </a:rPr>
              <a:t>2</a:t>
            </a:r>
            <a:r>
              <a:rPr lang="es-ES" dirty="0">
                <a:solidFill>
                  <a:srgbClr val="FF0000"/>
                </a:solidFill>
                <a:latin typeface="+mn-lt"/>
                <a:sym typeface="Londrina Solid"/>
              </a:rPr>
              <a:t>, O</a:t>
            </a:r>
            <a:r>
              <a:rPr lang="es-ES" baseline="-25000" dirty="0">
                <a:solidFill>
                  <a:srgbClr val="FF0000"/>
                </a:solidFill>
                <a:latin typeface="+mn-lt"/>
                <a:sym typeface="Londrina Solid"/>
              </a:rPr>
              <a:t>2</a:t>
            </a:r>
            <a:r>
              <a:rPr lang="es-ES" dirty="0">
                <a:solidFill>
                  <a:srgbClr val="FF0000"/>
                </a:solidFill>
                <a:latin typeface="+mn-lt"/>
                <a:sym typeface="Londrina Solid"/>
              </a:rPr>
              <a:t>)</a:t>
            </a:r>
            <a:r>
              <a:rPr lang="es-ES" dirty="0">
                <a:solidFill>
                  <a:schemeClr val="bg1">
                    <a:lumMod val="10000"/>
                  </a:schemeClr>
                </a:solidFill>
                <a:latin typeface="+mn-lt"/>
                <a:sym typeface="Londrina Solid"/>
              </a:rPr>
              <a:t> </a:t>
            </a:r>
            <a:endParaRPr lang="es-ES" dirty="0">
              <a:latin typeface="+mn-lt"/>
            </a:endParaRPr>
          </a:p>
          <a:p>
            <a:r>
              <a:rPr lang="es-ES" dirty="0"/>
              <a:t> </a:t>
            </a:r>
          </a:p>
          <a:p>
            <a:r>
              <a:rPr lang="es-ES" dirty="0">
                <a:solidFill>
                  <a:srgbClr val="FF0000"/>
                </a:solidFill>
              </a:rPr>
              <a:t>  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98782A2-18F5-9211-E19C-60F9E901232C}"/>
              </a:ext>
            </a:extLst>
          </p:cNvPr>
          <p:cNvSpPr txBox="1"/>
          <p:nvPr/>
        </p:nvSpPr>
        <p:spPr>
          <a:xfrm>
            <a:off x="5549291" y="2233819"/>
            <a:ext cx="3375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B: Tiempo 10 min = Productos y reactantes en exceso</a:t>
            </a:r>
          </a:p>
          <a:p>
            <a:r>
              <a:rPr lang="es-ES" dirty="0"/>
              <a:t> </a:t>
            </a:r>
          </a:p>
          <a:p>
            <a:r>
              <a:rPr lang="es-ES" dirty="0">
                <a:solidFill>
                  <a:srgbClr val="FF0000"/>
                </a:solidFill>
              </a:rPr>
              <a:t>  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9B8F437-3290-8014-0177-531D9EC4137C}"/>
              </a:ext>
            </a:extLst>
          </p:cNvPr>
          <p:cNvSpPr txBox="1"/>
          <p:nvPr/>
        </p:nvSpPr>
        <p:spPr>
          <a:xfrm>
            <a:off x="5547991" y="2775085"/>
            <a:ext cx="3181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C: B-A = Productos</a:t>
            </a:r>
          </a:p>
          <a:p>
            <a:r>
              <a:rPr lang="es-ES" b="1" dirty="0"/>
              <a:t> </a:t>
            </a:r>
          </a:p>
          <a:p>
            <a:r>
              <a:rPr lang="es-ES" dirty="0">
                <a:solidFill>
                  <a:srgbClr val="FF0000"/>
                </a:solidFill>
              </a:rPr>
              <a:t>  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69AE790-79F3-BAA5-D367-C68E5838BAC5}"/>
              </a:ext>
            </a:extLst>
          </p:cNvPr>
          <p:cNvSpPr txBox="1"/>
          <p:nvPr/>
        </p:nvSpPr>
        <p:spPr>
          <a:xfrm>
            <a:off x="5556194" y="3110754"/>
            <a:ext cx="3255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FF"/>
                </a:solidFill>
              </a:rPr>
              <a:t>D: Espectro estándar de CO</a:t>
            </a:r>
            <a:r>
              <a:rPr lang="es-ES" b="1" baseline="-25000" dirty="0">
                <a:solidFill>
                  <a:srgbClr val="FF00FF"/>
                </a:solidFill>
              </a:rPr>
              <a:t>2</a:t>
            </a:r>
            <a:r>
              <a:rPr lang="es-ES" b="1" dirty="0">
                <a:solidFill>
                  <a:srgbClr val="FF00FF"/>
                </a:solidFill>
              </a:rPr>
              <a:t> </a:t>
            </a:r>
          </a:p>
          <a:p>
            <a:r>
              <a:rPr lang="es-ES" b="1" dirty="0"/>
              <a:t> </a:t>
            </a:r>
          </a:p>
          <a:p>
            <a:r>
              <a:rPr lang="es-ES" dirty="0">
                <a:solidFill>
                  <a:srgbClr val="FF0000"/>
                </a:solidFill>
              </a:rPr>
              <a:t>  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4D371ED-AA52-FE53-F140-49AE336AB87D}"/>
              </a:ext>
            </a:extLst>
          </p:cNvPr>
          <p:cNvSpPr txBox="1"/>
          <p:nvPr/>
        </p:nvSpPr>
        <p:spPr>
          <a:xfrm>
            <a:off x="5542951" y="3428299"/>
            <a:ext cx="3474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E: Espectro estándar de CH</a:t>
            </a:r>
            <a:r>
              <a:rPr lang="es-ES" b="1" baseline="-25000" dirty="0">
                <a:solidFill>
                  <a:srgbClr val="002060"/>
                </a:solidFill>
              </a:rPr>
              <a:t>3</a:t>
            </a:r>
            <a:r>
              <a:rPr lang="es-ES" b="1" dirty="0">
                <a:solidFill>
                  <a:srgbClr val="002060"/>
                </a:solidFill>
              </a:rPr>
              <a:t>C(O)OH</a:t>
            </a:r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es-ES" b="1" dirty="0"/>
              <a:t> </a:t>
            </a:r>
          </a:p>
          <a:p>
            <a:r>
              <a:rPr lang="es-ES" dirty="0">
                <a:solidFill>
                  <a:srgbClr val="FF0000"/>
                </a:solidFill>
              </a:rPr>
              <a:t>  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B3B2431-8974-D612-A484-213FE43DC0BE}"/>
              </a:ext>
            </a:extLst>
          </p:cNvPr>
          <p:cNvSpPr txBox="1"/>
          <p:nvPr/>
        </p:nvSpPr>
        <p:spPr>
          <a:xfrm>
            <a:off x="5547743" y="3779818"/>
            <a:ext cx="3177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FFFF"/>
                </a:solidFill>
              </a:rPr>
              <a:t>F: Espectro estándar de CO</a:t>
            </a:r>
            <a:r>
              <a:rPr lang="es-ES" b="1" dirty="0"/>
              <a:t> </a:t>
            </a:r>
          </a:p>
          <a:p>
            <a:r>
              <a:rPr lang="es-ES" dirty="0">
                <a:solidFill>
                  <a:srgbClr val="FF0000"/>
                </a:solidFill>
              </a:rPr>
              <a:t>  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F0EED-AC5B-1F24-B5C3-6384FDF041D3}"/>
              </a:ext>
            </a:extLst>
          </p:cNvPr>
          <p:cNvSpPr txBox="1"/>
          <p:nvPr/>
        </p:nvSpPr>
        <p:spPr>
          <a:xfrm>
            <a:off x="0" y="4653255"/>
            <a:ext cx="9144000" cy="4934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u="none" strike="noStrike" cap="none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III CONGRESO DE AGUA, AMBIENTE Y ENERGÍA</a:t>
            </a:r>
          </a:p>
        </p:txBody>
      </p:sp>
      <p:sp>
        <p:nvSpPr>
          <p:cNvPr id="23" name="Google Shape;200;g180dfcf672f_1_0">
            <a:extLst>
              <a:ext uri="{FF2B5EF4-FFF2-40B4-BE49-F238E27FC236}">
                <a16:creationId xmlns:a16="http://schemas.microsoft.com/office/drawing/2014/main" id="{DFE4E1CC-08FD-4D75-3D70-3462349A466E}"/>
              </a:ext>
            </a:extLst>
          </p:cNvPr>
          <p:cNvSpPr/>
          <p:nvPr/>
        </p:nvSpPr>
        <p:spPr>
          <a:xfrm>
            <a:off x="1" y="-2"/>
            <a:ext cx="9150742" cy="902679"/>
          </a:xfrm>
          <a:custGeom>
            <a:avLst/>
            <a:gdLst/>
            <a:ahLst/>
            <a:cxnLst/>
            <a:rect l="l" t="t" r="r" b="b"/>
            <a:pathLst>
              <a:path w="6278382" h="347980" extrusionOk="0">
                <a:moveTo>
                  <a:pt x="0" y="0"/>
                </a:moveTo>
                <a:lnTo>
                  <a:pt x="6278382" y="0"/>
                </a:lnTo>
                <a:lnTo>
                  <a:pt x="6278382" y="347980"/>
                </a:lnTo>
                <a:lnTo>
                  <a:pt x="0" y="3479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25" name="Google Shape;201;g180dfcf672f_1_0">
            <a:extLst>
              <a:ext uri="{FF2B5EF4-FFF2-40B4-BE49-F238E27FC236}">
                <a16:creationId xmlns:a16="http://schemas.microsoft.com/office/drawing/2014/main" id="{C0F5FD5F-1B80-03DD-3364-8F6C38DF1D81}"/>
              </a:ext>
            </a:extLst>
          </p:cNvPr>
          <p:cNvSpPr txBox="1"/>
          <p:nvPr/>
        </p:nvSpPr>
        <p:spPr>
          <a:xfrm>
            <a:off x="2293254" y="173042"/>
            <a:ext cx="4834500" cy="65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3600" dirty="0">
                <a:solidFill>
                  <a:schemeClr val="accent6"/>
                </a:solidFill>
                <a:latin typeface="Londrina Solid" panose="020B0604020202020204" charset="0"/>
                <a:sym typeface="Londrina Solid"/>
              </a:rPr>
              <a:t>RESULTADOS</a:t>
            </a:r>
            <a:endParaRPr lang="es-ES" sz="3600" b="0" i="0" u="none" strike="noStrike" cap="none" dirty="0">
              <a:solidFill>
                <a:schemeClr val="accent6"/>
              </a:solidFill>
              <a:highlight>
                <a:srgbClr val="FFFF00"/>
              </a:highlight>
              <a:latin typeface="Londrina Solid" panose="020B0604020202020204" charset="0"/>
              <a:sym typeface="Arial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5C3604A-875E-ADCA-6A5C-936FAB791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736" y="43362"/>
            <a:ext cx="636097" cy="798541"/>
          </a:xfrm>
          <a:prstGeom prst="rect">
            <a:avLst/>
          </a:prstGeom>
        </p:spPr>
      </p:pic>
      <p:pic>
        <p:nvPicPr>
          <p:cNvPr id="28" name="Google Shape;247;p110">
            <a:extLst>
              <a:ext uri="{FF2B5EF4-FFF2-40B4-BE49-F238E27FC236}">
                <a16:creationId xmlns:a16="http://schemas.microsoft.com/office/drawing/2014/main" id="{E98ABC3C-C587-AF34-27AF-459DE44CED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65" y="172658"/>
            <a:ext cx="1992799" cy="61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677782C7-7387-0ED3-664B-8393DE1BE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44478" t="27685" r="2142" b="23438"/>
          <a:stretch/>
        </p:blipFill>
        <p:spPr bwMode="auto">
          <a:xfrm>
            <a:off x="314784" y="1870677"/>
            <a:ext cx="4205217" cy="2284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FB3352D-D80F-CFF3-D738-51F638B9F7A9}"/>
              </a:ext>
            </a:extLst>
          </p:cNvPr>
          <p:cNvSpPr txBox="1"/>
          <p:nvPr/>
        </p:nvSpPr>
        <p:spPr>
          <a:xfrm>
            <a:off x="368385" y="3727549"/>
            <a:ext cx="311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FFFF"/>
                </a:solidFill>
              </a:rPr>
              <a:t>F</a:t>
            </a:r>
            <a:endParaRPr lang="es-AR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9B4C8D-208C-720E-6E5A-B2A26A0AED24}"/>
              </a:ext>
            </a:extLst>
          </p:cNvPr>
          <p:cNvSpPr txBox="1"/>
          <p:nvPr/>
        </p:nvSpPr>
        <p:spPr>
          <a:xfrm>
            <a:off x="358860" y="3498949"/>
            <a:ext cx="3405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E</a:t>
            </a:r>
            <a:endParaRPr lang="es-AR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062788-684A-D720-16FC-7DD4DFFF03E5}"/>
              </a:ext>
            </a:extLst>
          </p:cNvPr>
          <p:cNvSpPr txBox="1"/>
          <p:nvPr/>
        </p:nvSpPr>
        <p:spPr>
          <a:xfrm>
            <a:off x="349335" y="3270349"/>
            <a:ext cx="311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FF"/>
                </a:solidFill>
              </a:rPr>
              <a:t>D</a:t>
            </a:r>
            <a:endParaRPr lang="es-AR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E3D41F-6B45-F5CF-B25B-2829CC592697}"/>
              </a:ext>
            </a:extLst>
          </p:cNvPr>
          <p:cNvSpPr txBox="1"/>
          <p:nvPr/>
        </p:nvSpPr>
        <p:spPr>
          <a:xfrm>
            <a:off x="4235535" y="2832199"/>
            <a:ext cx="3690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C</a:t>
            </a:r>
            <a:endParaRPr lang="es-AR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B3E2D0-C43A-6160-7B53-D3A086243453}"/>
              </a:ext>
            </a:extLst>
          </p:cNvPr>
          <p:cNvSpPr txBox="1"/>
          <p:nvPr/>
        </p:nvSpPr>
        <p:spPr>
          <a:xfrm>
            <a:off x="4216485" y="2517874"/>
            <a:ext cx="311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B</a:t>
            </a:r>
            <a:endParaRPr lang="es-AR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30316B-FA8C-8719-3D7A-DAB14DB3B7A1}"/>
              </a:ext>
            </a:extLst>
          </p:cNvPr>
          <p:cNvSpPr txBox="1"/>
          <p:nvPr/>
        </p:nvSpPr>
        <p:spPr>
          <a:xfrm>
            <a:off x="4216485" y="2203549"/>
            <a:ext cx="3309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+mn-lt"/>
              </a:rPr>
              <a:t>A</a:t>
            </a:r>
            <a:endParaRPr lang="es-AR" dirty="0"/>
          </a:p>
        </p:txBody>
      </p:sp>
      <p:sp>
        <p:nvSpPr>
          <p:cNvPr id="4" name="CuadroTexto 110">
            <a:extLst>
              <a:ext uri="{FF2B5EF4-FFF2-40B4-BE49-F238E27FC236}">
                <a16:creationId xmlns:a16="http://schemas.microsoft.com/office/drawing/2014/main" id="{990AD938-89E8-28C1-5EC8-C058A0E35ADB}"/>
              </a:ext>
            </a:extLst>
          </p:cNvPr>
          <p:cNvSpPr txBox="1"/>
          <p:nvPr/>
        </p:nvSpPr>
        <p:spPr>
          <a:xfrm rot="16200000">
            <a:off x="-986007" y="2848209"/>
            <a:ext cx="22804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985138">
              <a:buClrTx/>
              <a:buFontTx/>
              <a:buNone/>
            </a:pPr>
            <a:r>
              <a:rPr lang="es-AR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Absorbancia (</a:t>
            </a:r>
            <a:r>
              <a:rPr lang="es-AR" b="1" kern="1200" dirty="0" err="1">
                <a:solidFill>
                  <a:schemeClr val="tx1"/>
                </a:solidFill>
                <a:latin typeface="Calibri"/>
                <a:ea typeface="+mn-ea"/>
                <a:cs typeface="+mn-cs"/>
              </a:rPr>
              <a:t>u.a</a:t>
            </a:r>
            <a:r>
              <a:rPr lang="es-AR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.)</a:t>
            </a:r>
            <a:endParaRPr lang="es-AR" b="1" kern="1200" baseline="-250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CuadroTexto 110">
            <a:extLst>
              <a:ext uri="{FF2B5EF4-FFF2-40B4-BE49-F238E27FC236}">
                <a16:creationId xmlns:a16="http://schemas.microsoft.com/office/drawing/2014/main" id="{BC7F0278-7504-670D-F8CD-5F725577CD03}"/>
              </a:ext>
            </a:extLst>
          </p:cNvPr>
          <p:cNvSpPr txBox="1"/>
          <p:nvPr/>
        </p:nvSpPr>
        <p:spPr>
          <a:xfrm>
            <a:off x="291671" y="4167654"/>
            <a:ext cx="4236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985138">
              <a:buClrTx/>
              <a:buFontTx/>
              <a:buNone/>
            </a:pPr>
            <a:r>
              <a:rPr lang="es-ES" b="1" kern="1200" dirty="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+mn-cs"/>
              </a:rPr>
              <a:t>n </a:t>
            </a:r>
            <a:r>
              <a:rPr lang="es-AR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(cm</a:t>
            </a:r>
            <a:r>
              <a:rPr lang="es-AR" b="1" kern="1200" baseline="300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-1</a:t>
            </a:r>
            <a:r>
              <a:rPr lang="es-AR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)</a:t>
            </a:r>
            <a:endParaRPr lang="es-AR" b="1" kern="1200" baseline="-250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21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/>
      <p:bldP spid="12" grpId="0"/>
      <p:bldP spid="13" grpId="0"/>
      <p:bldP spid="17" grpId="0"/>
      <p:bldP spid="21" grpId="0"/>
      <p:bldP spid="22" grpId="0"/>
      <p:bldP spid="36" grpId="0"/>
      <p:bldP spid="38" grpId="0"/>
      <p:bldP spid="40" grpId="0"/>
      <p:bldP spid="42" grpId="0"/>
      <p:bldP spid="44" grpId="0"/>
      <p:bldP spid="46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62443C7-0FF7-47D1-D805-DE3CF6422923}"/>
              </a:ext>
            </a:extLst>
          </p:cNvPr>
          <p:cNvSpPr/>
          <p:nvPr/>
        </p:nvSpPr>
        <p:spPr>
          <a:xfrm>
            <a:off x="2941026" y="2030913"/>
            <a:ext cx="2578813" cy="49176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rgbClr val="000000"/>
                </a:solidFill>
                <a:latin typeface="Londrina Solid" panose="020B0604020202020204" charset="0"/>
              </a:rPr>
              <a:t>Buena concordancia</a:t>
            </a:r>
            <a:endParaRPr lang="es-AR" sz="1800" dirty="0">
              <a:solidFill>
                <a:srgbClr val="000000"/>
              </a:solidFill>
              <a:latin typeface="Londrina Solid" panose="020B060402020202020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0951" y="2491746"/>
            <a:ext cx="2597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  <a:latin typeface="Londrina Solid" panose="020B0604020202020204" charset="0"/>
              </a:rPr>
              <a:t>Valor experimental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Londrina Solid" panose="020B0604020202020204" charset="0"/>
              </a:rPr>
              <a:t>(1,5 ± 0,3) x 10</a:t>
            </a:r>
            <a:r>
              <a:rPr lang="es-ES" baseline="30000" dirty="0">
                <a:solidFill>
                  <a:schemeClr val="tx1"/>
                </a:solidFill>
                <a:latin typeface="Londrina Solid" panose="020B0604020202020204" charset="0"/>
              </a:rPr>
              <a:t>-12</a:t>
            </a:r>
            <a:r>
              <a:rPr lang="es-ES" dirty="0">
                <a:solidFill>
                  <a:schemeClr val="tx1"/>
                </a:solidFill>
                <a:latin typeface="Londrina Solid" panose="020B0604020202020204" charset="0"/>
              </a:rPr>
              <a:t> cm</a:t>
            </a:r>
            <a:r>
              <a:rPr lang="es-ES" baseline="30000" dirty="0">
                <a:solidFill>
                  <a:schemeClr val="tx1"/>
                </a:solidFill>
                <a:latin typeface="Londrina Solid" panose="020B0604020202020204" charset="0"/>
              </a:rPr>
              <a:t>3</a:t>
            </a:r>
            <a:r>
              <a:rPr lang="es-ES" dirty="0">
                <a:solidFill>
                  <a:schemeClr val="tx1"/>
                </a:solidFill>
                <a:latin typeface="Londrina Solid" panose="020B0604020202020204" charset="0"/>
              </a:rPr>
              <a:t> molecula</a:t>
            </a:r>
            <a:r>
              <a:rPr lang="es-ES" baseline="30000" dirty="0">
                <a:solidFill>
                  <a:schemeClr val="tx1"/>
                </a:solidFill>
                <a:latin typeface="Londrina Solid" panose="020B0604020202020204" charset="0"/>
              </a:rPr>
              <a:t>-1</a:t>
            </a:r>
            <a:r>
              <a:rPr lang="es-ES" dirty="0">
                <a:solidFill>
                  <a:schemeClr val="tx1"/>
                </a:solidFill>
                <a:latin typeface="Londrina Solid" panose="020B0604020202020204" charset="0"/>
              </a:rPr>
              <a:t> s</a:t>
            </a:r>
            <a:r>
              <a:rPr lang="es-ES" baseline="30000" dirty="0">
                <a:solidFill>
                  <a:schemeClr val="tx1"/>
                </a:solidFill>
                <a:latin typeface="Londrina Solid" panose="020B0604020202020204" charset="0"/>
              </a:rPr>
              <a:t>-1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89403" y="1791065"/>
            <a:ext cx="221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  <a:latin typeface="Londrina Solid" panose="020B0604020202020204" charset="0"/>
              </a:rPr>
              <a:t>Valor estimado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Londrina Solid" panose="020B0604020202020204" charset="0"/>
              </a:rPr>
              <a:t>2,32 x 10</a:t>
            </a:r>
            <a:r>
              <a:rPr lang="es-ES" baseline="30000" dirty="0">
                <a:solidFill>
                  <a:schemeClr val="tx1"/>
                </a:solidFill>
                <a:latin typeface="Londrina Solid" panose="020B0604020202020204" charset="0"/>
              </a:rPr>
              <a:t>-12</a:t>
            </a:r>
            <a:r>
              <a:rPr lang="es-ES" dirty="0">
                <a:solidFill>
                  <a:schemeClr val="tx1"/>
                </a:solidFill>
                <a:latin typeface="Londrina Solid" panose="020B0604020202020204" charset="0"/>
              </a:rPr>
              <a:t> cm</a:t>
            </a:r>
            <a:r>
              <a:rPr lang="es-ES" baseline="30000" dirty="0">
                <a:solidFill>
                  <a:schemeClr val="tx1"/>
                </a:solidFill>
                <a:latin typeface="Londrina Solid" panose="020B0604020202020204" charset="0"/>
              </a:rPr>
              <a:t>3</a:t>
            </a:r>
            <a:r>
              <a:rPr lang="es-ES" dirty="0">
                <a:solidFill>
                  <a:schemeClr val="tx1"/>
                </a:solidFill>
                <a:latin typeface="Londrina Solid" panose="020B0604020202020204" charset="0"/>
              </a:rPr>
              <a:t> molecula</a:t>
            </a:r>
            <a:r>
              <a:rPr lang="es-ES" baseline="30000" dirty="0">
                <a:solidFill>
                  <a:schemeClr val="tx1"/>
                </a:solidFill>
                <a:latin typeface="Londrina Solid" panose="020B0604020202020204" charset="0"/>
              </a:rPr>
              <a:t>-1</a:t>
            </a:r>
            <a:r>
              <a:rPr lang="es-ES" dirty="0">
                <a:solidFill>
                  <a:schemeClr val="tx1"/>
                </a:solidFill>
                <a:latin typeface="Londrina Solid" panose="020B0604020202020204" charset="0"/>
              </a:rPr>
              <a:t> s</a:t>
            </a:r>
            <a:r>
              <a:rPr lang="es-ES" baseline="30000" dirty="0">
                <a:solidFill>
                  <a:schemeClr val="tx1"/>
                </a:solidFill>
                <a:latin typeface="Londrina Solid" panose="020B0604020202020204" charset="0"/>
              </a:rPr>
              <a:t>-1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425266" y="3958603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  = 1 /( [Cl] x k</a:t>
            </a:r>
            <a:r>
              <a:rPr lang="es-ES" sz="1800" baseline="-250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Ac2O</a:t>
            </a:r>
            <a:r>
              <a:rPr lang="es-ES" sz="18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)</a:t>
            </a:r>
            <a:endParaRPr lang="es-ES" sz="1800" dirty="0">
              <a:solidFill>
                <a:schemeClr val="tx1"/>
              </a:solidFill>
              <a:latin typeface="Londrina Solid" panose="020B0604020202020204" charset="0"/>
            </a:endParaRPr>
          </a:p>
        </p:txBody>
      </p:sp>
      <p:sp>
        <p:nvSpPr>
          <p:cNvPr id="16" name="15 Abrir llave"/>
          <p:cNvSpPr/>
          <p:nvPr/>
        </p:nvSpPr>
        <p:spPr>
          <a:xfrm>
            <a:off x="3396574" y="3646583"/>
            <a:ext cx="804042" cy="926746"/>
          </a:xfrm>
          <a:prstGeom prst="leftBrace">
            <a:avLst>
              <a:gd name="adj1" fmla="val 13814"/>
              <a:gd name="adj2" fmla="val 50000"/>
            </a:avLst>
          </a:prstGeom>
          <a:ln>
            <a:solidFill>
              <a:schemeClr val="bg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012610" y="3716865"/>
            <a:ext cx="182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</a:t>
            </a:r>
            <a:r>
              <a:rPr lang="es-ES" sz="1800" baseline="-250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Cl costero</a:t>
            </a:r>
            <a:r>
              <a:rPr lang="es-ES" sz="18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  =  25 días</a:t>
            </a:r>
            <a:endParaRPr lang="es-ES" sz="1800" dirty="0">
              <a:solidFill>
                <a:schemeClr val="tx1"/>
              </a:solidFill>
              <a:latin typeface="Londrina Solid" panose="020B060402020202020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045846" y="4202050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</a:t>
            </a:r>
            <a:r>
              <a:rPr lang="es-ES" sz="1800" baseline="-250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Cl continental</a:t>
            </a:r>
            <a:r>
              <a:rPr lang="es-ES" sz="18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  544 días</a:t>
            </a:r>
            <a:endParaRPr lang="es-ES" sz="1800" dirty="0">
              <a:solidFill>
                <a:schemeClr val="tx1"/>
              </a:solidFill>
              <a:latin typeface="Londrina Solid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A0CF4-AC19-6C86-1A76-34C126A87B78}"/>
              </a:ext>
            </a:extLst>
          </p:cNvPr>
          <p:cNvSpPr txBox="1"/>
          <p:nvPr/>
        </p:nvSpPr>
        <p:spPr>
          <a:xfrm>
            <a:off x="0" y="4653255"/>
            <a:ext cx="9144000" cy="4934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u="none" strike="noStrike" cap="none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III CONGRESO DE AGUA, AMBIENTE Y ENERGÍA</a:t>
            </a:r>
          </a:p>
        </p:txBody>
      </p:sp>
      <p:sp>
        <p:nvSpPr>
          <p:cNvPr id="7" name="Google Shape;200;g180dfcf672f_1_0">
            <a:extLst>
              <a:ext uri="{FF2B5EF4-FFF2-40B4-BE49-F238E27FC236}">
                <a16:creationId xmlns:a16="http://schemas.microsoft.com/office/drawing/2014/main" id="{749FE2D9-5EBC-494B-F2BB-C9CAFE140764}"/>
              </a:ext>
            </a:extLst>
          </p:cNvPr>
          <p:cNvSpPr/>
          <p:nvPr/>
        </p:nvSpPr>
        <p:spPr>
          <a:xfrm>
            <a:off x="1" y="-2"/>
            <a:ext cx="9150742" cy="902679"/>
          </a:xfrm>
          <a:custGeom>
            <a:avLst/>
            <a:gdLst/>
            <a:ahLst/>
            <a:cxnLst/>
            <a:rect l="l" t="t" r="r" b="b"/>
            <a:pathLst>
              <a:path w="6278382" h="347980" extrusionOk="0">
                <a:moveTo>
                  <a:pt x="0" y="0"/>
                </a:moveTo>
                <a:lnTo>
                  <a:pt x="6278382" y="0"/>
                </a:lnTo>
                <a:lnTo>
                  <a:pt x="6278382" y="347980"/>
                </a:lnTo>
                <a:lnTo>
                  <a:pt x="0" y="3479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9" name="Google Shape;201;g180dfcf672f_1_0">
            <a:extLst>
              <a:ext uri="{FF2B5EF4-FFF2-40B4-BE49-F238E27FC236}">
                <a16:creationId xmlns:a16="http://schemas.microsoft.com/office/drawing/2014/main" id="{74FDE4F7-A205-B44F-E827-E83D8B89163E}"/>
              </a:ext>
            </a:extLst>
          </p:cNvPr>
          <p:cNvSpPr txBox="1"/>
          <p:nvPr/>
        </p:nvSpPr>
        <p:spPr>
          <a:xfrm>
            <a:off x="2293254" y="173042"/>
            <a:ext cx="4834500" cy="65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3600" dirty="0">
                <a:solidFill>
                  <a:schemeClr val="accent6"/>
                </a:solidFill>
                <a:latin typeface="Londrina Solid" panose="020B0604020202020204" charset="0"/>
                <a:sym typeface="Londrina Solid"/>
              </a:rPr>
              <a:t>RESULTADOS</a:t>
            </a:r>
            <a:endParaRPr lang="es-ES" sz="3600" b="0" i="0" u="none" strike="noStrike" cap="none" dirty="0">
              <a:solidFill>
                <a:schemeClr val="accent6"/>
              </a:solidFill>
              <a:highlight>
                <a:srgbClr val="FFFF00"/>
              </a:highlight>
              <a:latin typeface="Londrina Solid" panose="020B060402020202020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E13A82-1832-4A4B-2667-F645CB89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736" y="43362"/>
            <a:ext cx="636097" cy="798541"/>
          </a:xfrm>
          <a:prstGeom prst="rect">
            <a:avLst/>
          </a:prstGeom>
        </p:spPr>
      </p:pic>
      <p:pic>
        <p:nvPicPr>
          <p:cNvPr id="11" name="Google Shape;247;p110">
            <a:extLst>
              <a:ext uri="{FF2B5EF4-FFF2-40B4-BE49-F238E27FC236}">
                <a16:creationId xmlns:a16="http://schemas.microsoft.com/office/drawing/2014/main" id="{B65E601F-62D0-FAAD-B781-0F27352B77C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65" y="172658"/>
            <a:ext cx="1992799" cy="6130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86;p111">
            <a:extLst>
              <a:ext uri="{FF2B5EF4-FFF2-40B4-BE49-F238E27FC236}">
                <a16:creationId xmlns:a16="http://schemas.microsoft.com/office/drawing/2014/main" id="{299B753F-C4BF-A116-514A-A8D9AD8B05BD}"/>
              </a:ext>
            </a:extLst>
          </p:cNvPr>
          <p:cNvSpPr/>
          <p:nvPr/>
        </p:nvSpPr>
        <p:spPr>
          <a:xfrm>
            <a:off x="-6741" y="1067301"/>
            <a:ext cx="6625202" cy="513815"/>
          </a:xfrm>
          <a:custGeom>
            <a:avLst/>
            <a:gdLst/>
            <a:ahLst/>
            <a:cxnLst/>
            <a:rect l="l" t="t" r="r" b="b"/>
            <a:pathLst>
              <a:path w="6278382" h="463941" extrusionOk="0">
                <a:moveTo>
                  <a:pt x="0" y="0"/>
                </a:moveTo>
                <a:lnTo>
                  <a:pt x="6278382" y="0"/>
                </a:lnTo>
                <a:lnTo>
                  <a:pt x="6278382" y="463941"/>
                </a:lnTo>
                <a:lnTo>
                  <a:pt x="0" y="463941"/>
                </a:lnTo>
                <a:close/>
              </a:path>
            </a:pathLst>
          </a:custGeom>
          <a:solidFill>
            <a:srgbClr val="7AB17A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24" name="Google Shape;287;p111">
            <a:extLst>
              <a:ext uri="{FF2B5EF4-FFF2-40B4-BE49-F238E27FC236}">
                <a16:creationId xmlns:a16="http://schemas.microsoft.com/office/drawing/2014/main" id="{D6262FAA-25B7-D326-CC76-FAF5F44137D0}"/>
              </a:ext>
            </a:extLst>
          </p:cNvPr>
          <p:cNvSpPr txBox="1"/>
          <p:nvPr/>
        </p:nvSpPr>
        <p:spPr>
          <a:xfrm>
            <a:off x="51492" y="1109894"/>
            <a:ext cx="6566968" cy="43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DETERMINACIÓN DE LA CONSTANTE CON ÁTOMOS DE CLORO</a:t>
            </a:r>
            <a:endParaRPr sz="2400" b="0" i="0" u="none" strike="noStrike" cap="none" dirty="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" name="Google Shape;229;g1aff1206f97_1_4">
            <a:extLst>
              <a:ext uri="{FF2B5EF4-FFF2-40B4-BE49-F238E27FC236}">
                <a16:creationId xmlns:a16="http://schemas.microsoft.com/office/drawing/2014/main" id="{FED9FDAD-BCED-33B5-736B-8101CA6F0930}"/>
              </a:ext>
            </a:extLst>
          </p:cNvPr>
          <p:cNvSpPr/>
          <p:nvPr/>
        </p:nvSpPr>
        <p:spPr>
          <a:xfrm>
            <a:off x="2257779" y="3138728"/>
            <a:ext cx="1963685" cy="395537"/>
          </a:xfrm>
          <a:custGeom>
            <a:avLst/>
            <a:gdLst/>
            <a:ahLst/>
            <a:cxnLst/>
            <a:rect l="l" t="t" r="r" b="b"/>
            <a:pathLst>
              <a:path w="6278382" h="463941" extrusionOk="0">
                <a:moveTo>
                  <a:pt x="0" y="0"/>
                </a:moveTo>
                <a:lnTo>
                  <a:pt x="6278382" y="0"/>
                </a:lnTo>
                <a:lnTo>
                  <a:pt x="6278382" y="463941"/>
                </a:lnTo>
                <a:lnTo>
                  <a:pt x="0" y="4639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3" name="Google Shape;201;g180dfcf672f_1_0">
            <a:extLst>
              <a:ext uri="{FF2B5EF4-FFF2-40B4-BE49-F238E27FC236}">
                <a16:creationId xmlns:a16="http://schemas.microsoft.com/office/drawing/2014/main" id="{51D583C9-AAFB-7922-F809-118B453FD13F}"/>
              </a:ext>
            </a:extLst>
          </p:cNvPr>
          <p:cNvSpPr txBox="1"/>
          <p:nvPr/>
        </p:nvSpPr>
        <p:spPr>
          <a:xfrm>
            <a:off x="2304039" y="3163174"/>
            <a:ext cx="1883971" cy="363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accent6"/>
                </a:solidFill>
                <a:latin typeface="Londrina Solid"/>
                <a:ea typeface="Arial"/>
                <a:cs typeface="Arial"/>
                <a:sym typeface="Londrina Solid"/>
              </a:rPr>
              <a:t>T</a:t>
            </a:r>
            <a:r>
              <a:rPr lang="en" sz="2000" dirty="0">
                <a:solidFill>
                  <a:schemeClr val="accent6"/>
                </a:solidFill>
                <a:latin typeface="Londrina Solid"/>
                <a:sym typeface="Londrina Solid"/>
              </a:rPr>
              <a:t>iempo de vida (</a:t>
            </a:r>
            <a:r>
              <a:rPr lang="es-ES" sz="2000" dirty="0">
                <a:solidFill>
                  <a:schemeClr val="accent6"/>
                </a:solidFill>
                <a:latin typeface="Londrina Solid" panose="020B0604020202020204" charset="0"/>
                <a:sym typeface="Symbol"/>
              </a:rPr>
              <a:t></a:t>
            </a:r>
            <a:r>
              <a:rPr lang="en" sz="2000" dirty="0">
                <a:solidFill>
                  <a:schemeClr val="accent6"/>
                </a:solidFill>
                <a:latin typeface="Londrina Solid"/>
                <a:sym typeface="Londrina Solid"/>
              </a:rPr>
              <a:t>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2BC370-5FEA-B8D7-B052-EA5A2DD6098F}"/>
              </a:ext>
            </a:extLst>
          </p:cNvPr>
          <p:cNvSpPr txBox="1"/>
          <p:nvPr/>
        </p:nvSpPr>
        <p:spPr>
          <a:xfrm>
            <a:off x="5960232" y="4230823"/>
            <a:ext cx="304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[Cl]</a:t>
            </a:r>
            <a:r>
              <a:rPr lang="es-ES" sz="1800" baseline="-250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global </a:t>
            </a:r>
            <a:r>
              <a:rPr lang="es-ES" sz="18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= 1,0 x 10</a:t>
            </a:r>
            <a:r>
              <a:rPr lang="es-ES" sz="1800" baseline="300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4</a:t>
            </a:r>
            <a:r>
              <a:rPr lang="es-ES" sz="18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 átomos cm</a:t>
            </a:r>
            <a:r>
              <a:rPr lang="es-ES" sz="1800" baseline="300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-3</a:t>
            </a:r>
            <a:r>
              <a:rPr lang="es-ES" sz="18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 </a:t>
            </a:r>
            <a:endParaRPr lang="es-AR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BCCF84-2D77-C940-349C-7CBCCE3DB5BB}"/>
              </a:ext>
            </a:extLst>
          </p:cNvPr>
          <p:cNvSpPr txBox="1"/>
          <p:nvPr/>
        </p:nvSpPr>
        <p:spPr>
          <a:xfrm>
            <a:off x="5960230" y="3724049"/>
            <a:ext cx="3048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[Cl]</a:t>
            </a:r>
            <a:r>
              <a:rPr lang="es-ES" sz="1800" baseline="-250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costero </a:t>
            </a:r>
            <a:r>
              <a:rPr lang="es-ES" sz="18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= 3 x 10</a:t>
            </a:r>
            <a:r>
              <a:rPr lang="es-ES" sz="1800" baseline="300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5</a:t>
            </a:r>
            <a:r>
              <a:rPr lang="es-ES" sz="18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 átomos cm</a:t>
            </a:r>
            <a:r>
              <a:rPr lang="es-ES" sz="1800" baseline="300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-3</a:t>
            </a:r>
            <a:r>
              <a:rPr lang="es-ES" sz="1800" dirty="0">
                <a:solidFill>
                  <a:schemeClr val="tx1"/>
                </a:solidFill>
                <a:latin typeface="Londrina Solid" panose="020B0604020202020204" charset="0"/>
                <a:sym typeface="Symbol"/>
              </a:rPr>
              <a:t> 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308267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163387" y="1640114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b="1" dirty="0">
                <a:solidFill>
                  <a:srgbClr val="009900"/>
                </a:solidFill>
                <a:latin typeface="Calibri" pitchFamily="34" charset="0"/>
                <a:sym typeface="Symbol"/>
              </a:rPr>
              <a:t></a:t>
            </a:r>
            <a:r>
              <a:rPr lang="es-ES" sz="1800" b="1" baseline="-25000" dirty="0" err="1">
                <a:solidFill>
                  <a:srgbClr val="009900"/>
                </a:solidFill>
                <a:latin typeface="Calibri" pitchFamily="34" charset="0"/>
                <a:sym typeface="Symbol"/>
              </a:rPr>
              <a:t>cl</a:t>
            </a:r>
            <a:r>
              <a:rPr lang="es-ES" sz="1800" b="1" baseline="-25000" dirty="0">
                <a:solidFill>
                  <a:srgbClr val="009900"/>
                </a:solidFill>
                <a:latin typeface="Calibri" pitchFamily="34" charset="0"/>
                <a:sym typeface="Symbol"/>
              </a:rPr>
              <a:t> costero</a:t>
            </a:r>
            <a:r>
              <a:rPr lang="es-ES" sz="1800" b="1" dirty="0">
                <a:solidFill>
                  <a:srgbClr val="009900"/>
                </a:solidFill>
                <a:latin typeface="Calibri" pitchFamily="34" charset="0"/>
                <a:sym typeface="Symbol"/>
              </a:rPr>
              <a:t>  =  25 días</a:t>
            </a:r>
            <a:endParaRPr lang="es-ES" sz="1800" b="1" dirty="0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76585" y="2202418"/>
            <a:ext cx="205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b="1" dirty="0">
                <a:solidFill>
                  <a:srgbClr val="009900"/>
                </a:solidFill>
                <a:latin typeface="Calibri" pitchFamily="34" charset="0"/>
                <a:sym typeface="Symbol"/>
              </a:rPr>
              <a:t></a:t>
            </a:r>
            <a:r>
              <a:rPr lang="es-ES" sz="1800" b="1" baseline="-25000" dirty="0" err="1">
                <a:solidFill>
                  <a:srgbClr val="009900"/>
                </a:solidFill>
                <a:latin typeface="Calibri" pitchFamily="34" charset="0"/>
                <a:sym typeface="Symbol"/>
              </a:rPr>
              <a:t>cl</a:t>
            </a:r>
            <a:r>
              <a:rPr lang="es-ES" sz="1800" b="1" baseline="-25000" dirty="0">
                <a:solidFill>
                  <a:srgbClr val="009900"/>
                </a:solidFill>
                <a:latin typeface="Calibri" pitchFamily="34" charset="0"/>
                <a:sym typeface="Symbol"/>
              </a:rPr>
              <a:t> continental</a:t>
            </a:r>
            <a:r>
              <a:rPr lang="es-ES" sz="1800" b="1" dirty="0">
                <a:solidFill>
                  <a:srgbClr val="009900"/>
                </a:solidFill>
                <a:latin typeface="Calibri" pitchFamily="34" charset="0"/>
                <a:sym typeface="Symbol"/>
              </a:rPr>
              <a:t>  544 días</a:t>
            </a:r>
            <a:endParaRPr lang="es-ES" sz="1800" b="1" dirty="0">
              <a:solidFill>
                <a:srgbClr val="009900"/>
              </a:solidFill>
              <a:latin typeface="Calibri" pitchFamily="34" charset="0"/>
            </a:endParaRPr>
          </a:p>
        </p:txBody>
      </p:sp>
      <p:pic>
        <p:nvPicPr>
          <p:cNvPr id="19" name="Picture 221">
            <a:extLst>
              <a:ext uri="{FF2B5EF4-FFF2-40B4-BE49-F238E27FC236}">
                <a16:creationId xmlns:a16="http://schemas.microsoft.com/office/drawing/2014/main" id="{89901BCA-9C8E-E44A-FBAD-040F6144C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498" y="985796"/>
            <a:ext cx="5347549" cy="3222663"/>
          </a:xfrm>
          <a:prstGeom prst="rect">
            <a:avLst/>
          </a:prstGeom>
        </p:spPr>
      </p:pic>
      <p:sp>
        <p:nvSpPr>
          <p:cNvPr id="20" name="Rectángulo: esquinas redondeadas 9">
            <a:extLst>
              <a:ext uri="{FF2B5EF4-FFF2-40B4-BE49-F238E27FC236}">
                <a16:creationId xmlns:a16="http://schemas.microsoft.com/office/drawing/2014/main" id="{67E1365C-DC88-8262-AE4A-60ACC93D2672}"/>
              </a:ext>
            </a:extLst>
          </p:cNvPr>
          <p:cNvSpPr/>
          <p:nvPr/>
        </p:nvSpPr>
        <p:spPr>
          <a:xfrm>
            <a:off x="68865" y="3383399"/>
            <a:ext cx="2831334" cy="612000"/>
          </a:xfrm>
          <a:prstGeom prst="round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Londrina Solid" panose="020B0604020202020204" charset="0"/>
              </a:rPr>
              <a:t>CO, CO</a:t>
            </a:r>
            <a:r>
              <a:rPr lang="es-ES" sz="2000" baseline="-25000" dirty="0">
                <a:solidFill>
                  <a:schemeClr val="tx1"/>
                </a:solidFill>
                <a:latin typeface="Londrina Solid" panose="020B0604020202020204" charset="0"/>
              </a:rPr>
              <a:t>2 </a:t>
            </a:r>
            <a:r>
              <a:rPr lang="es-ES" sz="2000" dirty="0">
                <a:solidFill>
                  <a:schemeClr val="tx1"/>
                </a:solidFill>
                <a:latin typeface="Londrina Solid" panose="020B0604020202020204" charset="0"/>
              </a:rPr>
              <a:t>y</a:t>
            </a:r>
            <a:r>
              <a:rPr lang="es-ES" sz="2000" baseline="-25000" dirty="0">
                <a:solidFill>
                  <a:schemeClr val="tx1"/>
                </a:solidFill>
                <a:latin typeface="Londrina Solid" panose="020B0604020202020204" charset="0"/>
              </a:rPr>
              <a:t> </a:t>
            </a:r>
            <a:r>
              <a:rPr lang="es-ES" sz="2000" dirty="0">
                <a:solidFill>
                  <a:schemeClr val="tx1"/>
                </a:solidFill>
                <a:latin typeface="Londrina Solid" panose="020B0604020202020204" charset="0"/>
              </a:rPr>
              <a:t>CH</a:t>
            </a:r>
            <a:r>
              <a:rPr lang="es-ES" sz="2000" baseline="-25000" dirty="0">
                <a:solidFill>
                  <a:schemeClr val="tx1"/>
                </a:solidFill>
                <a:latin typeface="Londrina Solid" panose="020B0604020202020204" charset="0"/>
              </a:rPr>
              <a:t>3</a:t>
            </a:r>
            <a:r>
              <a:rPr lang="es-ES" sz="2000" dirty="0">
                <a:solidFill>
                  <a:schemeClr val="tx1"/>
                </a:solidFill>
                <a:latin typeface="Londrina Solid" panose="020B0604020202020204" charset="0"/>
              </a:rPr>
              <a:t>C(O)OH</a:t>
            </a:r>
            <a:endParaRPr lang="es-AR" sz="2000" dirty="0">
              <a:solidFill>
                <a:schemeClr val="tx1"/>
              </a:solidFill>
              <a:latin typeface="Londrina Solid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CB3A8-64E0-077B-A14D-9DA2D7B94571}"/>
              </a:ext>
            </a:extLst>
          </p:cNvPr>
          <p:cNvSpPr txBox="1"/>
          <p:nvPr/>
        </p:nvSpPr>
        <p:spPr>
          <a:xfrm>
            <a:off x="0" y="4653255"/>
            <a:ext cx="9144000" cy="4934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u="none" strike="noStrike" cap="none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III CONGRESO DE AGUA, AMBIENTE Y ENERGÍA</a:t>
            </a:r>
          </a:p>
        </p:txBody>
      </p:sp>
      <p:sp>
        <p:nvSpPr>
          <p:cNvPr id="7" name="Google Shape;200;g180dfcf672f_1_0">
            <a:extLst>
              <a:ext uri="{FF2B5EF4-FFF2-40B4-BE49-F238E27FC236}">
                <a16:creationId xmlns:a16="http://schemas.microsoft.com/office/drawing/2014/main" id="{736BACBB-940E-4D3A-D24D-DA5745D9E95F}"/>
              </a:ext>
            </a:extLst>
          </p:cNvPr>
          <p:cNvSpPr/>
          <p:nvPr/>
        </p:nvSpPr>
        <p:spPr>
          <a:xfrm>
            <a:off x="1" y="-2"/>
            <a:ext cx="9150742" cy="902679"/>
          </a:xfrm>
          <a:custGeom>
            <a:avLst/>
            <a:gdLst/>
            <a:ahLst/>
            <a:cxnLst/>
            <a:rect l="l" t="t" r="r" b="b"/>
            <a:pathLst>
              <a:path w="6278382" h="347980" extrusionOk="0">
                <a:moveTo>
                  <a:pt x="0" y="0"/>
                </a:moveTo>
                <a:lnTo>
                  <a:pt x="6278382" y="0"/>
                </a:lnTo>
                <a:lnTo>
                  <a:pt x="6278382" y="347980"/>
                </a:lnTo>
                <a:lnTo>
                  <a:pt x="0" y="3479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8" name="Google Shape;201;g180dfcf672f_1_0">
            <a:extLst>
              <a:ext uri="{FF2B5EF4-FFF2-40B4-BE49-F238E27FC236}">
                <a16:creationId xmlns:a16="http://schemas.microsoft.com/office/drawing/2014/main" id="{2BF1407B-5053-2687-6D46-62E017225AA3}"/>
              </a:ext>
            </a:extLst>
          </p:cNvPr>
          <p:cNvSpPr txBox="1"/>
          <p:nvPr/>
        </p:nvSpPr>
        <p:spPr>
          <a:xfrm>
            <a:off x="2293254" y="173042"/>
            <a:ext cx="4834500" cy="65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3600" dirty="0">
                <a:solidFill>
                  <a:schemeClr val="accent6"/>
                </a:solidFill>
                <a:latin typeface="Londrina Solid" panose="020B0604020202020204" charset="0"/>
                <a:sym typeface="Londrina Solid"/>
              </a:rPr>
              <a:t>CONCLUSIONES</a:t>
            </a:r>
            <a:endParaRPr lang="es-ES" sz="3600" b="0" i="0" u="none" strike="noStrike" cap="none" dirty="0">
              <a:solidFill>
                <a:schemeClr val="accent6"/>
              </a:solidFill>
              <a:highlight>
                <a:srgbClr val="FFFF00"/>
              </a:highlight>
              <a:latin typeface="Londrina Solid" panose="020B060402020202020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F25ECE-C46B-1442-1017-1D7436D49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736" y="43362"/>
            <a:ext cx="636097" cy="798541"/>
          </a:xfrm>
          <a:prstGeom prst="rect">
            <a:avLst/>
          </a:prstGeom>
        </p:spPr>
      </p:pic>
      <p:pic>
        <p:nvPicPr>
          <p:cNvPr id="10" name="Google Shape;247;p110">
            <a:extLst>
              <a:ext uri="{FF2B5EF4-FFF2-40B4-BE49-F238E27FC236}">
                <a16:creationId xmlns:a16="http://schemas.microsoft.com/office/drawing/2014/main" id="{0465E321-1857-596F-56FB-73C7906FDB6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65" y="172658"/>
            <a:ext cx="1992799" cy="6130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29;g1aff1206f97_1_4">
            <a:extLst>
              <a:ext uri="{FF2B5EF4-FFF2-40B4-BE49-F238E27FC236}">
                <a16:creationId xmlns:a16="http://schemas.microsoft.com/office/drawing/2014/main" id="{5D48B504-B11B-60C9-4B3D-8CF6C238109E}"/>
              </a:ext>
            </a:extLst>
          </p:cNvPr>
          <p:cNvSpPr/>
          <p:nvPr/>
        </p:nvSpPr>
        <p:spPr>
          <a:xfrm>
            <a:off x="0" y="1089587"/>
            <a:ext cx="2016087" cy="395537"/>
          </a:xfrm>
          <a:custGeom>
            <a:avLst/>
            <a:gdLst/>
            <a:ahLst/>
            <a:cxnLst/>
            <a:rect l="l" t="t" r="r" b="b"/>
            <a:pathLst>
              <a:path w="6278382" h="463941" extrusionOk="0">
                <a:moveTo>
                  <a:pt x="0" y="0"/>
                </a:moveTo>
                <a:lnTo>
                  <a:pt x="6278382" y="0"/>
                </a:lnTo>
                <a:lnTo>
                  <a:pt x="6278382" y="463941"/>
                </a:lnTo>
                <a:lnTo>
                  <a:pt x="0" y="4639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3" name="Google Shape;201;g180dfcf672f_1_0">
            <a:extLst>
              <a:ext uri="{FF2B5EF4-FFF2-40B4-BE49-F238E27FC236}">
                <a16:creationId xmlns:a16="http://schemas.microsoft.com/office/drawing/2014/main" id="{41E70DF7-A215-ECD8-BA53-59307C351C79}"/>
              </a:ext>
            </a:extLst>
          </p:cNvPr>
          <p:cNvSpPr txBox="1"/>
          <p:nvPr/>
        </p:nvSpPr>
        <p:spPr>
          <a:xfrm>
            <a:off x="46260" y="1114033"/>
            <a:ext cx="1883971" cy="3631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accent6"/>
                </a:solidFill>
                <a:latin typeface="Londrina Solid"/>
                <a:ea typeface="Arial"/>
                <a:cs typeface="Arial"/>
                <a:sym typeface="Londrina Solid"/>
              </a:rPr>
              <a:t>T</a:t>
            </a:r>
            <a:r>
              <a:rPr lang="en" sz="2000" dirty="0">
                <a:solidFill>
                  <a:schemeClr val="accent6"/>
                </a:solidFill>
                <a:latin typeface="Londrina Solid"/>
                <a:sym typeface="Londrina Solid"/>
              </a:rPr>
              <a:t>iempos de vida (</a:t>
            </a:r>
            <a:r>
              <a:rPr lang="es-ES" sz="2000" dirty="0">
                <a:solidFill>
                  <a:schemeClr val="accent6"/>
                </a:solidFill>
                <a:latin typeface="Londrina Solid" panose="020B0604020202020204" charset="0"/>
                <a:sym typeface="Symbol"/>
              </a:rPr>
              <a:t></a:t>
            </a:r>
            <a:r>
              <a:rPr lang="en" sz="2000" dirty="0">
                <a:solidFill>
                  <a:schemeClr val="accent6"/>
                </a:solidFill>
                <a:latin typeface="Londrina Solid"/>
                <a:sym typeface="Londrina Solid"/>
              </a:rPr>
              <a:t>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29;g1aff1206f97_1_4">
            <a:extLst>
              <a:ext uri="{FF2B5EF4-FFF2-40B4-BE49-F238E27FC236}">
                <a16:creationId xmlns:a16="http://schemas.microsoft.com/office/drawing/2014/main" id="{CB51FF3E-0065-BECC-3B21-C4DB72699CB1}"/>
              </a:ext>
            </a:extLst>
          </p:cNvPr>
          <p:cNvSpPr/>
          <p:nvPr/>
        </p:nvSpPr>
        <p:spPr>
          <a:xfrm>
            <a:off x="-1" y="2856981"/>
            <a:ext cx="2831335" cy="395537"/>
          </a:xfrm>
          <a:custGeom>
            <a:avLst/>
            <a:gdLst/>
            <a:ahLst/>
            <a:cxnLst/>
            <a:rect l="l" t="t" r="r" b="b"/>
            <a:pathLst>
              <a:path w="6278382" h="463941" extrusionOk="0">
                <a:moveTo>
                  <a:pt x="0" y="0"/>
                </a:moveTo>
                <a:lnTo>
                  <a:pt x="6278382" y="0"/>
                </a:lnTo>
                <a:lnTo>
                  <a:pt x="6278382" y="463941"/>
                </a:lnTo>
                <a:lnTo>
                  <a:pt x="0" y="4639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5" name="Google Shape;201;g180dfcf672f_1_0">
            <a:extLst>
              <a:ext uri="{FF2B5EF4-FFF2-40B4-BE49-F238E27FC236}">
                <a16:creationId xmlns:a16="http://schemas.microsoft.com/office/drawing/2014/main" id="{04C23A9E-21ED-FF53-D7BA-5452E1CDB180}"/>
              </a:ext>
            </a:extLst>
          </p:cNvPr>
          <p:cNvSpPr txBox="1"/>
          <p:nvPr/>
        </p:nvSpPr>
        <p:spPr>
          <a:xfrm>
            <a:off x="46260" y="2881427"/>
            <a:ext cx="2741007" cy="3631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b="0" i="0" u="none" strike="noStrike" cap="none" dirty="0">
                <a:solidFill>
                  <a:schemeClr val="accent6"/>
                </a:solidFill>
                <a:latin typeface="Londrina Solid"/>
                <a:ea typeface="Arial"/>
                <a:cs typeface="Arial"/>
                <a:sym typeface="Londrina Solid"/>
              </a:rPr>
              <a:t>Productos de degradación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267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3918AC-9455-2170-C689-55480B902DB0}"/>
              </a:ext>
            </a:extLst>
          </p:cNvPr>
          <p:cNvSpPr txBox="1"/>
          <p:nvPr/>
        </p:nvSpPr>
        <p:spPr>
          <a:xfrm>
            <a:off x="0" y="4653255"/>
            <a:ext cx="9144000" cy="4934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u="none" strike="noStrike" cap="none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III CONGRESO DE AGUA, AMBIENTE Y ENERGÍA</a:t>
            </a:r>
          </a:p>
        </p:txBody>
      </p:sp>
      <p:sp>
        <p:nvSpPr>
          <p:cNvPr id="7" name="Google Shape;200;g180dfcf672f_1_0">
            <a:extLst>
              <a:ext uri="{FF2B5EF4-FFF2-40B4-BE49-F238E27FC236}">
                <a16:creationId xmlns:a16="http://schemas.microsoft.com/office/drawing/2014/main" id="{6B7A0321-AA93-88AC-7A59-36746B3E370D}"/>
              </a:ext>
            </a:extLst>
          </p:cNvPr>
          <p:cNvSpPr/>
          <p:nvPr/>
        </p:nvSpPr>
        <p:spPr>
          <a:xfrm>
            <a:off x="1" y="-2"/>
            <a:ext cx="9150742" cy="902679"/>
          </a:xfrm>
          <a:custGeom>
            <a:avLst/>
            <a:gdLst/>
            <a:ahLst/>
            <a:cxnLst/>
            <a:rect l="l" t="t" r="r" b="b"/>
            <a:pathLst>
              <a:path w="6278382" h="347980" extrusionOk="0">
                <a:moveTo>
                  <a:pt x="0" y="0"/>
                </a:moveTo>
                <a:lnTo>
                  <a:pt x="6278382" y="0"/>
                </a:lnTo>
                <a:lnTo>
                  <a:pt x="6278382" y="347980"/>
                </a:lnTo>
                <a:lnTo>
                  <a:pt x="0" y="3479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E86F4-1440-AEEC-9274-1EAD35FF2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736" y="43362"/>
            <a:ext cx="636097" cy="798541"/>
          </a:xfrm>
          <a:prstGeom prst="rect">
            <a:avLst/>
          </a:prstGeom>
        </p:spPr>
      </p:pic>
      <p:pic>
        <p:nvPicPr>
          <p:cNvPr id="11" name="Google Shape;247;p110">
            <a:extLst>
              <a:ext uri="{FF2B5EF4-FFF2-40B4-BE49-F238E27FC236}">
                <a16:creationId xmlns:a16="http://schemas.microsoft.com/office/drawing/2014/main" id="{C299BC9D-D4C0-51D0-5F82-30974879B90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65" y="172658"/>
            <a:ext cx="1992799" cy="6130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40;p116">
            <a:extLst>
              <a:ext uri="{FF2B5EF4-FFF2-40B4-BE49-F238E27FC236}">
                <a16:creationId xmlns:a16="http://schemas.microsoft.com/office/drawing/2014/main" id="{E26A7196-0A83-AE3A-6149-462D204B9AB7}"/>
              </a:ext>
            </a:extLst>
          </p:cNvPr>
          <p:cNvSpPr txBox="1"/>
          <p:nvPr/>
        </p:nvSpPr>
        <p:spPr>
          <a:xfrm>
            <a:off x="2154709" y="1006044"/>
            <a:ext cx="483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MUCHAS GRACIAS!!!!!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06940A-A9B4-4D8B-00D5-63FF5808B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72" y="1586427"/>
            <a:ext cx="2603541" cy="279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5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55B61B-FA61-0F84-A137-623A85867F18}"/>
              </a:ext>
            </a:extLst>
          </p:cNvPr>
          <p:cNvSpPr txBox="1"/>
          <p:nvPr/>
        </p:nvSpPr>
        <p:spPr>
          <a:xfrm>
            <a:off x="0" y="4653255"/>
            <a:ext cx="9144000" cy="4934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u="none" strike="noStrike" cap="none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III CONGRESO DE AGUA, AMBIENTE Y ENERGÍA</a:t>
            </a:r>
          </a:p>
        </p:txBody>
      </p:sp>
      <p:sp>
        <p:nvSpPr>
          <p:cNvPr id="203" name="42 CuadroTexto">
            <a:extLst>
              <a:ext uri="{FF2B5EF4-FFF2-40B4-BE49-F238E27FC236}">
                <a16:creationId xmlns:a16="http://schemas.microsoft.com/office/drawing/2014/main" id="{4023775C-EA49-F2BD-DD03-DCBB90F17E04}"/>
              </a:ext>
            </a:extLst>
          </p:cNvPr>
          <p:cNvSpPr txBox="1"/>
          <p:nvPr/>
        </p:nvSpPr>
        <p:spPr bwMode="auto">
          <a:xfrm>
            <a:off x="0" y="1788348"/>
            <a:ext cx="41675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Mecanismo general de </a:t>
            </a:r>
            <a:br>
              <a:rPr lang="es-E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es-E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foto-oxidación en fase gaseosa</a:t>
            </a:r>
          </a:p>
        </p:txBody>
      </p:sp>
      <p:pic>
        <p:nvPicPr>
          <p:cNvPr id="60" name="59 Imagen" descr="mecanismo gener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262" y="1116420"/>
            <a:ext cx="3682481" cy="3077894"/>
          </a:xfrm>
          <a:prstGeom prst="rect">
            <a:avLst/>
          </a:prstGeom>
        </p:spPr>
      </p:pic>
      <p:sp>
        <p:nvSpPr>
          <p:cNvPr id="4" name="Google Shape;200;g180dfcf672f_1_0">
            <a:extLst>
              <a:ext uri="{FF2B5EF4-FFF2-40B4-BE49-F238E27FC236}">
                <a16:creationId xmlns:a16="http://schemas.microsoft.com/office/drawing/2014/main" id="{2A6BD8B9-7462-A2D2-F7D5-C609BA252A97}"/>
              </a:ext>
            </a:extLst>
          </p:cNvPr>
          <p:cNvSpPr/>
          <p:nvPr/>
        </p:nvSpPr>
        <p:spPr>
          <a:xfrm>
            <a:off x="1" y="-2"/>
            <a:ext cx="9150742" cy="902679"/>
          </a:xfrm>
          <a:custGeom>
            <a:avLst/>
            <a:gdLst/>
            <a:ahLst/>
            <a:cxnLst/>
            <a:rect l="l" t="t" r="r" b="b"/>
            <a:pathLst>
              <a:path w="6278382" h="347980" extrusionOk="0">
                <a:moveTo>
                  <a:pt x="0" y="0"/>
                </a:moveTo>
                <a:lnTo>
                  <a:pt x="6278382" y="0"/>
                </a:lnTo>
                <a:lnTo>
                  <a:pt x="6278382" y="347980"/>
                </a:lnTo>
                <a:lnTo>
                  <a:pt x="0" y="3479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7" name="Google Shape;201;g180dfcf672f_1_0">
            <a:extLst>
              <a:ext uri="{FF2B5EF4-FFF2-40B4-BE49-F238E27FC236}">
                <a16:creationId xmlns:a16="http://schemas.microsoft.com/office/drawing/2014/main" id="{09BD8301-77D6-F40B-B0F4-E275EB613926}"/>
              </a:ext>
            </a:extLst>
          </p:cNvPr>
          <p:cNvSpPr txBox="1"/>
          <p:nvPr/>
        </p:nvSpPr>
        <p:spPr>
          <a:xfrm>
            <a:off x="2293254" y="173042"/>
            <a:ext cx="4834500" cy="65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3600" dirty="0">
                <a:solidFill>
                  <a:schemeClr val="accent6"/>
                </a:solidFill>
                <a:latin typeface="Londrina Solid" panose="020B0604020202020204" charset="0"/>
                <a:sym typeface="Londrina Solid"/>
              </a:rPr>
              <a:t>INTRODUCCIÓN</a:t>
            </a:r>
            <a:endParaRPr lang="es-ES" sz="3600" b="0" i="0" u="none" strike="noStrike" cap="none" dirty="0">
              <a:solidFill>
                <a:schemeClr val="accent6"/>
              </a:solidFill>
              <a:highlight>
                <a:srgbClr val="FFFF00"/>
              </a:highlight>
              <a:latin typeface="Londrina Solid" panose="020B060402020202020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C962C2-7FEB-6929-C92B-272F2CAC8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736" y="43362"/>
            <a:ext cx="636097" cy="798541"/>
          </a:xfrm>
          <a:prstGeom prst="rect">
            <a:avLst/>
          </a:prstGeom>
        </p:spPr>
      </p:pic>
      <p:pic>
        <p:nvPicPr>
          <p:cNvPr id="10" name="Google Shape;247;p110">
            <a:extLst>
              <a:ext uri="{FF2B5EF4-FFF2-40B4-BE49-F238E27FC236}">
                <a16:creationId xmlns:a16="http://schemas.microsoft.com/office/drawing/2014/main" id="{957E1223-A2B4-4BCF-3097-D720A926131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65" y="172658"/>
            <a:ext cx="1992799" cy="61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86;p111">
            <a:extLst>
              <a:ext uri="{FF2B5EF4-FFF2-40B4-BE49-F238E27FC236}">
                <a16:creationId xmlns:a16="http://schemas.microsoft.com/office/drawing/2014/main" id="{325D1C22-B001-A9CC-E534-836A5ABA4F58}"/>
              </a:ext>
            </a:extLst>
          </p:cNvPr>
          <p:cNvSpPr/>
          <p:nvPr/>
        </p:nvSpPr>
        <p:spPr>
          <a:xfrm>
            <a:off x="-6741" y="1067301"/>
            <a:ext cx="4787463" cy="513815"/>
          </a:xfrm>
          <a:custGeom>
            <a:avLst/>
            <a:gdLst/>
            <a:ahLst/>
            <a:cxnLst/>
            <a:rect l="l" t="t" r="r" b="b"/>
            <a:pathLst>
              <a:path w="6278382" h="463941" extrusionOk="0">
                <a:moveTo>
                  <a:pt x="0" y="0"/>
                </a:moveTo>
                <a:lnTo>
                  <a:pt x="6278382" y="0"/>
                </a:lnTo>
                <a:lnTo>
                  <a:pt x="6278382" y="463941"/>
                </a:lnTo>
                <a:lnTo>
                  <a:pt x="0" y="463941"/>
                </a:lnTo>
                <a:close/>
              </a:path>
            </a:pathLst>
          </a:custGeom>
          <a:solidFill>
            <a:srgbClr val="7AB17A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14" name="Google Shape;287;p111">
            <a:extLst>
              <a:ext uri="{FF2B5EF4-FFF2-40B4-BE49-F238E27FC236}">
                <a16:creationId xmlns:a16="http://schemas.microsoft.com/office/drawing/2014/main" id="{71397163-07AE-8500-3F15-AA168989B457}"/>
              </a:ext>
            </a:extLst>
          </p:cNvPr>
          <p:cNvSpPr txBox="1"/>
          <p:nvPr/>
        </p:nvSpPr>
        <p:spPr>
          <a:xfrm>
            <a:off x="51492" y="1109894"/>
            <a:ext cx="4729230" cy="43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COMPUESTOS ORGÁNICOS SEMIVOLÁTILES</a:t>
            </a:r>
          </a:p>
        </p:txBody>
      </p:sp>
    </p:spTree>
    <p:extLst>
      <p:ext uri="{BB962C8B-B14F-4D97-AF65-F5344CB8AC3E}">
        <p14:creationId xmlns:p14="http://schemas.microsoft.com/office/powerpoint/2010/main" val="21491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55B61B-FA61-0F84-A137-623A85867F18}"/>
              </a:ext>
            </a:extLst>
          </p:cNvPr>
          <p:cNvSpPr txBox="1"/>
          <p:nvPr/>
        </p:nvSpPr>
        <p:spPr>
          <a:xfrm>
            <a:off x="0" y="4653255"/>
            <a:ext cx="9144000" cy="4934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u="none" strike="noStrike" cap="none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III CONGRESO DE AGUA, AMBIENTE Y ENERGÍA</a:t>
            </a:r>
          </a:p>
        </p:txBody>
      </p:sp>
      <p:sp>
        <p:nvSpPr>
          <p:cNvPr id="2" name="Google Shape;207;g180dfcf672f_1_0">
            <a:extLst>
              <a:ext uri="{FF2B5EF4-FFF2-40B4-BE49-F238E27FC236}">
                <a16:creationId xmlns:a16="http://schemas.microsoft.com/office/drawing/2014/main" id="{5844E56B-A064-3B65-043E-443D708266A6}"/>
              </a:ext>
            </a:extLst>
          </p:cNvPr>
          <p:cNvSpPr txBox="1"/>
          <p:nvPr/>
        </p:nvSpPr>
        <p:spPr>
          <a:xfrm>
            <a:off x="91167" y="3168876"/>
            <a:ext cx="279025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000" i="0" u="none" strike="noStrike" cap="none" dirty="0">
                <a:solidFill>
                  <a:schemeClr val="bg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Pvap(25°C) = 3,75 mmHg</a:t>
            </a:r>
            <a:endParaRPr sz="2000" i="0" u="none" strike="noStrike" cap="none" dirty="0">
              <a:solidFill>
                <a:schemeClr val="bg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5" name="Google Shape;207;g180dfcf672f_1_0">
            <a:extLst>
              <a:ext uri="{FF2B5EF4-FFF2-40B4-BE49-F238E27FC236}">
                <a16:creationId xmlns:a16="http://schemas.microsoft.com/office/drawing/2014/main" id="{5844E56B-A064-3B65-043E-443D708266A6}"/>
              </a:ext>
            </a:extLst>
          </p:cNvPr>
          <p:cNvSpPr txBox="1"/>
          <p:nvPr/>
        </p:nvSpPr>
        <p:spPr>
          <a:xfrm>
            <a:off x="4384158" y="1842221"/>
            <a:ext cx="42069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000" dirty="0">
                <a:solidFill>
                  <a:schemeClr val="bg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Industria plástica y farmaceutica</a:t>
            </a:r>
            <a:r>
              <a:rPr lang="en" sz="2000" i="0" u="none" strike="noStrike" cap="none" dirty="0">
                <a:solidFill>
                  <a:schemeClr val="bg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, agente acetilante</a:t>
            </a:r>
            <a:endParaRPr sz="2000" i="0" u="none" strike="noStrike" cap="none" dirty="0">
              <a:solidFill>
                <a:schemeClr val="bg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6" name="Google Shape;207;g180dfcf672f_1_0">
            <a:extLst>
              <a:ext uri="{FF2B5EF4-FFF2-40B4-BE49-F238E27FC236}">
                <a16:creationId xmlns:a16="http://schemas.microsoft.com/office/drawing/2014/main" id="{5844E56B-A064-3B65-043E-443D708266A6}"/>
              </a:ext>
            </a:extLst>
          </p:cNvPr>
          <p:cNvSpPr txBox="1"/>
          <p:nvPr/>
        </p:nvSpPr>
        <p:spPr>
          <a:xfrm>
            <a:off x="85057" y="3630523"/>
            <a:ext cx="266877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000" i="0" u="none" strike="noStrike" cap="none" dirty="0">
                <a:solidFill>
                  <a:schemeClr val="bg2"/>
                </a:solidFill>
                <a:latin typeface="Londrina Solid"/>
                <a:ea typeface="Londrina Solid"/>
                <a:cs typeface="Londrina Solid"/>
                <a:sym typeface="Symbol" panose="05050102010706020507" pitchFamily="18" charset="2"/>
              </a:rPr>
              <a:t></a:t>
            </a:r>
            <a:r>
              <a:rPr lang="en" sz="2000" i="0" u="none" strike="noStrike" cap="none" dirty="0">
                <a:solidFill>
                  <a:schemeClr val="bg2"/>
                </a:solidFill>
                <a:latin typeface="Londrina Solid"/>
                <a:ea typeface="Londrina Solid"/>
                <a:cs typeface="Londrina Solid"/>
                <a:sym typeface="Symbol"/>
              </a:rPr>
              <a:t> </a:t>
            </a:r>
            <a:br>
              <a:rPr lang="en" sz="2000" i="0" u="none" strike="noStrike" cap="none" dirty="0">
                <a:solidFill>
                  <a:schemeClr val="bg2"/>
                </a:solidFill>
                <a:latin typeface="Londrina Solid"/>
                <a:ea typeface="Londrina Solid"/>
                <a:cs typeface="Londrina Solid"/>
                <a:sym typeface="Symbol"/>
              </a:rPr>
            </a:br>
            <a:r>
              <a:rPr lang="en" sz="2000" i="0" u="none" strike="noStrike" cap="none" dirty="0">
                <a:solidFill>
                  <a:schemeClr val="bg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Relativamente volátil</a:t>
            </a:r>
            <a:endParaRPr sz="2000" i="0" u="none" strike="noStrike" cap="none" dirty="0">
              <a:solidFill>
                <a:schemeClr val="bg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2" name="Google Shape;200;g180dfcf672f_1_0">
            <a:extLst>
              <a:ext uri="{FF2B5EF4-FFF2-40B4-BE49-F238E27FC236}">
                <a16:creationId xmlns:a16="http://schemas.microsoft.com/office/drawing/2014/main" id="{AC54C3C7-648D-C6D4-C2D9-DB01846B683D}"/>
              </a:ext>
            </a:extLst>
          </p:cNvPr>
          <p:cNvSpPr/>
          <p:nvPr/>
        </p:nvSpPr>
        <p:spPr>
          <a:xfrm>
            <a:off x="1" y="-2"/>
            <a:ext cx="9150742" cy="902679"/>
          </a:xfrm>
          <a:custGeom>
            <a:avLst/>
            <a:gdLst/>
            <a:ahLst/>
            <a:cxnLst/>
            <a:rect l="l" t="t" r="r" b="b"/>
            <a:pathLst>
              <a:path w="6278382" h="347980" extrusionOk="0">
                <a:moveTo>
                  <a:pt x="0" y="0"/>
                </a:moveTo>
                <a:lnTo>
                  <a:pt x="6278382" y="0"/>
                </a:lnTo>
                <a:lnTo>
                  <a:pt x="6278382" y="347980"/>
                </a:lnTo>
                <a:lnTo>
                  <a:pt x="0" y="3479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27" name="Google Shape;201;g180dfcf672f_1_0">
            <a:extLst>
              <a:ext uri="{FF2B5EF4-FFF2-40B4-BE49-F238E27FC236}">
                <a16:creationId xmlns:a16="http://schemas.microsoft.com/office/drawing/2014/main" id="{368AC7A7-5221-A939-C583-B198EE1793D9}"/>
              </a:ext>
            </a:extLst>
          </p:cNvPr>
          <p:cNvSpPr txBox="1"/>
          <p:nvPr/>
        </p:nvSpPr>
        <p:spPr>
          <a:xfrm>
            <a:off x="2293254" y="173042"/>
            <a:ext cx="4834500" cy="65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3600" dirty="0">
                <a:solidFill>
                  <a:schemeClr val="accent6"/>
                </a:solidFill>
                <a:latin typeface="Londrina Solid" panose="020B0604020202020204" charset="0"/>
                <a:sym typeface="Londrina Solid"/>
              </a:rPr>
              <a:t>INTRODUCCIÓN</a:t>
            </a:r>
            <a:endParaRPr lang="es-ES" sz="3600" b="0" i="0" u="none" strike="noStrike" cap="none" dirty="0">
              <a:solidFill>
                <a:schemeClr val="accent6"/>
              </a:solidFill>
              <a:highlight>
                <a:srgbClr val="FFFF00"/>
              </a:highlight>
              <a:latin typeface="Londrina Solid" panose="020B0604020202020204" charset="0"/>
              <a:sym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CA6904A-7A09-68EC-16DB-C1C487151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736" y="43362"/>
            <a:ext cx="636097" cy="798541"/>
          </a:xfrm>
          <a:prstGeom prst="rect">
            <a:avLst/>
          </a:prstGeom>
        </p:spPr>
      </p:pic>
      <p:pic>
        <p:nvPicPr>
          <p:cNvPr id="29" name="Google Shape;247;p110">
            <a:extLst>
              <a:ext uri="{FF2B5EF4-FFF2-40B4-BE49-F238E27FC236}">
                <a16:creationId xmlns:a16="http://schemas.microsoft.com/office/drawing/2014/main" id="{A60F7A61-CAF4-7715-258C-A6EC1C98385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65" y="172658"/>
            <a:ext cx="1992799" cy="61307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286;p111">
            <a:extLst>
              <a:ext uri="{FF2B5EF4-FFF2-40B4-BE49-F238E27FC236}">
                <a16:creationId xmlns:a16="http://schemas.microsoft.com/office/drawing/2014/main" id="{4CB79397-B9AD-6A34-9EE8-09495170E8B6}"/>
              </a:ext>
            </a:extLst>
          </p:cNvPr>
          <p:cNvSpPr/>
          <p:nvPr/>
        </p:nvSpPr>
        <p:spPr>
          <a:xfrm>
            <a:off x="-6740" y="1067301"/>
            <a:ext cx="2579819" cy="421257"/>
          </a:xfrm>
          <a:custGeom>
            <a:avLst/>
            <a:gdLst/>
            <a:ahLst/>
            <a:cxnLst/>
            <a:rect l="l" t="t" r="r" b="b"/>
            <a:pathLst>
              <a:path w="6278382" h="463941" extrusionOk="0">
                <a:moveTo>
                  <a:pt x="0" y="0"/>
                </a:moveTo>
                <a:lnTo>
                  <a:pt x="6278382" y="0"/>
                </a:lnTo>
                <a:lnTo>
                  <a:pt x="6278382" y="463941"/>
                </a:lnTo>
                <a:lnTo>
                  <a:pt x="0" y="463941"/>
                </a:lnTo>
                <a:close/>
              </a:path>
            </a:pathLst>
          </a:custGeom>
          <a:solidFill>
            <a:srgbClr val="7AB17A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33" name="Google Shape;287;p111">
            <a:extLst>
              <a:ext uri="{FF2B5EF4-FFF2-40B4-BE49-F238E27FC236}">
                <a16:creationId xmlns:a16="http://schemas.microsoft.com/office/drawing/2014/main" id="{6687F9DE-3C9A-FB40-DD76-F7DFC41CA88A}"/>
              </a:ext>
            </a:extLst>
          </p:cNvPr>
          <p:cNvSpPr txBox="1"/>
          <p:nvPr/>
        </p:nvSpPr>
        <p:spPr>
          <a:xfrm>
            <a:off x="51492" y="1109894"/>
            <a:ext cx="2542852" cy="36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ANHÍDRIDO ACÉTICO (Ac</a:t>
            </a:r>
            <a:r>
              <a:rPr lang="es-ES" sz="2000" b="0" i="0" u="none" strike="noStrike" cap="none" baseline="-25000" dirty="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</a:t>
            </a:r>
            <a:r>
              <a:rPr lang="es-ES" sz="2000" b="0" i="0" u="none" strike="noStrike" cap="none" dirty="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O)</a:t>
            </a:r>
            <a:endParaRPr lang="es-E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0D245E-8221-0F69-F239-CAE1D498B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0" y="1575881"/>
            <a:ext cx="2626468" cy="142597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DFF72B5-02BF-D3DE-D189-1CB7131EF94B}"/>
              </a:ext>
            </a:extLst>
          </p:cNvPr>
          <p:cNvSpPr txBox="1"/>
          <p:nvPr/>
        </p:nvSpPr>
        <p:spPr>
          <a:xfrm>
            <a:off x="6037986" y="1352995"/>
            <a:ext cx="724321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6"/>
                </a:solidFill>
                <a:latin typeface="Londrina Solid" panose="020B0604020202020204" charset="0"/>
              </a:rPr>
              <a:t>USOS</a:t>
            </a:r>
            <a:endParaRPr lang="es-AR" sz="2000" dirty="0">
              <a:solidFill>
                <a:schemeClr val="accent6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D992998-F866-3133-1C7B-4CB8CFAF7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855" y="2796362"/>
            <a:ext cx="998991" cy="15390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A2C247F-D835-8CEE-A63C-60971DDBD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72" y="2745831"/>
            <a:ext cx="675648" cy="150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DF039EA-5DB7-CA67-B967-E37184E23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77" y="2775098"/>
            <a:ext cx="1520090" cy="14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9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55B61B-FA61-0F84-A137-623A85867F18}"/>
              </a:ext>
            </a:extLst>
          </p:cNvPr>
          <p:cNvSpPr txBox="1"/>
          <p:nvPr/>
        </p:nvSpPr>
        <p:spPr>
          <a:xfrm>
            <a:off x="0" y="4653255"/>
            <a:ext cx="9144000" cy="4934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u="none" strike="noStrike" cap="none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III CONGRESO DE AGUA, AMBIENTE Y ENERGÍA</a:t>
            </a: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89901BCA-9C8E-E44A-FBAD-040F6144C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486" y="1061956"/>
            <a:ext cx="5833250" cy="3515369"/>
          </a:xfrm>
          <a:prstGeom prst="rect">
            <a:avLst/>
          </a:prstGeom>
        </p:spPr>
      </p:pic>
      <p:sp>
        <p:nvSpPr>
          <p:cNvPr id="10" name="9 Rectángulo redondeado"/>
          <p:cNvSpPr/>
          <p:nvPr/>
        </p:nvSpPr>
        <p:spPr>
          <a:xfrm>
            <a:off x="2856137" y="3846471"/>
            <a:ext cx="2156129" cy="7275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Google Shape;200;g180dfcf672f_1_0">
            <a:extLst>
              <a:ext uri="{FF2B5EF4-FFF2-40B4-BE49-F238E27FC236}">
                <a16:creationId xmlns:a16="http://schemas.microsoft.com/office/drawing/2014/main" id="{570220EA-510C-3914-CD76-966D24D28514}"/>
              </a:ext>
            </a:extLst>
          </p:cNvPr>
          <p:cNvSpPr/>
          <p:nvPr/>
        </p:nvSpPr>
        <p:spPr>
          <a:xfrm>
            <a:off x="1" y="-2"/>
            <a:ext cx="9150742" cy="902679"/>
          </a:xfrm>
          <a:custGeom>
            <a:avLst/>
            <a:gdLst/>
            <a:ahLst/>
            <a:cxnLst/>
            <a:rect l="l" t="t" r="r" b="b"/>
            <a:pathLst>
              <a:path w="6278382" h="347980" extrusionOk="0">
                <a:moveTo>
                  <a:pt x="0" y="0"/>
                </a:moveTo>
                <a:lnTo>
                  <a:pt x="6278382" y="0"/>
                </a:lnTo>
                <a:lnTo>
                  <a:pt x="6278382" y="347980"/>
                </a:lnTo>
                <a:lnTo>
                  <a:pt x="0" y="3479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7" name="Google Shape;201;g180dfcf672f_1_0">
            <a:extLst>
              <a:ext uri="{FF2B5EF4-FFF2-40B4-BE49-F238E27FC236}">
                <a16:creationId xmlns:a16="http://schemas.microsoft.com/office/drawing/2014/main" id="{4F9EA016-38DF-682F-22DB-B06682472082}"/>
              </a:ext>
            </a:extLst>
          </p:cNvPr>
          <p:cNvSpPr txBox="1"/>
          <p:nvPr/>
        </p:nvSpPr>
        <p:spPr>
          <a:xfrm>
            <a:off x="2293254" y="173042"/>
            <a:ext cx="4834500" cy="65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3600" dirty="0">
                <a:solidFill>
                  <a:schemeClr val="accent6"/>
                </a:solidFill>
                <a:latin typeface="Londrina Solid" panose="020B0604020202020204" charset="0"/>
                <a:sym typeface="Londrina Solid"/>
              </a:rPr>
              <a:t>INTRODUCCIÓN</a:t>
            </a:r>
            <a:endParaRPr lang="es-ES" sz="3600" b="0" i="0" u="none" strike="noStrike" cap="none" dirty="0">
              <a:solidFill>
                <a:schemeClr val="accent6"/>
              </a:solidFill>
              <a:highlight>
                <a:srgbClr val="FFFF00"/>
              </a:highlight>
              <a:latin typeface="Londrina Solid" panose="020B060402020202020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3DB8DE-50DF-2073-86D6-53C27034C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736" y="43362"/>
            <a:ext cx="636097" cy="798541"/>
          </a:xfrm>
          <a:prstGeom prst="rect">
            <a:avLst/>
          </a:prstGeom>
        </p:spPr>
      </p:pic>
      <p:pic>
        <p:nvPicPr>
          <p:cNvPr id="11" name="Google Shape;247;p110">
            <a:extLst>
              <a:ext uri="{FF2B5EF4-FFF2-40B4-BE49-F238E27FC236}">
                <a16:creationId xmlns:a16="http://schemas.microsoft.com/office/drawing/2014/main" id="{528E87CB-4588-9EFD-3ACE-AB4FA1C4B99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65" y="172658"/>
            <a:ext cx="1992799" cy="61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86;p111">
            <a:extLst>
              <a:ext uri="{FF2B5EF4-FFF2-40B4-BE49-F238E27FC236}">
                <a16:creationId xmlns:a16="http://schemas.microsoft.com/office/drawing/2014/main" id="{809672E5-1E31-F842-792F-E24B5B7E5103}"/>
              </a:ext>
            </a:extLst>
          </p:cNvPr>
          <p:cNvSpPr/>
          <p:nvPr/>
        </p:nvSpPr>
        <p:spPr>
          <a:xfrm>
            <a:off x="-6740" y="1067302"/>
            <a:ext cx="2675512" cy="410624"/>
          </a:xfrm>
          <a:custGeom>
            <a:avLst/>
            <a:gdLst/>
            <a:ahLst/>
            <a:cxnLst/>
            <a:rect l="l" t="t" r="r" b="b"/>
            <a:pathLst>
              <a:path w="6278382" h="463941" extrusionOk="0">
                <a:moveTo>
                  <a:pt x="0" y="0"/>
                </a:moveTo>
                <a:lnTo>
                  <a:pt x="6278382" y="0"/>
                </a:lnTo>
                <a:lnTo>
                  <a:pt x="6278382" y="463941"/>
                </a:lnTo>
                <a:lnTo>
                  <a:pt x="0" y="463941"/>
                </a:lnTo>
                <a:close/>
              </a:path>
            </a:pathLst>
          </a:custGeom>
          <a:solidFill>
            <a:srgbClr val="7AB17A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13" name="Google Shape;287;p111">
            <a:extLst>
              <a:ext uri="{FF2B5EF4-FFF2-40B4-BE49-F238E27FC236}">
                <a16:creationId xmlns:a16="http://schemas.microsoft.com/office/drawing/2014/main" id="{8BD07FB5-238C-A829-6FB9-F7BE0E2787FC}"/>
              </a:ext>
            </a:extLst>
          </p:cNvPr>
          <p:cNvSpPr txBox="1"/>
          <p:nvPr/>
        </p:nvSpPr>
        <p:spPr>
          <a:xfrm>
            <a:off x="51492" y="1109894"/>
            <a:ext cx="3129030" cy="36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ANHÍDRIDO ACÉTICO (Ac</a:t>
            </a:r>
            <a:r>
              <a:rPr lang="es-ES" sz="2000" b="0" i="0" u="none" strike="noStrike" cap="none" baseline="-25000" dirty="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2</a:t>
            </a:r>
            <a:r>
              <a:rPr lang="es-ES" sz="2000" b="0" i="0" u="none" strike="noStrike" cap="none" dirty="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O)</a:t>
            </a:r>
            <a:endParaRPr lang="es-E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93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9"/>
          <p:cNvSpPr txBox="1"/>
          <p:nvPr/>
        </p:nvSpPr>
        <p:spPr>
          <a:xfrm>
            <a:off x="610526" y="1238323"/>
            <a:ext cx="7834800" cy="260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000" b="0" i="0" u="none" strike="noStrike" cap="none" dirty="0">
                <a:solidFill>
                  <a:schemeClr val="bg2"/>
                </a:solidFill>
                <a:latin typeface="Londrina Solid" panose="020B0604020202020204" charset="0"/>
                <a:ea typeface="Londrina Solid"/>
                <a:cs typeface="Londrina Solid"/>
                <a:sym typeface="Londrina Solid"/>
              </a:rPr>
              <a:t>Determinar el coeficiente de velocidad del </a:t>
            </a:r>
            <a:r>
              <a:rPr lang="es-AR" sz="2000" dirty="0">
                <a:solidFill>
                  <a:schemeClr val="bg2"/>
                </a:solidFill>
                <a:latin typeface="Londrina Solid" panose="020B0604020202020204" charset="0"/>
                <a:ea typeface="Londrina Solid"/>
                <a:cs typeface="Londrina Solid"/>
                <a:sym typeface="Londrina Solid"/>
              </a:rPr>
              <a:t>Ac</a:t>
            </a:r>
            <a:r>
              <a:rPr lang="es-AR" sz="2000" baseline="-25000" dirty="0">
                <a:solidFill>
                  <a:schemeClr val="bg2"/>
                </a:solidFill>
                <a:latin typeface="Londrina Solid" panose="020B0604020202020204" charset="0"/>
                <a:ea typeface="Londrina Solid"/>
                <a:cs typeface="Londrina Solid"/>
                <a:sym typeface="Londrina Solid"/>
              </a:rPr>
              <a:t>2</a:t>
            </a:r>
            <a:r>
              <a:rPr lang="es-AR" sz="2000" dirty="0">
                <a:solidFill>
                  <a:schemeClr val="bg2"/>
                </a:solidFill>
                <a:latin typeface="Londrina Solid" panose="020B0604020202020204" charset="0"/>
                <a:ea typeface="Londrina Solid"/>
                <a:cs typeface="Londrina Solid"/>
                <a:sym typeface="Londrina Solid"/>
              </a:rPr>
              <a:t>O </a:t>
            </a:r>
            <a:r>
              <a:rPr lang="en" sz="2000" b="0" i="0" u="none" strike="noStrike" cap="none" dirty="0">
                <a:solidFill>
                  <a:schemeClr val="bg2"/>
                </a:solidFill>
                <a:latin typeface="Londrina Solid" panose="020B0604020202020204" charset="0"/>
                <a:ea typeface="Londrina Solid"/>
                <a:cs typeface="Londrina Solid"/>
                <a:sym typeface="Londrina Solid"/>
              </a:rPr>
              <a:t>con átomos de cloro en </a:t>
            </a:r>
            <a:r>
              <a:rPr lang="es-ES" sz="2000" b="0" i="0" u="none" strike="noStrike" cap="none" dirty="0">
                <a:solidFill>
                  <a:schemeClr val="bg2"/>
                </a:solidFill>
                <a:latin typeface="Londrina Solid" panose="020B0604020202020204" charset="0"/>
                <a:ea typeface="Londrina Solid"/>
                <a:cs typeface="Londrina Solid"/>
                <a:sym typeface="Londrina Solid"/>
              </a:rPr>
              <a:t>condiciones atmosf</a:t>
            </a:r>
            <a:r>
              <a:rPr lang="es-ES" sz="2000" dirty="0">
                <a:solidFill>
                  <a:schemeClr val="bg2"/>
                </a:solidFill>
                <a:latin typeface="Londrina Solid" panose="020B0604020202020204" charset="0"/>
                <a:ea typeface="Londrina Solid"/>
                <a:cs typeface="Londrina Solid"/>
                <a:sym typeface="Londrina Solid"/>
              </a:rPr>
              <a:t>éricas.</a:t>
            </a:r>
            <a:endParaRPr lang="en" sz="2000" b="0" i="1" u="none" strike="noStrike" cap="none" dirty="0">
              <a:solidFill>
                <a:schemeClr val="bg2"/>
              </a:solidFill>
              <a:latin typeface="Londrina Solid" panose="020B0604020202020204" charset="0"/>
              <a:ea typeface="Londrina Solid"/>
              <a:cs typeface="Londrina Solid"/>
              <a:sym typeface="Londrina Solid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2000"/>
              <a:buFont typeface="Arial" panose="020B0604020202020204" pitchFamily="34" charset="0"/>
              <a:buChar char="•"/>
            </a:pPr>
            <a:endParaRPr lang="en" sz="1100" b="0" i="0" u="none" strike="noStrike" cap="none" dirty="0">
              <a:solidFill>
                <a:schemeClr val="bg2"/>
              </a:solidFill>
              <a:latin typeface="Londrina Solid" panose="020B0604020202020204" charset="0"/>
              <a:ea typeface="Londrina Solid"/>
              <a:cs typeface="Londrina Solid"/>
              <a:sym typeface="Londrina Solid"/>
            </a:endParaRPr>
          </a:p>
          <a:p>
            <a:pPr marL="4445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000" b="0" i="0" u="none" strike="noStrike" cap="none" dirty="0">
                <a:solidFill>
                  <a:schemeClr val="bg2"/>
                </a:solidFill>
                <a:latin typeface="Londrina Solid" panose="020B0604020202020204" charset="0"/>
                <a:ea typeface="Londrina Solid"/>
                <a:cs typeface="Londrina Solid"/>
                <a:sym typeface="Londrina Solid"/>
              </a:rPr>
              <a:t>Identificar los productos de degradación atmósferica.</a:t>
            </a:r>
          </a:p>
          <a:p>
            <a:pPr marL="444500" indent="-342900">
              <a:lnSpc>
                <a:spcPct val="150000"/>
              </a:lnSpc>
              <a:buClr>
                <a:schemeClr val="bg2"/>
              </a:buClr>
              <a:buSzPts val="2000"/>
              <a:buFont typeface="Arial" panose="020B0604020202020204" pitchFamily="34" charset="0"/>
              <a:buChar char="•"/>
            </a:pPr>
            <a:endParaRPr lang="en" dirty="0">
              <a:solidFill>
                <a:schemeClr val="bg2"/>
              </a:solidFill>
              <a:latin typeface="Londrina Solid" panose="020B0604020202020204" charset="0"/>
              <a:ea typeface="Londrina Solid"/>
              <a:cs typeface="Londrina Solid"/>
              <a:sym typeface="Londrina Solid"/>
            </a:endParaRPr>
          </a:p>
          <a:p>
            <a:pPr marL="444500" indent="-342900">
              <a:lnSpc>
                <a:spcPct val="150000"/>
              </a:lnSpc>
              <a:buClr>
                <a:schemeClr val="bg2"/>
              </a:buClr>
              <a:buSzPts val="2000"/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2"/>
                </a:solidFill>
                <a:latin typeface="Londrina Solid" panose="020B0604020202020204" charset="0"/>
                <a:ea typeface="Londrina Solid"/>
                <a:cs typeface="Londrina Solid"/>
                <a:sym typeface="Source Sans Pro"/>
              </a:rPr>
              <a:t>Estudiar el impacto ambiental de sus emisiones a la atmósfera.</a:t>
            </a:r>
            <a:endParaRPr lang="en" sz="2000" dirty="0">
              <a:solidFill>
                <a:schemeClr val="bg2"/>
              </a:solidFill>
              <a:latin typeface="Londrina Solid" panose="020B0604020202020204" charset="0"/>
              <a:ea typeface="Londrina Solid"/>
              <a:cs typeface="Londrina Solid"/>
              <a:sym typeface="Source Sans Pr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B7342-0993-5A12-9B29-ACFA5BB5E3FE}"/>
              </a:ext>
            </a:extLst>
          </p:cNvPr>
          <p:cNvSpPr txBox="1"/>
          <p:nvPr/>
        </p:nvSpPr>
        <p:spPr>
          <a:xfrm>
            <a:off x="0" y="4653255"/>
            <a:ext cx="9144000" cy="4934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u="none" strike="noStrike" cap="none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III CONGRESO DE AGUA, AMBIENTE Y ENERGÍA</a:t>
            </a:r>
          </a:p>
        </p:txBody>
      </p:sp>
      <p:sp>
        <p:nvSpPr>
          <p:cNvPr id="8" name="Google Shape;200;g180dfcf672f_1_0">
            <a:extLst>
              <a:ext uri="{FF2B5EF4-FFF2-40B4-BE49-F238E27FC236}">
                <a16:creationId xmlns:a16="http://schemas.microsoft.com/office/drawing/2014/main" id="{BE9CFF69-03DE-3258-38D4-91F22F33EF8C}"/>
              </a:ext>
            </a:extLst>
          </p:cNvPr>
          <p:cNvSpPr/>
          <p:nvPr/>
        </p:nvSpPr>
        <p:spPr>
          <a:xfrm>
            <a:off x="1" y="-2"/>
            <a:ext cx="9150742" cy="902679"/>
          </a:xfrm>
          <a:custGeom>
            <a:avLst/>
            <a:gdLst/>
            <a:ahLst/>
            <a:cxnLst/>
            <a:rect l="l" t="t" r="r" b="b"/>
            <a:pathLst>
              <a:path w="6278382" h="347980" extrusionOk="0">
                <a:moveTo>
                  <a:pt x="0" y="0"/>
                </a:moveTo>
                <a:lnTo>
                  <a:pt x="6278382" y="0"/>
                </a:lnTo>
                <a:lnTo>
                  <a:pt x="6278382" y="347980"/>
                </a:lnTo>
                <a:lnTo>
                  <a:pt x="0" y="3479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9" name="Google Shape;201;g180dfcf672f_1_0">
            <a:extLst>
              <a:ext uri="{FF2B5EF4-FFF2-40B4-BE49-F238E27FC236}">
                <a16:creationId xmlns:a16="http://schemas.microsoft.com/office/drawing/2014/main" id="{23387B11-2051-052B-898A-07E65C187B67}"/>
              </a:ext>
            </a:extLst>
          </p:cNvPr>
          <p:cNvSpPr txBox="1"/>
          <p:nvPr/>
        </p:nvSpPr>
        <p:spPr>
          <a:xfrm>
            <a:off x="2293254" y="173042"/>
            <a:ext cx="4834500" cy="65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3600" dirty="0">
                <a:solidFill>
                  <a:schemeClr val="accent6"/>
                </a:solidFill>
                <a:latin typeface="Londrina Solid" panose="020B0604020202020204" charset="0"/>
                <a:sym typeface="Londrina Solid"/>
              </a:rPr>
              <a:t>OBJETIVOS</a:t>
            </a:r>
            <a:endParaRPr lang="es-ES" sz="3600" b="0" i="0" u="none" strike="noStrike" cap="none" dirty="0">
              <a:solidFill>
                <a:schemeClr val="accent6"/>
              </a:solidFill>
              <a:highlight>
                <a:srgbClr val="FFFF00"/>
              </a:highlight>
              <a:latin typeface="Londrina Solid" panose="020B060402020202020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62184A-CAA5-1CC1-9113-9B8989B81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736" y="43362"/>
            <a:ext cx="636097" cy="798541"/>
          </a:xfrm>
          <a:prstGeom prst="rect">
            <a:avLst/>
          </a:prstGeom>
        </p:spPr>
      </p:pic>
      <p:pic>
        <p:nvPicPr>
          <p:cNvPr id="11" name="Google Shape;247;p110">
            <a:extLst>
              <a:ext uri="{FF2B5EF4-FFF2-40B4-BE49-F238E27FC236}">
                <a16:creationId xmlns:a16="http://schemas.microsoft.com/office/drawing/2014/main" id="{7EF74948-0AEA-089E-FB9A-6EDB860861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65" y="172658"/>
            <a:ext cx="1992799" cy="61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96E47C-CF5C-01CB-3AFC-B2CD57536D27}"/>
              </a:ext>
            </a:extLst>
          </p:cNvPr>
          <p:cNvSpPr txBox="1"/>
          <p:nvPr/>
        </p:nvSpPr>
        <p:spPr>
          <a:xfrm>
            <a:off x="0" y="4653255"/>
            <a:ext cx="9144000" cy="4934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u="none" strike="noStrike" cap="none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III CONGRESO DE AGUA, AMBIENTE Y ENERGÍA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480157-F37B-1E56-8848-A1467002D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67" b="3683"/>
          <a:stretch/>
        </p:blipFill>
        <p:spPr>
          <a:xfrm>
            <a:off x="1668453" y="1573620"/>
            <a:ext cx="6455587" cy="2994849"/>
          </a:xfrm>
          <a:prstGeom prst="rect">
            <a:avLst/>
          </a:prstGeom>
        </p:spPr>
      </p:pic>
      <p:sp>
        <p:nvSpPr>
          <p:cNvPr id="7" name="Google Shape;200;g180dfcf672f_1_0">
            <a:extLst>
              <a:ext uri="{FF2B5EF4-FFF2-40B4-BE49-F238E27FC236}">
                <a16:creationId xmlns:a16="http://schemas.microsoft.com/office/drawing/2014/main" id="{543A7B5E-D571-1413-42EC-49B0D2487AAD}"/>
              </a:ext>
            </a:extLst>
          </p:cNvPr>
          <p:cNvSpPr/>
          <p:nvPr/>
        </p:nvSpPr>
        <p:spPr>
          <a:xfrm>
            <a:off x="1" y="-2"/>
            <a:ext cx="9150742" cy="902679"/>
          </a:xfrm>
          <a:custGeom>
            <a:avLst/>
            <a:gdLst/>
            <a:ahLst/>
            <a:cxnLst/>
            <a:rect l="l" t="t" r="r" b="b"/>
            <a:pathLst>
              <a:path w="6278382" h="347980" extrusionOk="0">
                <a:moveTo>
                  <a:pt x="0" y="0"/>
                </a:moveTo>
                <a:lnTo>
                  <a:pt x="6278382" y="0"/>
                </a:lnTo>
                <a:lnTo>
                  <a:pt x="6278382" y="347980"/>
                </a:lnTo>
                <a:lnTo>
                  <a:pt x="0" y="3479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8" name="Google Shape;201;g180dfcf672f_1_0">
            <a:extLst>
              <a:ext uri="{FF2B5EF4-FFF2-40B4-BE49-F238E27FC236}">
                <a16:creationId xmlns:a16="http://schemas.microsoft.com/office/drawing/2014/main" id="{6C879242-20F3-131C-F7C9-FA4CFA551E46}"/>
              </a:ext>
            </a:extLst>
          </p:cNvPr>
          <p:cNvSpPr txBox="1"/>
          <p:nvPr/>
        </p:nvSpPr>
        <p:spPr>
          <a:xfrm>
            <a:off x="2293254" y="173042"/>
            <a:ext cx="4834500" cy="65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3600" dirty="0">
                <a:solidFill>
                  <a:schemeClr val="accent6"/>
                </a:solidFill>
                <a:latin typeface="Londrina Solid" panose="020B0604020202020204" charset="0"/>
                <a:sym typeface="Londrina Solid"/>
              </a:rPr>
              <a:t>MATERIALES Y MÉTODOS</a:t>
            </a:r>
            <a:endParaRPr lang="es-ES" sz="3600" b="0" i="0" u="none" strike="noStrike" cap="none" dirty="0">
              <a:solidFill>
                <a:schemeClr val="accent6"/>
              </a:solidFill>
              <a:highlight>
                <a:srgbClr val="FFFF00"/>
              </a:highlight>
              <a:latin typeface="Londrina Solid" panose="020B060402020202020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037233-39BB-F640-6089-52B4B7EC5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736" y="43362"/>
            <a:ext cx="636097" cy="798541"/>
          </a:xfrm>
          <a:prstGeom prst="rect">
            <a:avLst/>
          </a:prstGeom>
        </p:spPr>
      </p:pic>
      <p:pic>
        <p:nvPicPr>
          <p:cNvPr id="10" name="Google Shape;247;p110">
            <a:extLst>
              <a:ext uri="{FF2B5EF4-FFF2-40B4-BE49-F238E27FC236}">
                <a16:creationId xmlns:a16="http://schemas.microsoft.com/office/drawing/2014/main" id="{39FF155D-3B90-6B7E-E0FE-632A5095F4D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65" y="172658"/>
            <a:ext cx="1992799" cy="6130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73;p108">
            <a:extLst>
              <a:ext uri="{FF2B5EF4-FFF2-40B4-BE49-F238E27FC236}">
                <a16:creationId xmlns:a16="http://schemas.microsoft.com/office/drawing/2014/main" id="{A81B0178-14AC-30CF-AE3F-0EB0DBC36E9D}"/>
              </a:ext>
            </a:extLst>
          </p:cNvPr>
          <p:cNvSpPr/>
          <p:nvPr/>
        </p:nvSpPr>
        <p:spPr>
          <a:xfrm>
            <a:off x="-2151" y="1115446"/>
            <a:ext cx="3659751" cy="458174"/>
          </a:xfrm>
          <a:custGeom>
            <a:avLst/>
            <a:gdLst/>
            <a:ahLst/>
            <a:cxnLst/>
            <a:rect l="l" t="t" r="r" b="b"/>
            <a:pathLst>
              <a:path w="6278382" h="463941" extrusionOk="0">
                <a:moveTo>
                  <a:pt x="0" y="0"/>
                </a:moveTo>
                <a:lnTo>
                  <a:pt x="6278382" y="0"/>
                </a:lnTo>
                <a:lnTo>
                  <a:pt x="6278382" y="463941"/>
                </a:lnTo>
                <a:lnTo>
                  <a:pt x="0" y="463941"/>
                </a:lnTo>
                <a:close/>
              </a:path>
            </a:pathLst>
          </a:custGeom>
          <a:solidFill>
            <a:srgbClr val="7AB17A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5" name="Google Shape;274;p108">
            <a:extLst>
              <a:ext uri="{FF2B5EF4-FFF2-40B4-BE49-F238E27FC236}">
                <a16:creationId xmlns:a16="http://schemas.microsoft.com/office/drawing/2014/main" id="{79914E0B-40CC-FAE9-277E-6DF2ED7D32E4}"/>
              </a:ext>
            </a:extLst>
          </p:cNvPr>
          <p:cNvSpPr txBox="1"/>
          <p:nvPr/>
        </p:nvSpPr>
        <p:spPr>
          <a:xfrm>
            <a:off x="-2150" y="1068054"/>
            <a:ext cx="3712913" cy="54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dirty="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</a:t>
            </a:r>
            <a:r>
              <a:rPr lang="es-ES" sz="2000" b="0" i="0" u="none" strike="noStrike" cap="none" dirty="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anipulación de muestras gaseosas</a:t>
            </a:r>
          </a:p>
        </p:txBody>
      </p:sp>
    </p:spTree>
    <p:extLst>
      <p:ext uri="{BB962C8B-B14F-4D97-AF65-F5344CB8AC3E}">
        <p14:creationId xmlns:p14="http://schemas.microsoft.com/office/powerpoint/2010/main" val="223552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96E47C-CF5C-01CB-3AFC-B2CD57536D27}"/>
              </a:ext>
            </a:extLst>
          </p:cNvPr>
          <p:cNvSpPr txBox="1"/>
          <p:nvPr/>
        </p:nvSpPr>
        <p:spPr>
          <a:xfrm>
            <a:off x="0" y="4653255"/>
            <a:ext cx="9144000" cy="4934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u="none" strike="noStrike" cap="none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III CONGRESO DE AGUA, AMBIENTE Y ENERGÍA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42706C6F-1041-03CA-0422-69AC391F0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933" y="2664114"/>
            <a:ext cx="2651900" cy="424303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C05CECC2-E30C-DB8B-5EB7-9497974E53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08949" y="2696318"/>
            <a:ext cx="1119767" cy="179163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CD763C4F-7B6F-8959-31C6-52906BF72B2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706579" y="2810341"/>
            <a:ext cx="1061471" cy="164823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2FCF80B5-3338-9AC3-843F-31971CFA8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32749" y="2840477"/>
            <a:ext cx="1033561" cy="16537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8C5FD8FE-421A-352C-CF65-13C24BBA47F4}"/>
              </a:ext>
            </a:extLst>
          </p:cNvPr>
          <p:cNvSpPr txBox="1"/>
          <p:nvPr/>
        </p:nvSpPr>
        <p:spPr>
          <a:xfrm>
            <a:off x="5929114" y="1664753"/>
            <a:ext cx="3214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>
                <a:solidFill>
                  <a:schemeClr val="tx1"/>
                </a:solidFill>
                <a:latin typeface="Londrina Solid" panose="020B0604020202020204" charset="0"/>
                <a:ea typeface="Londrina Solid"/>
                <a:cs typeface="Londrina Solid"/>
                <a:sym typeface="Londrina Solid"/>
              </a:rPr>
              <a:t>Ac</a:t>
            </a:r>
            <a:r>
              <a:rPr lang="es-AR" sz="1400" baseline="-25000" dirty="0">
                <a:solidFill>
                  <a:schemeClr val="tx1"/>
                </a:solidFill>
                <a:latin typeface="Londrina Solid" panose="020B0604020202020204" charset="0"/>
                <a:ea typeface="Londrina Solid"/>
                <a:cs typeface="Londrina Solid"/>
                <a:sym typeface="Londrina Solid"/>
              </a:rPr>
              <a:t>2</a:t>
            </a:r>
            <a:r>
              <a:rPr lang="es-AR" sz="1400" dirty="0">
                <a:solidFill>
                  <a:schemeClr val="tx1"/>
                </a:solidFill>
                <a:latin typeface="Londrina Solid" panose="020B0604020202020204" charset="0"/>
                <a:ea typeface="Londrina Solid"/>
                <a:cs typeface="Londrina Solid"/>
                <a:sym typeface="Londrina Solid"/>
              </a:rPr>
              <a:t>O</a:t>
            </a:r>
            <a:r>
              <a:rPr lang="es-ES" sz="1400" dirty="0">
                <a:solidFill>
                  <a:schemeClr val="tx1"/>
                </a:solidFill>
                <a:latin typeface="Londrina Solid" panose="020B0604020202020204" charset="0"/>
                <a:ea typeface="Londrina Solid"/>
                <a:cs typeface="Londrina Solid"/>
                <a:sym typeface="Londrina Solid"/>
              </a:rPr>
              <a:t> (0,49 mbar)/ </a:t>
            </a:r>
            <a:r>
              <a:rPr lang="es-ES" dirty="0">
                <a:solidFill>
                  <a:schemeClr val="tx1"/>
                </a:solidFill>
                <a:latin typeface="Londrina Solid" panose="020B0604020202020204" charset="0"/>
                <a:sym typeface="Londrina Solid"/>
              </a:rPr>
              <a:t>Cl</a:t>
            </a:r>
            <a:r>
              <a:rPr lang="es-ES" baseline="-25000" dirty="0">
                <a:solidFill>
                  <a:schemeClr val="tx1"/>
                </a:solidFill>
                <a:latin typeface="Londrina Solid" panose="020B0604020202020204" charset="0"/>
                <a:sym typeface="Londrina Solid"/>
              </a:rPr>
              <a:t>2</a:t>
            </a:r>
            <a:r>
              <a:rPr lang="es-ES" dirty="0">
                <a:solidFill>
                  <a:schemeClr val="tx1"/>
                </a:solidFill>
                <a:latin typeface="Londrina Solid" panose="020B0604020202020204" charset="0"/>
                <a:sym typeface="Londrina Solid"/>
              </a:rPr>
              <a:t> (1.3 mbar) / </a:t>
            </a:r>
            <a:br>
              <a:rPr lang="es-ES" dirty="0">
                <a:solidFill>
                  <a:schemeClr val="tx1"/>
                </a:solidFill>
                <a:latin typeface="Londrina Solid" panose="020B0604020202020204" charset="0"/>
                <a:sym typeface="Londrina Solid"/>
              </a:rPr>
            </a:br>
            <a:r>
              <a:rPr lang="es-ES" dirty="0">
                <a:solidFill>
                  <a:schemeClr val="tx1"/>
                </a:solidFill>
                <a:latin typeface="Londrina Solid" panose="020B0604020202020204" charset="0"/>
                <a:sym typeface="Londrina Solid"/>
              </a:rPr>
              <a:t>N</a:t>
            </a:r>
            <a:r>
              <a:rPr lang="es-ES" baseline="-25000" dirty="0">
                <a:solidFill>
                  <a:schemeClr val="tx1"/>
                </a:solidFill>
                <a:latin typeface="Londrina Solid" panose="020B0604020202020204" charset="0"/>
                <a:sym typeface="Londrina Solid"/>
              </a:rPr>
              <a:t>2</a:t>
            </a:r>
            <a:r>
              <a:rPr lang="es-ES" dirty="0">
                <a:solidFill>
                  <a:schemeClr val="tx1"/>
                </a:solidFill>
                <a:latin typeface="Londrina Solid" panose="020B0604020202020204" charset="0"/>
                <a:sym typeface="Londrina Solid"/>
              </a:rPr>
              <a:t> (1013  mbar)</a:t>
            </a:r>
            <a:endParaRPr lang="es-ES" dirty="0">
              <a:solidFill>
                <a:schemeClr val="tx1"/>
              </a:solidFill>
              <a:latin typeface="Londrina Solid" panose="020B0604020202020204" charset="0"/>
            </a:endParaRPr>
          </a:p>
          <a:p>
            <a:r>
              <a:rPr lang="es-ES" dirty="0">
                <a:solidFill>
                  <a:schemeClr val="tx1"/>
                </a:solidFill>
                <a:latin typeface="Londrina Solid" panose="020B0604020202020204" charset="0"/>
              </a:rPr>
              <a:t> 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A44DB168-BD2C-2C5B-EF48-4BE1A71BADD9}"/>
              </a:ext>
            </a:extLst>
          </p:cNvPr>
          <p:cNvSpPr/>
          <p:nvPr/>
        </p:nvSpPr>
        <p:spPr>
          <a:xfrm>
            <a:off x="2760579" y="2708691"/>
            <a:ext cx="653823" cy="380625"/>
          </a:xfrm>
          <a:prstGeom prst="rightArrow">
            <a:avLst/>
          </a:prstGeom>
          <a:solidFill>
            <a:schemeClr val="bg2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D4A3A32-EA38-BDDA-E01F-42BDCAE48036}"/>
              </a:ext>
            </a:extLst>
          </p:cNvPr>
          <p:cNvSpPr txBox="1"/>
          <p:nvPr/>
        </p:nvSpPr>
        <p:spPr>
          <a:xfrm>
            <a:off x="5924808" y="3295225"/>
            <a:ext cx="3024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>
                <a:solidFill>
                  <a:schemeClr val="tx1"/>
                </a:solidFill>
                <a:latin typeface="Londrina Solid" panose="020B0604020202020204" charset="0"/>
                <a:ea typeface="Londrina Solid"/>
                <a:cs typeface="Londrina Solid"/>
                <a:sym typeface="Londrina Solid"/>
              </a:rPr>
              <a:t>Referencia</a:t>
            </a:r>
            <a:r>
              <a:rPr lang="es-ES" sz="1400" dirty="0">
                <a:solidFill>
                  <a:schemeClr val="tx1"/>
                </a:solidFill>
                <a:latin typeface="Londrina Solid" panose="020B0604020202020204" charset="0"/>
                <a:ea typeface="Londrina Solid"/>
                <a:cs typeface="Londrina Solid"/>
                <a:sym typeface="Londrina Solid"/>
              </a:rPr>
              <a:t> (0,49 mbar) / </a:t>
            </a:r>
            <a:r>
              <a:rPr lang="es-ES" dirty="0">
                <a:solidFill>
                  <a:schemeClr val="tx1"/>
                </a:solidFill>
                <a:latin typeface="Londrina Solid" panose="020B0604020202020204" charset="0"/>
                <a:sym typeface="Londrina Solid"/>
              </a:rPr>
              <a:t>Cl</a:t>
            </a:r>
            <a:r>
              <a:rPr lang="es-ES" baseline="-25000" dirty="0">
                <a:solidFill>
                  <a:schemeClr val="tx1"/>
                </a:solidFill>
                <a:latin typeface="Londrina Solid" panose="020B0604020202020204" charset="0"/>
                <a:sym typeface="Londrina Solid"/>
              </a:rPr>
              <a:t>2</a:t>
            </a:r>
            <a:r>
              <a:rPr lang="es-ES" dirty="0">
                <a:solidFill>
                  <a:schemeClr val="tx1"/>
                </a:solidFill>
                <a:latin typeface="Londrina Solid" panose="020B0604020202020204" charset="0"/>
                <a:sym typeface="Londrina Solid"/>
              </a:rPr>
              <a:t> (1.3 mbar) / N</a:t>
            </a:r>
            <a:r>
              <a:rPr lang="es-ES" baseline="-25000" dirty="0">
                <a:solidFill>
                  <a:schemeClr val="tx1"/>
                </a:solidFill>
                <a:latin typeface="Londrina Solid" panose="020B0604020202020204" charset="0"/>
                <a:sym typeface="Londrina Solid"/>
              </a:rPr>
              <a:t>2</a:t>
            </a:r>
            <a:r>
              <a:rPr lang="es-ES" dirty="0">
                <a:solidFill>
                  <a:schemeClr val="tx1"/>
                </a:solidFill>
                <a:latin typeface="Londrina Solid" panose="020B0604020202020204" charset="0"/>
                <a:sym typeface="Londrina Solid"/>
              </a:rPr>
              <a:t> (1013  mbar)</a:t>
            </a:r>
            <a:endParaRPr lang="es-ES" dirty="0">
              <a:solidFill>
                <a:schemeClr val="tx1"/>
              </a:solidFill>
              <a:latin typeface="Londrina Solid" panose="020B0604020202020204" charset="0"/>
            </a:endParaRPr>
          </a:p>
          <a:p>
            <a:r>
              <a:rPr lang="es-ES" dirty="0">
                <a:solidFill>
                  <a:schemeClr val="tx1"/>
                </a:solidFill>
                <a:latin typeface="Londrina Solid" panose="020B0604020202020204" charset="0"/>
              </a:rPr>
              <a:t> </a:t>
            </a:r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0AE80D38-1E32-36A7-8825-B32D65CE6035}"/>
              </a:ext>
            </a:extLst>
          </p:cNvPr>
          <p:cNvSpPr/>
          <p:nvPr/>
        </p:nvSpPr>
        <p:spPr>
          <a:xfrm rot="18496626">
            <a:off x="5164465" y="2194266"/>
            <a:ext cx="755995" cy="380625"/>
          </a:xfrm>
          <a:prstGeom prst="rightArrow">
            <a:avLst/>
          </a:prstGeom>
          <a:solidFill>
            <a:schemeClr val="bg2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Google Shape;200;g180dfcf672f_1_0">
            <a:extLst>
              <a:ext uri="{FF2B5EF4-FFF2-40B4-BE49-F238E27FC236}">
                <a16:creationId xmlns:a16="http://schemas.microsoft.com/office/drawing/2014/main" id="{94BD8C19-EA45-3BC7-1804-E5C7BAB0AF5B}"/>
              </a:ext>
            </a:extLst>
          </p:cNvPr>
          <p:cNvSpPr/>
          <p:nvPr/>
        </p:nvSpPr>
        <p:spPr>
          <a:xfrm>
            <a:off x="1" y="-2"/>
            <a:ext cx="9150742" cy="902679"/>
          </a:xfrm>
          <a:custGeom>
            <a:avLst/>
            <a:gdLst/>
            <a:ahLst/>
            <a:cxnLst/>
            <a:rect l="l" t="t" r="r" b="b"/>
            <a:pathLst>
              <a:path w="6278382" h="347980" extrusionOk="0">
                <a:moveTo>
                  <a:pt x="0" y="0"/>
                </a:moveTo>
                <a:lnTo>
                  <a:pt x="6278382" y="0"/>
                </a:lnTo>
                <a:lnTo>
                  <a:pt x="6278382" y="347980"/>
                </a:lnTo>
                <a:lnTo>
                  <a:pt x="0" y="3479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AR" dirty="0"/>
          </a:p>
        </p:txBody>
      </p:sp>
      <p:sp>
        <p:nvSpPr>
          <p:cNvPr id="7" name="Google Shape;201;g180dfcf672f_1_0">
            <a:extLst>
              <a:ext uri="{FF2B5EF4-FFF2-40B4-BE49-F238E27FC236}">
                <a16:creationId xmlns:a16="http://schemas.microsoft.com/office/drawing/2014/main" id="{ECD9DC6F-28A0-4010-C5E0-A2A25ED8EF2C}"/>
              </a:ext>
            </a:extLst>
          </p:cNvPr>
          <p:cNvSpPr txBox="1"/>
          <p:nvPr/>
        </p:nvSpPr>
        <p:spPr>
          <a:xfrm>
            <a:off x="2293254" y="143858"/>
            <a:ext cx="4834500" cy="65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3600" dirty="0">
                <a:solidFill>
                  <a:schemeClr val="accent6"/>
                </a:solidFill>
                <a:latin typeface="Londrina Solid" panose="020B0604020202020204" charset="0"/>
                <a:sym typeface="Londrina Solid"/>
              </a:rPr>
              <a:t>MATERIALES Y MÉTODOS</a:t>
            </a:r>
            <a:endParaRPr lang="es-ES" sz="3600" b="0" i="0" u="none" strike="noStrike" cap="none" dirty="0">
              <a:solidFill>
                <a:schemeClr val="accent6"/>
              </a:solidFill>
              <a:highlight>
                <a:srgbClr val="FFFF00"/>
              </a:highlight>
              <a:latin typeface="Londrina Solid" panose="020B0604020202020204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7057D7-44F2-4B7C-2031-3C6FC44002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7736" y="43362"/>
            <a:ext cx="636097" cy="798541"/>
          </a:xfrm>
          <a:prstGeom prst="rect">
            <a:avLst/>
          </a:prstGeom>
        </p:spPr>
      </p:pic>
      <p:pic>
        <p:nvPicPr>
          <p:cNvPr id="9" name="Google Shape;247;p110">
            <a:extLst>
              <a:ext uri="{FF2B5EF4-FFF2-40B4-BE49-F238E27FC236}">
                <a16:creationId xmlns:a16="http://schemas.microsoft.com/office/drawing/2014/main" id="{0B52D6B1-F90B-5D50-8B59-A8D812D5D13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865" y="172658"/>
            <a:ext cx="1992799" cy="6130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86;p111">
            <a:extLst>
              <a:ext uri="{FF2B5EF4-FFF2-40B4-BE49-F238E27FC236}">
                <a16:creationId xmlns:a16="http://schemas.microsoft.com/office/drawing/2014/main" id="{6241E43E-3F8D-E56B-99E6-BFC69C44F5E0}"/>
              </a:ext>
            </a:extLst>
          </p:cNvPr>
          <p:cNvSpPr/>
          <p:nvPr/>
        </p:nvSpPr>
        <p:spPr>
          <a:xfrm>
            <a:off x="-6741" y="1067301"/>
            <a:ext cx="5502869" cy="430759"/>
          </a:xfrm>
          <a:custGeom>
            <a:avLst/>
            <a:gdLst/>
            <a:ahLst/>
            <a:cxnLst/>
            <a:rect l="l" t="t" r="r" b="b"/>
            <a:pathLst>
              <a:path w="6278382" h="463941" extrusionOk="0">
                <a:moveTo>
                  <a:pt x="0" y="0"/>
                </a:moveTo>
                <a:lnTo>
                  <a:pt x="6278382" y="0"/>
                </a:lnTo>
                <a:lnTo>
                  <a:pt x="6278382" y="463941"/>
                </a:lnTo>
                <a:lnTo>
                  <a:pt x="0" y="463941"/>
                </a:lnTo>
                <a:close/>
              </a:path>
            </a:pathLst>
          </a:custGeom>
          <a:solidFill>
            <a:srgbClr val="7AB17A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4" name="Google Shape;287;p111">
            <a:extLst>
              <a:ext uri="{FF2B5EF4-FFF2-40B4-BE49-F238E27FC236}">
                <a16:creationId xmlns:a16="http://schemas.microsoft.com/office/drawing/2014/main" id="{C21FCEC3-DB80-B67A-9617-FF53A308699C}"/>
              </a:ext>
            </a:extLst>
          </p:cNvPr>
          <p:cNvSpPr txBox="1"/>
          <p:nvPr/>
        </p:nvSpPr>
        <p:spPr>
          <a:xfrm>
            <a:off x="51492" y="1109894"/>
            <a:ext cx="5366814" cy="36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DETERMINACIÓN DE LA CONSTANTE CON ÁTOMOS DE CLORO</a:t>
            </a:r>
            <a:endParaRPr sz="2000" b="0" i="0" u="none" strike="noStrike" cap="none" dirty="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16D244-8145-1AAB-5441-0BB632877A36}"/>
              </a:ext>
            </a:extLst>
          </p:cNvPr>
          <p:cNvSpPr txBox="1"/>
          <p:nvPr/>
        </p:nvSpPr>
        <p:spPr>
          <a:xfrm>
            <a:off x="3460968" y="2735227"/>
            <a:ext cx="1733955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6"/>
                </a:solidFill>
                <a:latin typeface="Londrina Solid" panose="020B0604020202020204" charset="0"/>
              </a:rPr>
              <a:t>FOTOLISIS DE MEZCLAS</a:t>
            </a:r>
            <a:endParaRPr lang="es-AR" dirty="0">
              <a:solidFill>
                <a:schemeClr val="accent6"/>
              </a:solidFill>
            </a:endParaRPr>
          </a:p>
        </p:txBody>
      </p:sp>
      <p:sp>
        <p:nvSpPr>
          <p:cNvPr id="15" name="Flecha: a la derecha 24">
            <a:extLst>
              <a:ext uri="{FF2B5EF4-FFF2-40B4-BE49-F238E27FC236}">
                <a16:creationId xmlns:a16="http://schemas.microsoft.com/office/drawing/2014/main" id="{EA9ED9F6-C747-75AC-EDF0-F96A15093D1F}"/>
              </a:ext>
            </a:extLst>
          </p:cNvPr>
          <p:cNvSpPr/>
          <p:nvPr/>
        </p:nvSpPr>
        <p:spPr>
          <a:xfrm rot="3130340">
            <a:off x="5203613" y="3182187"/>
            <a:ext cx="687740" cy="380625"/>
          </a:xfrm>
          <a:prstGeom prst="rightArrow">
            <a:avLst/>
          </a:prstGeom>
          <a:solidFill>
            <a:schemeClr val="bg2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434E79-3587-5434-EBCB-528A67CA986D}"/>
              </a:ext>
            </a:extLst>
          </p:cNvPr>
          <p:cNvSpPr txBox="1"/>
          <p:nvPr/>
        </p:nvSpPr>
        <p:spPr>
          <a:xfrm>
            <a:off x="5943601" y="3843464"/>
            <a:ext cx="296693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solidFill>
                  <a:schemeClr val="tx1"/>
                </a:solidFill>
                <a:latin typeface="Londrina Solid" panose="020B0604020202020204" charset="0"/>
              </a:rPr>
              <a:t>Análisis de la variación temporal de la concentración del compuesto referencia</a:t>
            </a:r>
            <a:endParaRPr lang="es-AR" dirty="0">
              <a:solidFill>
                <a:schemeClr val="tx1"/>
              </a:solidFill>
              <a:latin typeface="Londrina Solid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2274B9-3EAA-7AE1-9EA8-335002A6F30A}"/>
              </a:ext>
            </a:extLst>
          </p:cNvPr>
          <p:cNvSpPr txBox="1"/>
          <p:nvPr/>
        </p:nvSpPr>
        <p:spPr>
          <a:xfrm>
            <a:off x="5940359" y="2225430"/>
            <a:ext cx="296045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solidFill>
                  <a:schemeClr val="tx1"/>
                </a:solidFill>
                <a:latin typeface="Londrina Solid" panose="020B0604020202020204" charset="0"/>
              </a:rPr>
              <a:t>Análisis de la variación temporal de la concentración de </a:t>
            </a:r>
            <a:r>
              <a:rPr lang="es-AR" sz="1400" dirty="0">
                <a:solidFill>
                  <a:schemeClr val="tx1"/>
                </a:solidFill>
                <a:latin typeface="Londrina Solid" panose="020B0604020202020204" charset="0"/>
                <a:ea typeface="Londrina Solid"/>
                <a:cs typeface="Londrina Solid"/>
                <a:sym typeface="Londrina Solid"/>
              </a:rPr>
              <a:t>Ac</a:t>
            </a:r>
            <a:r>
              <a:rPr lang="es-AR" sz="1400" baseline="-25000" dirty="0">
                <a:solidFill>
                  <a:schemeClr val="tx1"/>
                </a:solidFill>
                <a:latin typeface="Londrina Solid" panose="020B0604020202020204" charset="0"/>
                <a:ea typeface="Londrina Solid"/>
                <a:cs typeface="Londrina Solid"/>
                <a:sym typeface="Londrina Solid"/>
              </a:rPr>
              <a:t>2</a:t>
            </a:r>
            <a:r>
              <a:rPr lang="es-AR" sz="1400" dirty="0">
                <a:solidFill>
                  <a:schemeClr val="tx1"/>
                </a:solidFill>
                <a:latin typeface="Londrina Solid" panose="020B0604020202020204" charset="0"/>
                <a:ea typeface="Londrina Solid"/>
                <a:cs typeface="Londrina Solid"/>
                <a:sym typeface="Londrina Solid"/>
              </a:rPr>
              <a:t>O</a:t>
            </a:r>
            <a:r>
              <a:rPr lang="es-ES" dirty="0">
                <a:solidFill>
                  <a:schemeClr val="tx1"/>
                </a:solidFill>
                <a:latin typeface="Londrina Solid" panose="020B0604020202020204" charset="0"/>
              </a:rPr>
              <a:t> </a:t>
            </a:r>
            <a:endParaRPr lang="es-AR" dirty="0">
              <a:solidFill>
                <a:schemeClr val="tx1"/>
              </a:solidFill>
              <a:latin typeface="Londrina Soli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1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96E47C-CF5C-01CB-3AFC-B2CD57536D27}"/>
              </a:ext>
            </a:extLst>
          </p:cNvPr>
          <p:cNvSpPr txBox="1"/>
          <p:nvPr/>
        </p:nvSpPr>
        <p:spPr>
          <a:xfrm>
            <a:off x="0" y="4653255"/>
            <a:ext cx="9144000" cy="4934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u="none" strike="noStrike" cap="none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III CONGRESO DE AGUA, AMBIENTE Y ENERGÍA</a:t>
            </a:r>
          </a:p>
        </p:txBody>
      </p:sp>
      <p:sp>
        <p:nvSpPr>
          <p:cNvPr id="3" name="Google Shape;200;g180dfcf672f_1_0">
            <a:extLst>
              <a:ext uri="{FF2B5EF4-FFF2-40B4-BE49-F238E27FC236}">
                <a16:creationId xmlns:a16="http://schemas.microsoft.com/office/drawing/2014/main" id="{4AEAEA07-A406-A023-4EB2-1281656BD16C}"/>
              </a:ext>
            </a:extLst>
          </p:cNvPr>
          <p:cNvSpPr/>
          <p:nvPr/>
        </p:nvSpPr>
        <p:spPr>
          <a:xfrm>
            <a:off x="1" y="-2"/>
            <a:ext cx="9150742" cy="902679"/>
          </a:xfrm>
          <a:custGeom>
            <a:avLst/>
            <a:gdLst/>
            <a:ahLst/>
            <a:cxnLst/>
            <a:rect l="l" t="t" r="r" b="b"/>
            <a:pathLst>
              <a:path w="6278382" h="347980" extrusionOk="0">
                <a:moveTo>
                  <a:pt x="0" y="0"/>
                </a:moveTo>
                <a:lnTo>
                  <a:pt x="6278382" y="0"/>
                </a:lnTo>
                <a:lnTo>
                  <a:pt x="6278382" y="347980"/>
                </a:lnTo>
                <a:lnTo>
                  <a:pt x="0" y="3479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7" name="Google Shape;201;g180dfcf672f_1_0">
            <a:extLst>
              <a:ext uri="{FF2B5EF4-FFF2-40B4-BE49-F238E27FC236}">
                <a16:creationId xmlns:a16="http://schemas.microsoft.com/office/drawing/2014/main" id="{18DDE320-881D-1E63-893C-FB774D38525E}"/>
              </a:ext>
            </a:extLst>
          </p:cNvPr>
          <p:cNvSpPr txBox="1"/>
          <p:nvPr/>
        </p:nvSpPr>
        <p:spPr>
          <a:xfrm>
            <a:off x="2293254" y="173042"/>
            <a:ext cx="4834500" cy="65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3600" dirty="0">
                <a:solidFill>
                  <a:schemeClr val="accent6"/>
                </a:solidFill>
                <a:latin typeface="Londrina Solid" panose="020B0604020202020204" charset="0"/>
                <a:sym typeface="Londrina Solid"/>
              </a:rPr>
              <a:t>MATERIALES Y MÉTODOS</a:t>
            </a:r>
            <a:endParaRPr lang="es-ES" sz="3600" b="0" i="0" u="none" strike="noStrike" cap="none" dirty="0">
              <a:solidFill>
                <a:schemeClr val="accent6"/>
              </a:solidFill>
              <a:highlight>
                <a:srgbClr val="FFFF00"/>
              </a:highlight>
              <a:latin typeface="Londrina Solid" panose="020B0604020202020204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567212-C2A8-1800-A98D-6730CA624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736" y="43362"/>
            <a:ext cx="636097" cy="798541"/>
          </a:xfrm>
          <a:prstGeom prst="rect">
            <a:avLst/>
          </a:prstGeom>
        </p:spPr>
      </p:pic>
      <p:pic>
        <p:nvPicPr>
          <p:cNvPr id="9" name="Google Shape;247;p110">
            <a:extLst>
              <a:ext uri="{FF2B5EF4-FFF2-40B4-BE49-F238E27FC236}">
                <a16:creationId xmlns:a16="http://schemas.microsoft.com/office/drawing/2014/main" id="{5D2DFCC6-9406-0599-E2CC-46A3DDA9FB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65" y="172658"/>
            <a:ext cx="1992799" cy="61307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Flecha: a la derecha 21">
            <a:extLst>
              <a:ext uri="{FF2B5EF4-FFF2-40B4-BE49-F238E27FC236}">
                <a16:creationId xmlns:a16="http://schemas.microsoft.com/office/drawing/2014/main" id="{7C25E053-B7B9-AB06-6CD7-952D596D78B9}"/>
              </a:ext>
            </a:extLst>
          </p:cNvPr>
          <p:cNvSpPr/>
          <p:nvPr/>
        </p:nvSpPr>
        <p:spPr>
          <a:xfrm>
            <a:off x="2760579" y="2162229"/>
            <a:ext cx="653823" cy="380625"/>
          </a:xfrm>
          <a:prstGeom prst="rightArrow">
            <a:avLst/>
          </a:prstGeom>
          <a:solidFill>
            <a:schemeClr val="bg2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5C2C3F-27E5-6B76-0249-B14E7117C898}"/>
              </a:ext>
            </a:extLst>
          </p:cNvPr>
          <p:cNvSpPr txBox="1"/>
          <p:nvPr/>
        </p:nvSpPr>
        <p:spPr>
          <a:xfrm>
            <a:off x="3528703" y="2188765"/>
            <a:ext cx="104329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accent6"/>
                </a:solidFill>
                <a:latin typeface="Londrina Solid" panose="020B0604020202020204" charset="0"/>
              </a:rPr>
              <a:t>FOTOLISIS DE MEZCLA</a:t>
            </a:r>
            <a:endParaRPr lang="es-AR" dirty="0">
              <a:solidFill>
                <a:schemeClr val="accent6"/>
              </a:solidFill>
            </a:endParaRPr>
          </a:p>
        </p:txBody>
      </p:sp>
      <p:sp>
        <p:nvSpPr>
          <p:cNvPr id="27" name="Google Shape;286;p111">
            <a:extLst>
              <a:ext uri="{FF2B5EF4-FFF2-40B4-BE49-F238E27FC236}">
                <a16:creationId xmlns:a16="http://schemas.microsoft.com/office/drawing/2014/main" id="{885127D5-0FB1-B2B6-AAF0-3057EDCE8A49}"/>
              </a:ext>
            </a:extLst>
          </p:cNvPr>
          <p:cNvSpPr/>
          <p:nvPr/>
        </p:nvSpPr>
        <p:spPr>
          <a:xfrm>
            <a:off x="-6741" y="1067301"/>
            <a:ext cx="5502869" cy="430759"/>
          </a:xfrm>
          <a:custGeom>
            <a:avLst/>
            <a:gdLst/>
            <a:ahLst/>
            <a:cxnLst/>
            <a:rect l="l" t="t" r="r" b="b"/>
            <a:pathLst>
              <a:path w="6278382" h="463941" extrusionOk="0">
                <a:moveTo>
                  <a:pt x="0" y="0"/>
                </a:moveTo>
                <a:lnTo>
                  <a:pt x="6278382" y="0"/>
                </a:lnTo>
                <a:lnTo>
                  <a:pt x="6278382" y="463941"/>
                </a:lnTo>
                <a:lnTo>
                  <a:pt x="0" y="463941"/>
                </a:lnTo>
                <a:close/>
              </a:path>
            </a:pathLst>
          </a:custGeom>
          <a:solidFill>
            <a:srgbClr val="7AB17A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28" name="Google Shape;287;p111">
            <a:extLst>
              <a:ext uri="{FF2B5EF4-FFF2-40B4-BE49-F238E27FC236}">
                <a16:creationId xmlns:a16="http://schemas.microsoft.com/office/drawing/2014/main" id="{E901FD39-9A5B-DFF2-8C84-A1CD588D1AC0}"/>
              </a:ext>
            </a:extLst>
          </p:cNvPr>
          <p:cNvSpPr txBox="1"/>
          <p:nvPr/>
        </p:nvSpPr>
        <p:spPr>
          <a:xfrm>
            <a:off x="51492" y="1109894"/>
            <a:ext cx="5366814" cy="36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IDENTIFICACIÓN DE PRODUCTOS DE FOTO-OXIDACIÓN</a:t>
            </a:r>
            <a:endParaRPr sz="2000" b="0" i="0" u="none" strike="noStrike" cap="none" dirty="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10809AC8-AE95-F655-697F-6D2EF0E69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2933" y="2117652"/>
            <a:ext cx="2651900" cy="424303"/>
          </a:xfrm>
          <a:prstGeom prst="rect">
            <a:avLst/>
          </a:prstGeom>
        </p:spPr>
      </p:pic>
      <p:pic>
        <p:nvPicPr>
          <p:cNvPr id="30" name="Picture 17">
            <a:extLst>
              <a:ext uri="{FF2B5EF4-FFF2-40B4-BE49-F238E27FC236}">
                <a16:creationId xmlns:a16="http://schemas.microsoft.com/office/drawing/2014/main" id="{2DECA092-2566-E930-71A5-713D49FCB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91857" y="2149856"/>
            <a:ext cx="1119767" cy="179163"/>
          </a:xfrm>
          <a:prstGeom prst="rect">
            <a:avLst/>
          </a:prstGeom>
        </p:spPr>
      </p:pic>
      <p:pic>
        <p:nvPicPr>
          <p:cNvPr id="31" name="Picture 9">
            <a:extLst>
              <a:ext uri="{FF2B5EF4-FFF2-40B4-BE49-F238E27FC236}">
                <a16:creationId xmlns:a16="http://schemas.microsoft.com/office/drawing/2014/main" id="{10C97EC4-483C-BA3D-2882-4DD108EFB91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flipH="1">
            <a:off x="706579" y="2263879"/>
            <a:ext cx="1061471" cy="164823"/>
          </a:xfrm>
          <a:prstGeom prst="rect">
            <a:avLst/>
          </a:prstGeom>
        </p:spPr>
      </p:pic>
      <p:pic>
        <p:nvPicPr>
          <p:cNvPr id="32" name="Picture 17">
            <a:extLst>
              <a:ext uri="{FF2B5EF4-FFF2-40B4-BE49-F238E27FC236}">
                <a16:creationId xmlns:a16="http://schemas.microsoft.com/office/drawing/2014/main" id="{13953DAC-33E4-823A-2353-82EE6B38AD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749" y="2294015"/>
            <a:ext cx="1033561" cy="165370"/>
          </a:xfrm>
          <a:prstGeom prst="rect">
            <a:avLst/>
          </a:prstGeom>
        </p:spPr>
      </p:pic>
      <p:sp>
        <p:nvSpPr>
          <p:cNvPr id="33" name="Flecha: a la derecha 21">
            <a:extLst>
              <a:ext uri="{FF2B5EF4-FFF2-40B4-BE49-F238E27FC236}">
                <a16:creationId xmlns:a16="http://schemas.microsoft.com/office/drawing/2014/main" id="{96289540-990A-81D6-4C39-D641150BFDC4}"/>
              </a:ext>
            </a:extLst>
          </p:cNvPr>
          <p:cNvSpPr/>
          <p:nvPr/>
        </p:nvSpPr>
        <p:spPr>
          <a:xfrm>
            <a:off x="4619605" y="2177894"/>
            <a:ext cx="653823" cy="380625"/>
          </a:xfrm>
          <a:prstGeom prst="rightArrow">
            <a:avLst/>
          </a:prstGeom>
          <a:solidFill>
            <a:schemeClr val="bg2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044713-5258-D4A6-05D5-EFA126C0410B}"/>
              </a:ext>
            </a:extLst>
          </p:cNvPr>
          <p:cNvSpPr txBox="1"/>
          <p:nvPr/>
        </p:nvSpPr>
        <p:spPr>
          <a:xfrm>
            <a:off x="5335285" y="2143866"/>
            <a:ext cx="36470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400" dirty="0">
                <a:solidFill>
                  <a:schemeClr val="tx1"/>
                </a:solidFill>
                <a:latin typeface="Londrina Solid" panose="020B0604020202020204" charset="0"/>
                <a:ea typeface="Londrina Solid"/>
                <a:cs typeface="Londrina Solid"/>
                <a:sym typeface="Londrina Solid"/>
              </a:rPr>
              <a:t>Ac</a:t>
            </a:r>
            <a:r>
              <a:rPr lang="es-AR" sz="1400" baseline="-25000" dirty="0">
                <a:solidFill>
                  <a:schemeClr val="tx1"/>
                </a:solidFill>
                <a:latin typeface="Londrina Solid" panose="020B0604020202020204" charset="0"/>
                <a:ea typeface="Londrina Solid"/>
                <a:cs typeface="Londrina Solid"/>
                <a:sym typeface="Londrina Solid"/>
              </a:rPr>
              <a:t>2</a:t>
            </a:r>
            <a:r>
              <a:rPr lang="es-AR" sz="1400" dirty="0">
                <a:solidFill>
                  <a:schemeClr val="tx1"/>
                </a:solidFill>
                <a:latin typeface="Londrina Solid" panose="020B0604020202020204" charset="0"/>
                <a:ea typeface="Londrina Solid"/>
                <a:cs typeface="Londrina Solid"/>
                <a:sym typeface="Londrina Solid"/>
              </a:rPr>
              <a:t>O</a:t>
            </a:r>
            <a:r>
              <a:rPr lang="es-ES" sz="1400" dirty="0">
                <a:solidFill>
                  <a:schemeClr val="tx1"/>
                </a:solidFill>
                <a:latin typeface="Londrina Solid" panose="020B0604020202020204" charset="0"/>
                <a:ea typeface="Londrina Solid"/>
                <a:cs typeface="Londrina Solid"/>
                <a:sym typeface="Londrina Solid"/>
              </a:rPr>
              <a:t> (0,49 mbar) / </a:t>
            </a:r>
            <a:r>
              <a:rPr lang="es-ES" dirty="0">
                <a:solidFill>
                  <a:schemeClr val="tx1"/>
                </a:solidFill>
                <a:latin typeface="Londrina Solid" panose="020B0604020202020204" charset="0"/>
                <a:sym typeface="Londrina Solid"/>
              </a:rPr>
              <a:t>Cl</a:t>
            </a:r>
            <a:r>
              <a:rPr lang="es-ES" baseline="-25000" dirty="0">
                <a:solidFill>
                  <a:schemeClr val="tx1"/>
                </a:solidFill>
                <a:latin typeface="Londrina Solid" panose="020B0604020202020204" charset="0"/>
                <a:sym typeface="Londrina Solid"/>
              </a:rPr>
              <a:t>2</a:t>
            </a:r>
            <a:r>
              <a:rPr lang="es-ES" dirty="0">
                <a:solidFill>
                  <a:schemeClr val="tx1"/>
                </a:solidFill>
                <a:latin typeface="Londrina Solid" panose="020B0604020202020204" charset="0"/>
                <a:sym typeface="Londrina Solid"/>
              </a:rPr>
              <a:t> (1.13 mbar) / O</a:t>
            </a:r>
            <a:r>
              <a:rPr lang="es-ES" baseline="-25000" dirty="0">
                <a:solidFill>
                  <a:schemeClr val="tx1"/>
                </a:solidFill>
                <a:latin typeface="Londrina Solid" panose="020B0604020202020204" charset="0"/>
                <a:sym typeface="Londrina Solid"/>
              </a:rPr>
              <a:t>2</a:t>
            </a:r>
            <a:r>
              <a:rPr lang="es-ES" dirty="0">
                <a:solidFill>
                  <a:schemeClr val="tx1"/>
                </a:solidFill>
                <a:latin typeface="Londrina Solid" panose="020B0604020202020204" charset="0"/>
                <a:sym typeface="Londrina Solid"/>
              </a:rPr>
              <a:t> (1013 mbar)</a:t>
            </a:r>
            <a:endParaRPr lang="es-ES" dirty="0">
              <a:solidFill>
                <a:schemeClr val="tx1"/>
              </a:solidFill>
              <a:latin typeface="Londrina Solid" panose="020B060402020202020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42B8FB-FAC2-B5AC-AC39-9550947104B7}"/>
              </a:ext>
            </a:extLst>
          </p:cNvPr>
          <p:cNvSpPr txBox="1"/>
          <p:nvPr/>
        </p:nvSpPr>
        <p:spPr>
          <a:xfrm>
            <a:off x="5560330" y="2486059"/>
            <a:ext cx="307545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AR" dirty="0">
                <a:solidFill>
                  <a:schemeClr val="tx1"/>
                </a:solidFill>
                <a:latin typeface="Londrina Solid" panose="020B0604020202020204" charset="0"/>
              </a:rPr>
              <a:t>Monitoreo y cuantificación de la variación temporal de reactivos y productos</a:t>
            </a:r>
          </a:p>
        </p:txBody>
      </p:sp>
    </p:spTree>
    <p:extLst>
      <p:ext uri="{BB962C8B-B14F-4D97-AF65-F5344CB8AC3E}">
        <p14:creationId xmlns:p14="http://schemas.microsoft.com/office/powerpoint/2010/main" val="2886456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96E47C-CF5C-01CB-3AFC-B2CD57536D27}"/>
              </a:ext>
            </a:extLst>
          </p:cNvPr>
          <p:cNvSpPr txBox="1"/>
          <p:nvPr/>
        </p:nvSpPr>
        <p:spPr>
          <a:xfrm>
            <a:off x="0" y="4653255"/>
            <a:ext cx="9144000" cy="49346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u="none" strike="noStrike" cap="none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III CONGRESO DE AGUA, AMBIENTE Y ENERGÍA</a:t>
            </a:r>
          </a:p>
        </p:txBody>
      </p:sp>
      <p:sp>
        <p:nvSpPr>
          <p:cNvPr id="3" name="Google Shape;200;g180dfcf672f_1_0">
            <a:extLst>
              <a:ext uri="{FF2B5EF4-FFF2-40B4-BE49-F238E27FC236}">
                <a16:creationId xmlns:a16="http://schemas.microsoft.com/office/drawing/2014/main" id="{086549E9-0602-044B-FD0F-EA7F3236A0B2}"/>
              </a:ext>
            </a:extLst>
          </p:cNvPr>
          <p:cNvSpPr/>
          <p:nvPr/>
        </p:nvSpPr>
        <p:spPr>
          <a:xfrm>
            <a:off x="1" y="-2"/>
            <a:ext cx="9150742" cy="902679"/>
          </a:xfrm>
          <a:custGeom>
            <a:avLst/>
            <a:gdLst/>
            <a:ahLst/>
            <a:cxnLst/>
            <a:rect l="l" t="t" r="r" b="b"/>
            <a:pathLst>
              <a:path w="6278382" h="347980" extrusionOk="0">
                <a:moveTo>
                  <a:pt x="0" y="0"/>
                </a:moveTo>
                <a:lnTo>
                  <a:pt x="6278382" y="0"/>
                </a:lnTo>
                <a:lnTo>
                  <a:pt x="6278382" y="347980"/>
                </a:lnTo>
                <a:lnTo>
                  <a:pt x="0" y="3479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6" name="Google Shape;201;g180dfcf672f_1_0">
            <a:extLst>
              <a:ext uri="{FF2B5EF4-FFF2-40B4-BE49-F238E27FC236}">
                <a16:creationId xmlns:a16="http://schemas.microsoft.com/office/drawing/2014/main" id="{16A7E039-8D5A-3975-A6FE-AFC13F139E48}"/>
              </a:ext>
            </a:extLst>
          </p:cNvPr>
          <p:cNvSpPr txBox="1"/>
          <p:nvPr/>
        </p:nvSpPr>
        <p:spPr>
          <a:xfrm>
            <a:off x="2293254" y="173042"/>
            <a:ext cx="4834500" cy="65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3600" dirty="0">
                <a:solidFill>
                  <a:schemeClr val="accent6"/>
                </a:solidFill>
                <a:latin typeface="Londrina Solid" panose="020B0604020202020204" charset="0"/>
                <a:sym typeface="Londrina Solid"/>
              </a:rPr>
              <a:t>RESULTADOS</a:t>
            </a:r>
            <a:endParaRPr lang="es-ES" sz="3600" b="0" i="0" u="none" strike="noStrike" cap="none" dirty="0">
              <a:solidFill>
                <a:schemeClr val="accent6"/>
              </a:solidFill>
              <a:highlight>
                <a:srgbClr val="FFFF00"/>
              </a:highlight>
              <a:latin typeface="Londrina Solid" panose="020B060402020202020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74AC4F-B000-6B7E-25B3-315D1182C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736" y="43362"/>
            <a:ext cx="636097" cy="798541"/>
          </a:xfrm>
          <a:prstGeom prst="rect">
            <a:avLst/>
          </a:prstGeom>
        </p:spPr>
      </p:pic>
      <p:pic>
        <p:nvPicPr>
          <p:cNvPr id="8" name="Google Shape;247;p110">
            <a:extLst>
              <a:ext uri="{FF2B5EF4-FFF2-40B4-BE49-F238E27FC236}">
                <a16:creationId xmlns:a16="http://schemas.microsoft.com/office/drawing/2014/main" id="{9ECDA253-2BBD-60DB-0B09-8466785551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65" y="172658"/>
            <a:ext cx="1992799" cy="6130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29;g1aff1206f97_1_4">
            <a:extLst>
              <a:ext uri="{FF2B5EF4-FFF2-40B4-BE49-F238E27FC236}">
                <a16:creationId xmlns:a16="http://schemas.microsoft.com/office/drawing/2014/main" id="{FA6F8B9D-196C-DB5F-4640-925736355431}"/>
              </a:ext>
            </a:extLst>
          </p:cNvPr>
          <p:cNvSpPr/>
          <p:nvPr/>
        </p:nvSpPr>
        <p:spPr>
          <a:xfrm>
            <a:off x="3115348" y="3998044"/>
            <a:ext cx="1963685" cy="395537"/>
          </a:xfrm>
          <a:custGeom>
            <a:avLst/>
            <a:gdLst/>
            <a:ahLst/>
            <a:cxnLst/>
            <a:rect l="l" t="t" r="r" b="b"/>
            <a:pathLst>
              <a:path w="6278382" h="463941" extrusionOk="0">
                <a:moveTo>
                  <a:pt x="0" y="0"/>
                </a:moveTo>
                <a:lnTo>
                  <a:pt x="6278382" y="0"/>
                </a:lnTo>
                <a:lnTo>
                  <a:pt x="6278382" y="463941"/>
                </a:lnTo>
                <a:lnTo>
                  <a:pt x="0" y="4639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18" name="Google Shape;201;g180dfcf672f_1_0">
            <a:extLst>
              <a:ext uri="{FF2B5EF4-FFF2-40B4-BE49-F238E27FC236}">
                <a16:creationId xmlns:a16="http://schemas.microsoft.com/office/drawing/2014/main" id="{4FC323CE-36CA-CFA5-26A4-6A06173D2AF8}"/>
              </a:ext>
            </a:extLst>
          </p:cNvPr>
          <p:cNvSpPr txBox="1"/>
          <p:nvPr/>
        </p:nvSpPr>
        <p:spPr>
          <a:xfrm>
            <a:off x="3161608" y="4022490"/>
            <a:ext cx="1883971" cy="363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000" dirty="0">
                <a:solidFill>
                  <a:schemeClr val="accent6"/>
                </a:solidFill>
                <a:latin typeface="Londrina Solid"/>
                <a:sym typeface="Londrina Solid"/>
              </a:rPr>
              <a:t>MÉTODO RELATIVO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86;p111">
            <a:extLst>
              <a:ext uri="{FF2B5EF4-FFF2-40B4-BE49-F238E27FC236}">
                <a16:creationId xmlns:a16="http://schemas.microsoft.com/office/drawing/2014/main" id="{A190E0D2-0197-75CB-C240-6449F4421A39}"/>
              </a:ext>
            </a:extLst>
          </p:cNvPr>
          <p:cNvSpPr/>
          <p:nvPr/>
        </p:nvSpPr>
        <p:spPr>
          <a:xfrm>
            <a:off x="-6741" y="1067301"/>
            <a:ext cx="5534705" cy="415135"/>
          </a:xfrm>
          <a:custGeom>
            <a:avLst/>
            <a:gdLst/>
            <a:ahLst/>
            <a:cxnLst/>
            <a:rect l="l" t="t" r="r" b="b"/>
            <a:pathLst>
              <a:path w="6278382" h="463941" extrusionOk="0">
                <a:moveTo>
                  <a:pt x="0" y="0"/>
                </a:moveTo>
                <a:lnTo>
                  <a:pt x="6278382" y="0"/>
                </a:lnTo>
                <a:lnTo>
                  <a:pt x="6278382" y="463941"/>
                </a:lnTo>
                <a:lnTo>
                  <a:pt x="0" y="463941"/>
                </a:lnTo>
                <a:close/>
              </a:path>
            </a:pathLst>
          </a:custGeom>
          <a:solidFill>
            <a:srgbClr val="7AB17A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25" name="Google Shape;287;p111">
            <a:extLst>
              <a:ext uri="{FF2B5EF4-FFF2-40B4-BE49-F238E27FC236}">
                <a16:creationId xmlns:a16="http://schemas.microsoft.com/office/drawing/2014/main" id="{F22F95BF-502C-D78A-9C98-D25E17F52EF5}"/>
              </a:ext>
            </a:extLst>
          </p:cNvPr>
          <p:cNvSpPr txBox="1"/>
          <p:nvPr/>
        </p:nvSpPr>
        <p:spPr>
          <a:xfrm>
            <a:off x="51492" y="1109894"/>
            <a:ext cx="5390303" cy="36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DETERMINACIÓN DE LA CONSTANTE CON ÁTOMOS DE CLORO</a:t>
            </a:r>
            <a:endParaRPr sz="2000" b="0" i="0" u="none" strike="noStrike" cap="none" dirty="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4B4917-3995-35DF-B569-ED3E199E7C1D}"/>
                  </a:ext>
                </a:extLst>
              </p:cNvPr>
              <p:cNvSpPr txBox="1"/>
              <p:nvPr/>
            </p:nvSpPr>
            <p:spPr>
              <a:xfrm>
                <a:off x="4538312" y="2375644"/>
                <a:ext cx="371582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𝐀𝐜𝐄𝐭</m:t>
                          </m:r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𝐂𝐥</m:t>
                          </m:r>
                        </m:sub>
                      </m:sSub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𝟖𝟓</m:t>
                      </m:r>
                      <m:r>
                        <a:rPr lang="es-MX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sSup>
                        <m:s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p>
                      </m:sSup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s-E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𝐦𝐨𝐥</m:t>
                          </m:r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𝐜𝐮𝐥𝐚</m:t>
                          </m:r>
                        </m:e>
                        <m:sup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s-E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s-A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4B4917-3995-35DF-B569-ED3E199E7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312" y="2375644"/>
                <a:ext cx="3715824" cy="220253"/>
              </a:xfrm>
              <a:prstGeom prst="rect">
                <a:avLst/>
              </a:prstGeom>
              <a:blipFill>
                <a:blip r:embed="rId5"/>
                <a:stretch>
                  <a:fillRect l="-656" b="-1944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BA1F40-B067-089C-9C3E-B290DE70380E}"/>
                  </a:ext>
                </a:extLst>
              </p:cNvPr>
              <p:cNvSpPr txBox="1"/>
              <p:nvPr/>
            </p:nvSpPr>
            <p:spPr>
              <a:xfrm>
                <a:off x="4538312" y="2009865"/>
                <a:ext cx="1024576" cy="233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sSub>
                            <m:sSubPr>
                              <m:ctrlPr>
                                <a:rPr lang="es-E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𝐀𝐜</m:t>
                              </m:r>
                            </m:e>
                            <m:sub>
                              <m:r>
                                <a:rPr lang="es-E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s-ES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𝐎</m:t>
                          </m:r>
                          <m:r>
                            <a:rPr lang="es-ES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s-ES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𝐂𝐥</m:t>
                          </m:r>
                        </m:sub>
                      </m:sSub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s-A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BA1F40-B067-089C-9C3E-B290DE703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312" y="2009865"/>
                <a:ext cx="1024576" cy="233910"/>
              </a:xfrm>
              <a:prstGeom prst="rect">
                <a:avLst/>
              </a:prstGeom>
              <a:blipFill>
                <a:blip r:embed="rId6"/>
                <a:stretch>
                  <a:fillRect l="-3550" r="-2367" b="-1578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3979FE-6DE6-BA65-C456-A0CA174B5811}"/>
                  </a:ext>
                </a:extLst>
              </p:cNvPr>
              <p:cNvSpPr txBox="1"/>
              <p:nvPr/>
            </p:nvSpPr>
            <p:spPr>
              <a:xfrm>
                <a:off x="2252276" y="3209501"/>
                <a:ext cx="4214723" cy="57637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𝐋𝐧</m:t>
                      </m:r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s-E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S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𝐀𝐜</m:t>
                                          </m:r>
                                        </m:e>
                                        <m:sub>
                                          <m:r>
                                            <a:rPr lang="es-ES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s-ES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𝐎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s-ES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s-E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S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𝐀𝐜</m:t>
                                          </m:r>
                                        </m:e>
                                        <m:sub>
                                          <m:r>
                                            <a:rPr lang="es-ES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s-ES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𝐎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s-ES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s-E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𝐀𝐜</m:t>
                                  </m:r>
                                </m:e>
                                <m:sub>
                                  <m:r>
                                    <a:rPr lang="es-E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s-ES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𝐎</m:t>
                              </m:r>
                              <m:r>
                                <a:rPr lang="es-E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𝐂𝐥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e>
                            <m:sub>
                              <m:r>
                                <a:rPr lang="es-E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𝐑𝐞𝐟𝐞𝐫𝐞𝐧𝐜𝐢𝐚</m:t>
                              </m:r>
                              <m:r>
                                <a:rPr lang="es-E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r>
                                <a:rPr lang="es-E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𝐂𝐥</m:t>
                              </m:r>
                            </m:sub>
                          </m:sSub>
                        </m:den>
                      </m:f>
                      <m:r>
                        <a:rPr lang="es-E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𝐋𝐧</m:t>
                      </m:r>
                      <m:r>
                        <a:rPr lang="es-E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s-E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𝐑𝐞𝐟𝐞𝐫𝐞𝐧𝐜𝐢𝐚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s-ES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s-E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𝐑𝐞𝐟𝐞𝐫𝐞𝐧𝐜𝐢𝐚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s-ES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3979FE-6DE6-BA65-C456-A0CA174B5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276" y="3209501"/>
                <a:ext cx="4214723" cy="576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1EDD3B-4326-FBE7-51D2-6CE680E21780}"/>
                  </a:ext>
                </a:extLst>
              </p:cNvPr>
              <p:cNvSpPr txBox="1"/>
              <p:nvPr/>
            </p:nvSpPr>
            <p:spPr>
              <a:xfrm>
                <a:off x="740675" y="2380193"/>
                <a:ext cx="20498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𝐀𝐜𝐄𝐭</m:t>
                    </m:r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𝐂𝐥</m:t>
                    </m:r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 →</m:t>
                    </m:r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𝐏𝐫𝐨𝐝𝐮𝐜𝐭𝐨𝐬</m:t>
                    </m:r>
                  </m:oMath>
                </a14:m>
                <a:r>
                  <a:rPr lang="es-AR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1EDD3B-4326-FBE7-51D2-6CE680E21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75" y="2380193"/>
                <a:ext cx="2049857" cy="215444"/>
              </a:xfrm>
              <a:prstGeom prst="rect">
                <a:avLst/>
              </a:prstGeom>
              <a:blipFill>
                <a:blip r:embed="rId8"/>
                <a:stretch>
                  <a:fillRect l="-2976" b="-83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9ED8CC-4075-41CE-0116-E474BB2360B8}"/>
                  </a:ext>
                </a:extLst>
              </p:cNvPr>
              <p:cNvSpPr txBox="1"/>
              <p:nvPr/>
            </p:nvSpPr>
            <p:spPr>
              <a:xfrm>
                <a:off x="742758" y="2009865"/>
                <a:ext cx="20524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𝐀𝐜</m:t>
                        </m:r>
                      </m:e>
                      <m:sub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𝐂𝐥</m:t>
                    </m:r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 →</m:t>
                    </m:r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𝐏𝐫𝐨𝐝𝐮𝐜𝐭𝐨𝐬</m:t>
                    </m:r>
                  </m:oMath>
                </a14:m>
                <a:r>
                  <a:rPr lang="es-AR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9ED8CC-4075-41CE-0116-E474BB236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58" y="2009865"/>
                <a:ext cx="2052485" cy="215444"/>
              </a:xfrm>
              <a:prstGeom prst="rect">
                <a:avLst/>
              </a:prstGeom>
              <a:blipFill>
                <a:blip r:embed="rId9"/>
                <a:stretch>
                  <a:fillRect l="-2967" b="-171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3C5FED-B545-E848-5651-D5CAFFAACDFB}"/>
                  </a:ext>
                </a:extLst>
              </p:cNvPr>
              <p:cNvSpPr txBox="1"/>
              <p:nvPr/>
            </p:nvSpPr>
            <p:spPr>
              <a:xfrm>
                <a:off x="740675" y="1639537"/>
                <a:ext cx="26092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𝐂𝐥</m:t>
                        </m:r>
                      </m:e>
                      <m:sub>
                        <m:r>
                          <a:rPr lang="es-E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𝐡</m:t>
                    </m:r>
                    <m:r>
                      <a:rPr lang="es-E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</m:t>
                    </m:r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𝛌</m:t>
                        </m:r>
                        <m:r>
                          <a:rPr lang="es-E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&gt;</m:t>
                        </m:r>
                        <m:r>
                          <a:rPr lang="es-E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𝟑𝟔𝟎</m:t>
                        </m:r>
                        <m:r>
                          <a:rPr lang="es-E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E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𝐧𝐦</m:t>
                        </m:r>
                      </m:e>
                    </m:d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𝐂𝐥</m:t>
                    </m:r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s-AR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3C5FED-B545-E848-5651-D5CAFFAAC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75" y="1639537"/>
                <a:ext cx="2609240" cy="215444"/>
              </a:xfrm>
              <a:prstGeom prst="rect">
                <a:avLst/>
              </a:prstGeom>
              <a:blipFill>
                <a:blip r:embed="rId10"/>
                <a:stretch>
                  <a:fillRect l="-2570" b="-1714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C5AACD-76C0-5EDD-E313-2435D6310010}"/>
                  </a:ext>
                </a:extLst>
              </p:cNvPr>
              <p:cNvSpPr txBox="1"/>
              <p:nvPr/>
            </p:nvSpPr>
            <p:spPr>
              <a:xfrm>
                <a:off x="4531219" y="2730059"/>
                <a:ext cx="3941848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𝐀𝐜𝐞𝐭𝐨𝐧𝐚</m:t>
                          </m:r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𝐂𝐥</m:t>
                          </m:r>
                        </m:sub>
                      </m:sSub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s-MX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sSup>
                        <m:sSupPr>
                          <m:ctrlPr>
                            <a:rPr lang="es-E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p>
                      </m:sSup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s-E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𝐦𝐨𝐥</m:t>
                          </m:r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𝐜𝐮𝐥𝐚</m:t>
                          </m:r>
                        </m:e>
                        <m:sup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s-E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s-E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p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s-A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C5AACD-76C0-5EDD-E313-2435D6310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219" y="2730059"/>
                <a:ext cx="3941848" cy="220253"/>
              </a:xfrm>
              <a:prstGeom prst="rect">
                <a:avLst/>
              </a:prstGeom>
              <a:blipFill>
                <a:blip r:embed="rId11"/>
                <a:stretch>
                  <a:fillRect l="-618" b="-1944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381B3E-8DFF-AB4B-F695-ED062ADB8947}"/>
                  </a:ext>
                </a:extLst>
              </p:cNvPr>
              <p:cNvSpPr txBox="1"/>
              <p:nvPr/>
            </p:nvSpPr>
            <p:spPr>
              <a:xfrm>
                <a:off x="733582" y="2734608"/>
                <a:ext cx="235603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𝐀𝐜𝐞𝐭𝐨𝐧𝐚</m:t>
                    </m:r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𝐂𝐥</m:t>
                    </m:r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 →</m:t>
                    </m:r>
                    <m:r>
                      <a:rPr lang="es-E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𝐏𝐫𝐨𝐝𝐮𝐜𝐭𝐨𝐬</m:t>
                    </m:r>
                  </m:oMath>
                </a14:m>
                <a:r>
                  <a:rPr lang="es-AR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381B3E-8DFF-AB4B-F695-ED062ADB8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82" y="2734608"/>
                <a:ext cx="2356030" cy="215444"/>
              </a:xfrm>
              <a:prstGeom prst="rect">
                <a:avLst/>
              </a:prstGeom>
              <a:blipFill>
                <a:blip r:embed="rId12"/>
                <a:stretch>
                  <a:fillRect l="-2584" b="-114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204981"/>
      </p:ext>
    </p:extLst>
  </p:cSld>
  <p:clrMapOvr>
    <a:masterClrMapping/>
  </p:clrMapOvr>
</p:sld>
</file>

<file path=ppt/theme/theme1.xml><?xml version="1.0" encoding="utf-8"?>
<a:theme xmlns:a="http://schemas.openxmlformats.org/drawingml/2006/main" name="Ozone Layer &amp; Depletion - Science Lesson for High School to Celebrate World Ozone Day by Slidesgo">
  <a:themeElements>
    <a:clrScheme name="Simple Light">
      <a:dk1>
        <a:srgbClr val="2D4E46"/>
      </a:dk1>
      <a:lt1>
        <a:srgbClr val="E4D9D0"/>
      </a:lt1>
      <a:dk2>
        <a:srgbClr val="7AB17A"/>
      </a:dk2>
      <a:lt2>
        <a:srgbClr val="C5DCC4"/>
      </a:lt2>
      <a:accent1>
        <a:srgbClr val="B0D5DB"/>
      </a:accent1>
      <a:accent2>
        <a:srgbClr val="DCECEF"/>
      </a:accent2>
      <a:accent3>
        <a:srgbClr val="CC593D"/>
      </a:accent3>
      <a:accent4>
        <a:srgbClr val="F09B1D"/>
      </a:accent4>
      <a:accent5>
        <a:srgbClr val="F0CA1B"/>
      </a:accent5>
      <a:accent6>
        <a:srgbClr val="FFFFFF"/>
      </a:accent6>
      <a:hlink>
        <a:srgbClr val="2D4E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840</TotalTime>
  <Words>806</Words>
  <Application>Microsoft Office PowerPoint</Application>
  <PresentationFormat>On-screen Show (16:9)</PresentationFormat>
  <Paragraphs>139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Londrina Solid</vt:lpstr>
      <vt:lpstr>Arial</vt:lpstr>
      <vt:lpstr>Calibri</vt:lpstr>
      <vt:lpstr>Symbol</vt:lpstr>
      <vt:lpstr>Source Sans Pro</vt:lpstr>
      <vt:lpstr>Cambria Math</vt:lpstr>
      <vt:lpstr>Source Sans Pro SemiBold</vt:lpstr>
      <vt:lpstr>Ozone Layer &amp; Depletion - Science Lesson for High School to Celebrate World Ozone Day by Slidesgo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Usuario</dc:creator>
  <cp:lastModifiedBy>matete kali</cp:lastModifiedBy>
  <cp:revision>35</cp:revision>
  <dcterms:modified xsi:type="dcterms:W3CDTF">2023-10-07T02:25:04Z</dcterms:modified>
</cp:coreProperties>
</file>