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67275" cy="42794238"/>
  <p:notesSz cx="6858000" cy="9144000"/>
  <p:defaultTextStyle>
    <a:defPPr>
      <a:defRPr lang="es-MX"/>
    </a:defPPr>
    <a:lvl1pPr marL="0" algn="l" defTabSz="3985138" rtl="0" eaLnBrk="1" latinLnBrk="0" hangingPunct="1">
      <a:defRPr sz="7845" kern="1200">
        <a:solidFill>
          <a:schemeClr val="tx1"/>
        </a:solidFill>
        <a:latin typeface="+mn-lt"/>
        <a:ea typeface="+mn-ea"/>
        <a:cs typeface="+mn-cs"/>
      </a:defRPr>
    </a:lvl1pPr>
    <a:lvl2pPr marL="1992569" algn="l" defTabSz="3985138" rtl="0" eaLnBrk="1" latinLnBrk="0" hangingPunct="1">
      <a:defRPr sz="7845" kern="1200">
        <a:solidFill>
          <a:schemeClr val="tx1"/>
        </a:solidFill>
        <a:latin typeface="+mn-lt"/>
        <a:ea typeface="+mn-ea"/>
        <a:cs typeface="+mn-cs"/>
      </a:defRPr>
    </a:lvl2pPr>
    <a:lvl3pPr marL="3985138" algn="l" defTabSz="3985138" rtl="0" eaLnBrk="1" latinLnBrk="0" hangingPunct="1">
      <a:defRPr sz="7845" kern="1200">
        <a:solidFill>
          <a:schemeClr val="tx1"/>
        </a:solidFill>
        <a:latin typeface="+mn-lt"/>
        <a:ea typeface="+mn-ea"/>
        <a:cs typeface="+mn-cs"/>
      </a:defRPr>
    </a:lvl3pPr>
    <a:lvl4pPr marL="5977707" algn="l" defTabSz="3985138" rtl="0" eaLnBrk="1" latinLnBrk="0" hangingPunct="1">
      <a:defRPr sz="7845" kern="1200">
        <a:solidFill>
          <a:schemeClr val="tx1"/>
        </a:solidFill>
        <a:latin typeface="+mn-lt"/>
        <a:ea typeface="+mn-ea"/>
        <a:cs typeface="+mn-cs"/>
      </a:defRPr>
    </a:lvl4pPr>
    <a:lvl5pPr marL="7970276" algn="l" defTabSz="3985138" rtl="0" eaLnBrk="1" latinLnBrk="0" hangingPunct="1">
      <a:defRPr sz="7845" kern="1200">
        <a:solidFill>
          <a:schemeClr val="tx1"/>
        </a:solidFill>
        <a:latin typeface="+mn-lt"/>
        <a:ea typeface="+mn-ea"/>
        <a:cs typeface="+mn-cs"/>
      </a:defRPr>
    </a:lvl5pPr>
    <a:lvl6pPr marL="9962845" algn="l" defTabSz="3985138" rtl="0" eaLnBrk="1" latinLnBrk="0" hangingPunct="1">
      <a:defRPr sz="7845" kern="1200">
        <a:solidFill>
          <a:schemeClr val="tx1"/>
        </a:solidFill>
        <a:latin typeface="+mn-lt"/>
        <a:ea typeface="+mn-ea"/>
        <a:cs typeface="+mn-cs"/>
      </a:defRPr>
    </a:lvl6pPr>
    <a:lvl7pPr marL="11955414" algn="l" defTabSz="3985138" rtl="0" eaLnBrk="1" latinLnBrk="0" hangingPunct="1">
      <a:defRPr sz="7845" kern="1200">
        <a:solidFill>
          <a:schemeClr val="tx1"/>
        </a:solidFill>
        <a:latin typeface="+mn-lt"/>
        <a:ea typeface="+mn-ea"/>
        <a:cs typeface="+mn-cs"/>
      </a:defRPr>
    </a:lvl7pPr>
    <a:lvl8pPr marL="13947983" algn="l" defTabSz="3985138" rtl="0" eaLnBrk="1" latinLnBrk="0" hangingPunct="1">
      <a:defRPr sz="7845" kern="1200">
        <a:solidFill>
          <a:schemeClr val="tx1"/>
        </a:solidFill>
        <a:latin typeface="+mn-lt"/>
        <a:ea typeface="+mn-ea"/>
        <a:cs typeface="+mn-cs"/>
      </a:defRPr>
    </a:lvl8pPr>
    <a:lvl9pPr marL="15940552" algn="l" defTabSz="3985138" rtl="0" eaLnBrk="1" latinLnBrk="0" hangingPunct="1">
      <a:defRPr sz="784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79" userDrawn="1">
          <p15:clr>
            <a:srgbClr val="A4A3A4"/>
          </p15:clr>
        </p15:guide>
        <p15:guide id="2" pos="953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35" autoAdjust="0"/>
    <p:restoredTop sz="94660"/>
  </p:normalViewPr>
  <p:slideViewPr>
    <p:cSldViewPr>
      <p:cViewPr>
        <p:scale>
          <a:sx n="30" d="100"/>
          <a:sy n="30" d="100"/>
        </p:scale>
        <p:origin x="804" y="-2478"/>
      </p:cViewPr>
      <p:guideLst>
        <p:guide orient="horz" pos="13479"/>
        <p:guide pos="953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270046" y="13293964"/>
            <a:ext cx="25727184" cy="9173022"/>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4540091" y="24250070"/>
            <a:ext cx="21187093" cy="10936304"/>
          </a:xfrm>
        </p:spPr>
        <p:txBody>
          <a:bodyPr/>
          <a:lstStyle>
            <a:lvl1pPr marL="0" indent="0" algn="ctr">
              <a:buNone/>
              <a:defRPr>
                <a:solidFill>
                  <a:schemeClr val="tx1">
                    <a:tint val="75000"/>
                  </a:schemeClr>
                </a:solidFill>
              </a:defRPr>
            </a:lvl1pPr>
            <a:lvl2pPr marL="1975104" indent="0" algn="ctr">
              <a:buNone/>
              <a:defRPr>
                <a:solidFill>
                  <a:schemeClr val="tx1">
                    <a:tint val="75000"/>
                  </a:schemeClr>
                </a:solidFill>
              </a:defRPr>
            </a:lvl2pPr>
            <a:lvl3pPr marL="3950208" indent="0" algn="ctr">
              <a:buNone/>
              <a:defRPr>
                <a:solidFill>
                  <a:schemeClr val="tx1">
                    <a:tint val="75000"/>
                  </a:schemeClr>
                </a:solidFill>
              </a:defRPr>
            </a:lvl3pPr>
            <a:lvl4pPr marL="5925312" indent="0" algn="ctr">
              <a:buNone/>
              <a:defRPr>
                <a:solidFill>
                  <a:schemeClr val="tx1">
                    <a:tint val="75000"/>
                  </a:schemeClr>
                </a:solidFill>
              </a:defRPr>
            </a:lvl4pPr>
            <a:lvl5pPr marL="7900416" indent="0" algn="ctr">
              <a:buNone/>
              <a:defRPr>
                <a:solidFill>
                  <a:schemeClr val="tx1">
                    <a:tint val="75000"/>
                  </a:schemeClr>
                </a:solidFill>
              </a:defRPr>
            </a:lvl5pPr>
            <a:lvl6pPr marL="9875520" indent="0" algn="ctr">
              <a:buNone/>
              <a:defRPr>
                <a:solidFill>
                  <a:schemeClr val="tx1">
                    <a:tint val="75000"/>
                  </a:schemeClr>
                </a:solidFill>
              </a:defRPr>
            </a:lvl6pPr>
            <a:lvl7pPr marL="11850624" indent="0" algn="ctr">
              <a:buNone/>
              <a:defRPr>
                <a:solidFill>
                  <a:schemeClr val="tx1">
                    <a:tint val="75000"/>
                  </a:schemeClr>
                </a:solidFill>
              </a:defRPr>
            </a:lvl7pPr>
            <a:lvl8pPr marL="13825728" indent="0" algn="ctr">
              <a:buNone/>
              <a:defRPr>
                <a:solidFill>
                  <a:schemeClr val="tx1">
                    <a:tint val="75000"/>
                  </a:schemeClr>
                </a:solidFill>
              </a:defRPr>
            </a:lvl8pPr>
            <a:lvl9pPr marL="15800832"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513C5741-7BD7-49F8-AF3C-EBE99D763498}" type="datetimeFigureOut">
              <a:rPr lang="es-MX" smtClean="0"/>
              <a:t>22/09/2023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90B75E9-9414-495F-84E7-B58B37815E73}" type="slidenum">
              <a:rPr lang="es-MX" smtClean="0"/>
              <a:t>‹Nº›</a:t>
            </a:fld>
            <a:endParaRPr lang="es-MX"/>
          </a:p>
        </p:txBody>
      </p:sp>
    </p:spTree>
    <p:extLst>
      <p:ext uri="{BB962C8B-B14F-4D97-AF65-F5344CB8AC3E}">
        <p14:creationId xmlns:p14="http://schemas.microsoft.com/office/powerpoint/2010/main" val="243691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513C5741-7BD7-49F8-AF3C-EBE99D763498}" type="datetimeFigureOut">
              <a:rPr lang="es-MX" smtClean="0"/>
              <a:t>22/09/2023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90B75E9-9414-495F-84E7-B58B37815E73}" type="slidenum">
              <a:rPr lang="es-MX" smtClean="0"/>
              <a:t>‹Nº›</a:t>
            </a:fld>
            <a:endParaRPr lang="es-MX"/>
          </a:p>
        </p:txBody>
      </p:sp>
    </p:spTree>
    <p:extLst>
      <p:ext uri="{BB962C8B-B14F-4D97-AF65-F5344CB8AC3E}">
        <p14:creationId xmlns:p14="http://schemas.microsoft.com/office/powerpoint/2010/main" val="4027355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6457829" y="2288310"/>
            <a:ext cx="5107605" cy="48678446"/>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1135029" y="2288310"/>
            <a:ext cx="14818356" cy="48678446"/>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513C5741-7BD7-49F8-AF3C-EBE99D763498}" type="datetimeFigureOut">
              <a:rPr lang="es-MX" smtClean="0"/>
              <a:t>22/09/2023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90B75E9-9414-495F-84E7-B58B37815E73}" type="slidenum">
              <a:rPr lang="es-MX" smtClean="0"/>
              <a:t>‹Nº›</a:t>
            </a:fld>
            <a:endParaRPr lang="es-MX"/>
          </a:p>
        </p:txBody>
      </p:sp>
    </p:spTree>
    <p:extLst>
      <p:ext uri="{BB962C8B-B14F-4D97-AF65-F5344CB8AC3E}">
        <p14:creationId xmlns:p14="http://schemas.microsoft.com/office/powerpoint/2010/main" val="2163367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513C5741-7BD7-49F8-AF3C-EBE99D763498}" type="datetimeFigureOut">
              <a:rPr lang="es-MX" smtClean="0"/>
              <a:t>22/09/2023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90B75E9-9414-495F-84E7-B58B37815E73}" type="slidenum">
              <a:rPr lang="es-MX" smtClean="0"/>
              <a:t>‹Nº›</a:t>
            </a:fld>
            <a:endParaRPr lang="es-MX"/>
          </a:p>
        </p:txBody>
      </p:sp>
    </p:spTree>
    <p:extLst>
      <p:ext uri="{BB962C8B-B14F-4D97-AF65-F5344CB8AC3E}">
        <p14:creationId xmlns:p14="http://schemas.microsoft.com/office/powerpoint/2010/main" val="136710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390907" y="27499259"/>
            <a:ext cx="25727184" cy="8499413"/>
          </a:xfrm>
        </p:spPr>
        <p:txBody>
          <a:bodyPr anchor="t"/>
          <a:lstStyle>
            <a:lvl1pPr algn="l">
              <a:defRPr sz="1728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2390907" y="18138031"/>
            <a:ext cx="25727184" cy="9361233"/>
          </a:xfrm>
        </p:spPr>
        <p:txBody>
          <a:bodyPr anchor="b"/>
          <a:lstStyle>
            <a:lvl1pPr marL="0" indent="0">
              <a:buNone/>
              <a:defRPr sz="8640">
                <a:solidFill>
                  <a:schemeClr val="tx1">
                    <a:tint val="75000"/>
                  </a:schemeClr>
                </a:solidFill>
              </a:defRPr>
            </a:lvl1pPr>
            <a:lvl2pPr marL="1975104" indent="0">
              <a:buNone/>
              <a:defRPr sz="7776">
                <a:solidFill>
                  <a:schemeClr val="tx1">
                    <a:tint val="75000"/>
                  </a:schemeClr>
                </a:solidFill>
              </a:defRPr>
            </a:lvl2pPr>
            <a:lvl3pPr marL="3950208" indent="0">
              <a:buNone/>
              <a:defRPr sz="6912">
                <a:solidFill>
                  <a:schemeClr val="tx1">
                    <a:tint val="75000"/>
                  </a:schemeClr>
                </a:solidFill>
              </a:defRPr>
            </a:lvl3pPr>
            <a:lvl4pPr marL="5925312" indent="0">
              <a:buNone/>
              <a:defRPr sz="6048">
                <a:solidFill>
                  <a:schemeClr val="tx1">
                    <a:tint val="75000"/>
                  </a:schemeClr>
                </a:solidFill>
              </a:defRPr>
            </a:lvl4pPr>
            <a:lvl5pPr marL="7900416" indent="0">
              <a:buNone/>
              <a:defRPr sz="6048">
                <a:solidFill>
                  <a:schemeClr val="tx1">
                    <a:tint val="75000"/>
                  </a:schemeClr>
                </a:solidFill>
              </a:defRPr>
            </a:lvl5pPr>
            <a:lvl6pPr marL="9875520" indent="0">
              <a:buNone/>
              <a:defRPr sz="6048">
                <a:solidFill>
                  <a:schemeClr val="tx1">
                    <a:tint val="75000"/>
                  </a:schemeClr>
                </a:solidFill>
              </a:defRPr>
            </a:lvl6pPr>
            <a:lvl7pPr marL="11850624" indent="0">
              <a:buNone/>
              <a:defRPr sz="6048">
                <a:solidFill>
                  <a:schemeClr val="tx1">
                    <a:tint val="75000"/>
                  </a:schemeClr>
                </a:solidFill>
              </a:defRPr>
            </a:lvl7pPr>
            <a:lvl8pPr marL="13825728" indent="0">
              <a:buNone/>
              <a:defRPr sz="6048">
                <a:solidFill>
                  <a:schemeClr val="tx1">
                    <a:tint val="75000"/>
                  </a:schemeClr>
                </a:solidFill>
              </a:defRPr>
            </a:lvl8pPr>
            <a:lvl9pPr marL="15800832" indent="0">
              <a:buNone/>
              <a:defRPr sz="6048">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513C5741-7BD7-49F8-AF3C-EBE99D763498}" type="datetimeFigureOut">
              <a:rPr lang="es-MX" smtClean="0"/>
              <a:t>22/09/2023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90B75E9-9414-495F-84E7-B58B37815E73}" type="slidenum">
              <a:rPr lang="es-MX" smtClean="0"/>
              <a:t>‹Nº›</a:t>
            </a:fld>
            <a:endParaRPr lang="es-MX"/>
          </a:p>
        </p:txBody>
      </p:sp>
    </p:spTree>
    <p:extLst>
      <p:ext uri="{BB962C8B-B14F-4D97-AF65-F5344CB8AC3E}">
        <p14:creationId xmlns:p14="http://schemas.microsoft.com/office/powerpoint/2010/main" val="348256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1135029" y="13313767"/>
            <a:ext cx="9962978" cy="37652989"/>
          </a:xfrm>
        </p:spPr>
        <p:txBody>
          <a:bodyPr/>
          <a:lstStyle>
            <a:lvl1pPr>
              <a:defRPr sz="12096"/>
            </a:lvl1pPr>
            <a:lvl2pPr>
              <a:defRPr sz="10368"/>
            </a:lvl2pPr>
            <a:lvl3pPr>
              <a:defRPr sz="8640"/>
            </a:lvl3pPr>
            <a:lvl4pPr>
              <a:defRPr sz="7776"/>
            </a:lvl4pPr>
            <a:lvl5pPr>
              <a:defRPr sz="7776"/>
            </a:lvl5pPr>
            <a:lvl6pPr>
              <a:defRPr sz="7776"/>
            </a:lvl6pPr>
            <a:lvl7pPr>
              <a:defRPr sz="7776"/>
            </a:lvl7pPr>
            <a:lvl8pPr>
              <a:defRPr sz="7776"/>
            </a:lvl8pPr>
            <a:lvl9pPr>
              <a:defRPr sz="7776"/>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11602462" y="13313767"/>
            <a:ext cx="9962978" cy="37652989"/>
          </a:xfrm>
        </p:spPr>
        <p:txBody>
          <a:bodyPr/>
          <a:lstStyle>
            <a:lvl1pPr>
              <a:defRPr sz="12096"/>
            </a:lvl1pPr>
            <a:lvl2pPr>
              <a:defRPr sz="10368"/>
            </a:lvl2pPr>
            <a:lvl3pPr>
              <a:defRPr sz="8640"/>
            </a:lvl3pPr>
            <a:lvl4pPr>
              <a:defRPr sz="7776"/>
            </a:lvl4pPr>
            <a:lvl5pPr>
              <a:defRPr sz="7776"/>
            </a:lvl5pPr>
            <a:lvl6pPr>
              <a:defRPr sz="7776"/>
            </a:lvl6pPr>
            <a:lvl7pPr>
              <a:defRPr sz="7776"/>
            </a:lvl7pPr>
            <a:lvl8pPr>
              <a:defRPr sz="7776"/>
            </a:lvl8pPr>
            <a:lvl9pPr>
              <a:defRPr sz="7776"/>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513C5741-7BD7-49F8-AF3C-EBE99D763498}" type="datetimeFigureOut">
              <a:rPr lang="es-MX" smtClean="0"/>
              <a:t>22/09/2023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90B75E9-9414-495F-84E7-B58B37815E73}" type="slidenum">
              <a:rPr lang="es-MX" smtClean="0"/>
              <a:t>‹Nº›</a:t>
            </a:fld>
            <a:endParaRPr lang="es-MX"/>
          </a:p>
        </p:txBody>
      </p:sp>
    </p:spTree>
    <p:extLst>
      <p:ext uri="{BB962C8B-B14F-4D97-AF65-F5344CB8AC3E}">
        <p14:creationId xmlns:p14="http://schemas.microsoft.com/office/powerpoint/2010/main" val="402513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513364" y="1713752"/>
            <a:ext cx="27240548" cy="7132373"/>
          </a:xfrm>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1513366" y="9579177"/>
            <a:ext cx="13373303" cy="3992146"/>
          </a:xfrm>
        </p:spPr>
        <p:txBody>
          <a:bodyPr anchor="b"/>
          <a:lstStyle>
            <a:lvl1pPr marL="0" indent="0">
              <a:buNone/>
              <a:defRPr sz="10368" b="1"/>
            </a:lvl1pPr>
            <a:lvl2pPr marL="1975104" indent="0">
              <a:buNone/>
              <a:defRPr sz="8640" b="1"/>
            </a:lvl2pPr>
            <a:lvl3pPr marL="3950208" indent="0">
              <a:buNone/>
              <a:defRPr sz="7776" b="1"/>
            </a:lvl3pPr>
            <a:lvl4pPr marL="5925312" indent="0">
              <a:buNone/>
              <a:defRPr sz="6912" b="1"/>
            </a:lvl4pPr>
            <a:lvl5pPr marL="7900416" indent="0">
              <a:buNone/>
              <a:defRPr sz="6912" b="1"/>
            </a:lvl5pPr>
            <a:lvl6pPr marL="9875520" indent="0">
              <a:buNone/>
              <a:defRPr sz="6912" b="1"/>
            </a:lvl6pPr>
            <a:lvl7pPr marL="11850624" indent="0">
              <a:buNone/>
              <a:defRPr sz="6912" b="1"/>
            </a:lvl7pPr>
            <a:lvl8pPr marL="13825728" indent="0">
              <a:buNone/>
              <a:defRPr sz="6912" b="1"/>
            </a:lvl8pPr>
            <a:lvl9pPr marL="15800832" indent="0">
              <a:buNone/>
              <a:defRPr sz="6912" b="1"/>
            </a:lvl9pPr>
          </a:lstStyle>
          <a:p>
            <a:pPr lvl="0"/>
            <a:r>
              <a:rPr lang="es-ES"/>
              <a:t>Haga clic para modificar el estilo de texto del patrón</a:t>
            </a:r>
          </a:p>
        </p:txBody>
      </p:sp>
      <p:sp>
        <p:nvSpPr>
          <p:cNvPr id="4" name="3 Marcador de contenido"/>
          <p:cNvSpPr>
            <a:spLocks noGrp="1"/>
          </p:cNvSpPr>
          <p:nvPr>
            <p:ph sz="half" idx="2"/>
          </p:nvPr>
        </p:nvSpPr>
        <p:spPr>
          <a:xfrm>
            <a:off x="1513366" y="13571321"/>
            <a:ext cx="13373303" cy="24656220"/>
          </a:xfrm>
        </p:spPr>
        <p:txBody>
          <a:bodyPr/>
          <a:lstStyle>
            <a:lvl1pPr>
              <a:defRPr sz="10368"/>
            </a:lvl1pPr>
            <a:lvl2pPr>
              <a:defRPr sz="8640"/>
            </a:lvl2pPr>
            <a:lvl3pPr>
              <a:defRPr sz="7776"/>
            </a:lvl3pPr>
            <a:lvl4pPr>
              <a:defRPr sz="6912"/>
            </a:lvl4pPr>
            <a:lvl5pPr>
              <a:defRPr sz="6912"/>
            </a:lvl5pPr>
            <a:lvl6pPr>
              <a:defRPr sz="6912"/>
            </a:lvl6pPr>
            <a:lvl7pPr>
              <a:defRPr sz="6912"/>
            </a:lvl7pPr>
            <a:lvl8pPr>
              <a:defRPr sz="6912"/>
            </a:lvl8pPr>
            <a:lvl9pPr>
              <a:defRPr sz="6912"/>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15375363" y="9579177"/>
            <a:ext cx="13378555" cy="3992146"/>
          </a:xfrm>
        </p:spPr>
        <p:txBody>
          <a:bodyPr anchor="b"/>
          <a:lstStyle>
            <a:lvl1pPr marL="0" indent="0">
              <a:buNone/>
              <a:defRPr sz="10368" b="1"/>
            </a:lvl1pPr>
            <a:lvl2pPr marL="1975104" indent="0">
              <a:buNone/>
              <a:defRPr sz="8640" b="1"/>
            </a:lvl2pPr>
            <a:lvl3pPr marL="3950208" indent="0">
              <a:buNone/>
              <a:defRPr sz="7776" b="1"/>
            </a:lvl3pPr>
            <a:lvl4pPr marL="5925312" indent="0">
              <a:buNone/>
              <a:defRPr sz="6912" b="1"/>
            </a:lvl4pPr>
            <a:lvl5pPr marL="7900416" indent="0">
              <a:buNone/>
              <a:defRPr sz="6912" b="1"/>
            </a:lvl5pPr>
            <a:lvl6pPr marL="9875520" indent="0">
              <a:buNone/>
              <a:defRPr sz="6912" b="1"/>
            </a:lvl6pPr>
            <a:lvl7pPr marL="11850624" indent="0">
              <a:buNone/>
              <a:defRPr sz="6912" b="1"/>
            </a:lvl7pPr>
            <a:lvl8pPr marL="13825728" indent="0">
              <a:buNone/>
              <a:defRPr sz="6912" b="1"/>
            </a:lvl8pPr>
            <a:lvl9pPr marL="15800832" indent="0">
              <a:buNone/>
              <a:defRPr sz="6912" b="1"/>
            </a:lvl9pPr>
          </a:lstStyle>
          <a:p>
            <a:pPr lvl="0"/>
            <a:r>
              <a:rPr lang="es-ES"/>
              <a:t>Haga clic para modificar el estilo de texto del patrón</a:t>
            </a:r>
          </a:p>
        </p:txBody>
      </p:sp>
      <p:sp>
        <p:nvSpPr>
          <p:cNvPr id="6" name="5 Marcador de contenido"/>
          <p:cNvSpPr>
            <a:spLocks noGrp="1"/>
          </p:cNvSpPr>
          <p:nvPr>
            <p:ph sz="quarter" idx="4"/>
          </p:nvPr>
        </p:nvSpPr>
        <p:spPr>
          <a:xfrm>
            <a:off x="15375363" y="13571321"/>
            <a:ext cx="13378555" cy="24656220"/>
          </a:xfrm>
        </p:spPr>
        <p:txBody>
          <a:bodyPr/>
          <a:lstStyle>
            <a:lvl1pPr>
              <a:defRPr sz="10368"/>
            </a:lvl1pPr>
            <a:lvl2pPr>
              <a:defRPr sz="8640"/>
            </a:lvl2pPr>
            <a:lvl3pPr>
              <a:defRPr sz="7776"/>
            </a:lvl3pPr>
            <a:lvl4pPr>
              <a:defRPr sz="6912"/>
            </a:lvl4pPr>
            <a:lvl5pPr>
              <a:defRPr sz="6912"/>
            </a:lvl5pPr>
            <a:lvl6pPr>
              <a:defRPr sz="6912"/>
            </a:lvl6pPr>
            <a:lvl7pPr>
              <a:defRPr sz="6912"/>
            </a:lvl7pPr>
            <a:lvl8pPr>
              <a:defRPr sz="6912"/>
            </a:lvl8pPr>
            <a:lvl9pPr>
              <a:defRPr sz="6912"/>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513C5741-7BD7-49F8-AF3C-EBE99D763498}" type="datetimeFigureOut">
              <a:rPr lang="es-MX" smtClean="0"/>
              <a:t>22/09/2023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90B75E9-9414-495F-84E7-B58B37815E73}" type="slidenum">
              <a:rPr lang="es-MX" smtClean="0"/>
              <a:t>‹Nº›</a:t>
            </a:fld>
            <a:endParaRPr lang="es-MX"/>
          </a:p>
        </p:txBody>
      </p:sp>
    </p:spTree>
    <p:extLst>
      <p:ext uri="{BB962C8B-B14F-4D97-AF65-F5344CB8AC3E}">
        <p14:creationId xmlns:p14="http://schemas.microsoft.com/office/powerpoint/2010/main" val="2806857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513C5741-7BD7-49F8-AF3C-EBE99D763498}" type="datetimeFigureOut">
              <a:rPr lang="es-MX" smtClean="0"/>
              <a:t>22/09/2023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90B75E9-9414-495F-84E7-B58B37815E73}" type="slidenum">
              <a:rPr lang="es-MX" smtClean="0"/>
              <a:t>‹Nº›</a:t>
            </a:fld>
            <a:endParaRPr lang="es-MX"/>
          </a:p>
        </p:txBody>
      </p:sp>
    </p:spTree>
    <p:extLst>
      <p:ext uri="{BB962C8B-B14F-4D97-AF65-F5344CB8AC3E}">
        <p14:creationId xmlns:p14="http://schemas.microsoft.com/office/powerpoint/2010/main" val="403445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3C5741-7BD7-49F8-AF3C-EBE99D763498}" type="datetimeFigureOut">
              <a:rPr lang="es-MX" smtClean="0"/>
              <a:t>22/09/2023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90B75E9-9414-495F-84E7-B58B37815E73}" type="slidenum">
              <a:rPr lang="es-MX" smtClean="0"/>
              <a:t>‹Nº›</a:t>
            </a:fld>
            <a:endParaRPr lang="es-MX"/>
          </a:p>
        </p:txBody>
      </p:sp>
    </p:spTree>
    <p:extLst>
      <p:ext uri="{BB962C8B-B14F-4D97-AF65-F5344CB8AC3E}">
        <p14:creationId xmlns:p14="http://schemas.microsoft.com/office/powerpoint/2010/main" val="581300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513370" y="1703849"/>
            <a:ext cx="9957726" cy="7251247"/>
          </a:xfrm>
        </p:spPr>
        <p:txBody>
          <a:bodyPr anchor="b"/>
          <a:lstStyle>
            <a:lvl1pPr algn="l">
              <a:defRPr sz="8640" b="1"/>
            </a:lvl1pPr>
          </a:lstStyle>
          <a:p>
            <a:r>
              <a:rPr lang="es-ES"/>
              <a:t>Haga clic para modificar el estilo de título del patrón</a:t>
            </a:r>
            <a:endParaRPr lang="es-MX"/>
          </a:p>
        </p:txBody>
      </p:sp>
      <p:sp>
        <p:nvSpPr>
          <p:cNvPr id="3" name="2 Marcador de contenido"/>
          <p:cNvSpPr>
            <a:spLocks noGrp="1"/>
          </p:cNvSpPr>
          <p:nvPr>
            <p:ph idx="1"/>
          </p:nvPr>
        </p:nvSpPr>
        <p:spPr>
          <a:xfrm>
            <a:off x="11833668" y="1703849"/>
            <a:ext cx="16920250" cy="36523698"/>
          </a:xfrm>
        </p:spPr>
        <p:txBody>
          <a:bodyPr/>
          <a:lstStyle>
            <a:lvl1pPr>
              <a:defRPr sz="13824"/>
            </a:lvl1pPr>
            <a:lvl2pPr>
              <a:defRPr sz="12096"/>
            </a:lvl2pPr>
            <a:lvl3pPr>
              <a:defRPr sz="10368"/>
            </a:lvl3pPr>
            <a:lvl4pPr>
              <a:defRPr sz="8640"/>
            </a:lvl4pPr>
            <a:lvl5pPr>
              <a:defRPr sz="8640"/>
            </a:lvl5pPr>
            <a:lvl6pPr>
              <a:defRPr sz="8640"/>
            </a:lvl6pPr>
            <a:lvl7pPr>
              <a:defRPr sz="8640"/>
            </a:lvl7pPr>
            <a:lvl8pPr>
              <a:defRPr sz="8640"/>
            </a:lvl8pPr>
            <a:lvl9pPr>
              <a:defRPr sz="864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1513370" y="8955094"/>
            <a:ext cx="9957726" cy="29272451"/>
          </a:xfrm>
        </p:spPr>
        <p:txBody>
          <a:bodyPr/>
          <a:lstStyle>
            <a:lvl1pPr marL="0" indent="0">
              <a:buNone/>
              <a:defRPr sz="6048"/>
            </a:lvl1pPr>
            <a:lvl2pPr marL="1975104" indent="0">
              <a:buNone/>
              <a:defRPr sz="5184"/>
            </a:lvl2pPr>
            <a:lvl3pPr marL="3950208" indent="0">
              <a:buNone/>
              <a:defRPr sz="4320"/>
            </a:lvl3pPr>
            <a:lvl4pPr marL="5925312" indent="0">
              <a:buNone/>
              <a:defRPr sz="3888"/>
            </a:lvl4pPr>
            <a:lvl5pPr marL="7900416" indent="0">
              <a:buNone/>
              <a:defRPr sz="3888"/>
            </a:lvl5pPr>
            <a:lvl6pPr marL="9875520" indent="0">
              <a:buNone/>
              <a:defRPr sz="3888"/>
            </a:lvl6pPr>
            <a:lvl7pPr marL="11850624" indent="0">
              <a:buNone/>
              <a:defRPr sz="3888"/>
            </a:lvl7pPr>
            <a:lvl8pPr marL="13825728" indent="0">
              <a:buNone/>
              <a:defRPr sz="3888"/>
            </a:lvl8pPr>
            <a:lvl9pPr marL="15800832" indent="0">
              <a:buNone/>
              <a:defRPr sz="3888"/>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513C5741-7BD7-49F8-AF3C-EBE99D763498}" type="datetimeFigureOut">
              <a:rPr lang="es-MX" smtClean="0"/>
              <a:t>22/09/2023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90B75E9-9414-495F-84E7-B58B37815E73}" type="slidenum">
              <a:rPr lang="es-MX" smtClean="0"/>
              <a:t>‹Nº›</a:t>
            </a:fld>
            <a:endParaRPr lang="es-MX"/>
          </a:p>
        </p:txBody>
      </p:sp>
    </p:spTree>
    <p:extLst>
      <p:ext uri="{BB962C8B-B14F-4D97-AF65-F5344CB8AC3E}">
        <p14:creationId xmlns:p14="http://schemas.microsoft.com/office/powerpoint/2010/main" val="407426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32598" y="29955971"/>
            <a:ext cx="18160365" cy="3536473"/>
          </a:xfrm>
        </p:spPr>
        <p:txBody>
          <a:bodyPr anchor="b"/>
          <a:lstStyle>
            <a:lvl1pPr algn="l">
              <a:defRPr sz="864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5932598" y="3823742"/>
            <a:ext cx="18160365" cy="25676543"/>
          </a:xfrm>
        </p:spPr>
        <p:txBody>
          <a:bodyPr/>
          <a:lstStyle>
            <a:lvl1pPr marL="0" indent="0">
              <a:buNone/>
              <a:defRPr sz="13824"/>
            </a:lvl1pPr>
            <a:lvl2pPr marL="1975104" indent="0">
              <a:buNone/>
              <a:defRPr sz="12096"/>
            </a:lvl2pPr>
            <a:lvl3pPr marL="3950208" indent="0">
              <a:buNone/>
              <a:defRPr sz="10368"/>
            </a:lvl3pPr>
            <a:lvl4pPr marL="5925312" indent="0">
              <a:buNone/>
              <a:defRPr sz="8640"/>
            </a:lvl4pPr>
            <a:lvl5pPr marL="7900416" indent="0">
              <a:buNone/>
              <a:defRPr sz="8640"/>
            </a:lvl5pPr>
            <a:lvl6pPr marL="9875520" indent="0">
              <a:buNone/>
              <a:defRPr sz="8640"/>
            </a:lvl6pPr>
            <a:lvl7pPr marL="11850624" indent="0">
              <a:buNone/>
              <a:defRPr sz="8640"/>
            </a:lvl7pPr>
            <a:lvl8pPr marL="13825728" indent="0">
              <a:buNone/>
              <a:defRPr sz="8640"/>
            </a:lvl8pPr>
            <a:lvl9pPr marL="15800832" indent="0">
              <a:buNone/>
              <a:defRPr sz="8640"/>
            </a:lvl9pPr>
          </a:lstStyle>
          <a:p>
            <a:endParaRPr lang="es-MX"/>
          </a:p>
        </p:txBody>
      </p:sp>
      <p:sp>
        <p:nvSpPr>
          <p:cNvPr id="4" name="3 Marcador de texto"/>
          <p:cNvSpPr>
            <a:spLocks noGrp="1"/>
          </p:cNvSpPr>
          <p:nvPr>
            <p:ph type="body" sz="half" idx="2"/>
          </p:nvPr>
        </p:nvSpPr>
        <p:spPr>
          <a:xfrm>
            <a:off x="5932598" y="33492444"/>
            <a:ext cx="18160365" cy="5022374"/>
          </a:xfrm>
        </p:spPr>
        <p:txBody>
          <a:bodyPr/>
          <a:lstStyle>
            <a:lvl1pPr marL="0" indent="0">
              <a:buNone/>
              <a:defRPr sz="6048"/>
            </a:lvl1pPr>
            <a:lvl2pPr marL="1975104" indent="0">
              <a:buNone/>
              <a:defRPr sz="5184"/>
            </a:lvl2pPr>
            <a:lvl3pPr marL="3950208" indent="0">
              <a:buNone/>
              <a:defRPr sz="4320"/>
            </a:lvl3pPr>
            <a:lvl4pPr marL="5925312" indent="0">
              <a:buNone/>
              <a:defRPr sz="3888"/>
            </a:lvl4pPr>
            <a:lvl5pPr marL="7900416" indent="0">
              <a:buNone/>
              <a:defRPr sz="3888"/>
            </a:lvl5pPr>
            <a:lvl6pPr marL="9875520" indent="0">
              <a:buNone/>
              <a:defRPr sz="3888"/>
            </a:lvl6pPr>
            <a:lvl7pPr marL="11850624" indent="0">
              <a:buNone/>
              <a:defRPr sz="3888"/>
            </a:lvl7pPr>
            <a:lvl8pPr marL="13825728" indent="0">
              <a:buNone/>
              <a:defRPr sz="3888"/>
            </a:lvl8pPr>
            <a:lvl9pPr marL="15800832" indent="0">
              <a:buNone/>
              <a:defRPr sz="3888"/>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513C5741-7BD7-49F8-AF3C-EBE99D763498}" type="datetimeFigureOut">
              <a:rPr lang="es-MX" smtClean="0"/>
              <a:t>22/09/2023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90B75E9-9414-495F-84E7-B58B37815E73}" type="slidenum">
              <a:rPr lang="es-MX" smtClean="0"/>
              <a:t>‹Nº›</a:t>
            </a:fld>
            <a:endParaRPr lang="es-MX"/>
          </a:p>
        </p:txBody>
      </p:sp>
    </p:spTree>
    <p:extLst>
      <p:ext uri="{BB962C8B-B14F-4D97-AF65-F5344CB8AC3E}">
        <p14:creationId xmlns:p14="http://schemas.microsoft.com/office/powerpoint/2010/main" val="3193249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513364" y="1713752"/>
            <a:ext cx="27240548" cy="713237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1513364" y="9985331"/>
            <a:ext cx="27240548" cy="28242219"/>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1513364" y="39663925"/>
            <a:ext cx="7062364" cy="2278394"/>
          </a:xfrm>
          <a:prstGeom prst="rect">
            <a:avLst/>
          </a:prstGeom>
        </p:spPr>
        <p:txBody>
          <a:bodyPr vert="horz" lIns="91440" tIns="45720" rIns="91440" bIns="45720" rtlCol="0" anchor="ctr"/>
          <a:lstStyle>
            <a:lvl1pPr algn="l">
              <a:defRPr sz="5184">
                <a:solidFill>
                  <a:schemeClr val="tx1">
                    <a:tint val="75000"/>
                  </a:schemeClr>
                </a:solidFill>
              </a:defRPr>
            </a:lvl1pPr>
          </a:lstStyle>
          <a:p>
            <a:fld id="{513C5741-7BD7-49F8-AF3C-EBE99D763498}" type="datetimeFigureOut">
              <a:rPr lang="es-MX" smtClean="0"/>
              <a:t>22/09/2023</a:t>
            </a:fld>
            <a:endParaRPr lang="es-MX"/>
          </a:p>
        </p:txBody>
      </p:sp>
      <p:sp>
        <p:nvSpPr>
          <p:cNvPr id="5" name="4 Marcador de pie de página"/>
          <p:cNvSpPr>
            <a:spLocks noGrp="1"/>
          </p:cNvSpPr>
          <p:nvPr>
            <p:ph type="ftr" sz="quarter" idx="3"/>
          </p:nvPr>
        </p:nvSpPr>
        <p:spPr>
          <a:xfrm>
            <a:off x="10341319" y="39663925"/>
            <a:ext cx="9584637" cy="2278394"/>
          </a:xfrm>
          <a:prstGeom prst="rect">
            <a:avLst/>
          </a:prstGeom>
        </p:spPr>
        <p:txBody>
          <a:bodyPr vert="horz" lIns="91440" tIns="45720" rIns="91440" bIns="45720" rtlCol="0" anchor="ctr"/>
          <a:lstStyle>
            <a:lvl1pPr algn="ctr">
              <a:defRPr sz="5184">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21691547" y="39663925"/>
            <a:ext cx="7062364" cy="2278394"/>
          </a:xfrm>
          <a:prstGeom prst="rect">
            <a:avLst/>
          </a:prstGeom>
        </p:spPr>
        <p:txBody>
          <a:bodyPr vert="horz" lIns="91440" tIns="45720" rIns="91440" bIns="45720" rtlCol="0" anchor="ctr"/>
          <a:lstStyle>
            <a:lvl1pPr algn="r">
              <a:defRPr sz="5184">
                <a:solidFill>
                  <a:schemeClr val="tx1">
                    <a:tint val="75000"/>
                  </a:schemeClr>
                </a:solidFill>
              </a:defRPr>
            </a:lvl1pPr>
          </a:lstStyle>
          <a:p>
            <a:fld id="{490B75E9-9414-495F-84E7-B58B37815E73}" type="slidenum">
              <a:rPr lang="es-MX" smtClean="0"/>
              <a:t>‹Nº›</a:t>
            </a:fld>
            <a:endParaRPr lang="es-MX"/>
          </a:p>
        </p:txBody>
      </p:sp>
    </p:spTree>
    <p:extLst>
      <p:ext uri="{BB962C8B-B14F-4D97-AF65-F5344CB8AC3E}">
        <p14:creationId xmlns:p14="http://schemas.microsoft.com/office/powerpoint/2010/main" val="2449611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950208" rtl="0" eaLnBrk="1" latinLnBrk="0" hangingPunct="1">
        <a:spcBef>
          <a:spcPct val="0"/>
        </a:spcBef>
        <a:buNone/>
        <a:defRPr sz="19008" kern="1200">
          <a:solidFill>
            <a:schemeClr val="tx1"/>
          </a:solidFill>
          <a:latin typeface="+mj-lt"/>
          <a:ea typeface="+mj-ea"/>
          <a:cs typeface="+mj-cs"/>
        </a:defRPr>
      </a:lvl1pPr>
    </p:titleStyle>
    <p:bodyStyle>
      <a:lvl1pPr marL="1481328" indent="-1481328" algn="l" defTabSz="3950208" rtl="0" eaLnBrk="1" latinLnBrk="0" hangingPunct="1">
        <a:spcBef>
          <a:spcPct val="20000"/>
        </a:spcBef>
        <a:buFont typeface="Arial" pitchFamily="34" charset="0"/>
        <a:buChar char="•"/>
        <a:defRPr sz="13824" kern="1200">
          <a:solidFill>
            <a:schemeClr val="tx1"/>
          </a:solidFill>
          <a:latin typeface="+mn-lt"/>
          <a:ea typeface="+mn-ea"/>
          <a:cs typeface="+mn-cs"/>
        </a:defRPr>
      </a:lvl1pPr>
      <a:lvl2pPr marL="3209544" indent="-1234440" algn="l" defTabSz="3950208" rtl="0" eaLnBrk="1" latinLnBrk="0" hangingPunct="1">
        <a:spcBef>
          <a:spcPct val="20000"/>
        </a:spcBef>
        <a:buFont typeface="Arial" pitchFamily="34" charset="0"/>
        <a:buChar char="–"/>
        <a:defRPr sz="12096" kern="1200">
          <a:solidFill>
            <a:schemeClr val="tx1"/>
          </a:solidFill>
          <a:latin typeface="+mn-lt"/>
          <a:ea typeface="+mn-ea"/>
          <a:cs typeface="+mn-cs"/>
        </a:defRPr>
      </a:lvl2pPr>
      <a:lvl3pPr marL="4937760" indent="-987552" algn="l" defTabSz="3950208" rtl="0" eaLnBrk="1" latinLnBrk="0" hangingPunct="1">
        <a:spcBef>
          <a:spcPct val="20000"/>
        </a:spcBef>
        <a:buFont typeface="Arial" pitchFamily="34" charset="0"/>
        <a:buChar char="•"/>
        <a:defRPr sz="10368" kern="1200">
          <a:solidFill>
            <a:schemeClr val="tx1"/>
          </a:solidFill>
          <a:latin typeface="+mn-lt"/>
          <a:ea typeface="+mn-ea"/>
          <a:cs typeface="+mn-cs"/>
        </a:defRPr>
      </a:lvl3pPr>
      <a:lvl4pPr marL="6912864" indent="-987552" algn="l" defTabSz="3950208" rtl="0" eaLnBrk="1" latinLnBrk="0" hangingPunct="1">
        <a:spcBef>
          <a:spcPct val="20000"/>
        </a:spcBef>
        <a:buFont typeface="Arial" pitchFamily="34" charset="0"/>
        <a:buChar char="–"/>
        <a:defRPr sz="8640" kern="1200">
          <a:solidFill>
            <a:schemeClr val="tx1"/>
          </a:solidFill>
          <a:latin typeface="+mn-lt"/>
          <a:ea typeface="+mn-ea"/>
          <a:cs typeface="+mn-cs"/>
        </a:defRPr>
      </a:lvl4pPr>
      <a:lvl5pPr marL="8887968" indent="-987552" algn="l" defTabSz="3950208" rtl="0" eaLnBrk="1" latinLnBrk="0" hangingPunct="1">
        <a:spcBef>
          <a:spcPct val="20000"/>
        </a:spcBef>
        <a:buFont typeface="Arial" pitchFamily="34" charset="0"/>
        <a:buChar char="»"/>
        <a:defRPr sz="8640" kern="1200">
          <a:solidFill>
            <a:schemeClr val="tx1"/>
          </a:solidFill>
          <a:latin typeface="+mn-lt"/>
          <a:ea typeface="+mn-ea"/>
          <a:cs typeface="+mn-cs"/>
        </a:defRPr>
      </a:lvl5pPr>
      <a:lvl6pPr marL="10863072" indent="-987552" algn="l" defTabSz="3950208" rtl="0" eaLnBrk="1" latinLnBrk="0" hangingPunct="1">
        <a:spcBef>
          <a:spcPct val="20000"/>
        </a:spcBef>
        <a:buFont typeface="Arial" pitchFamily="34" charset="0"/>
        <a:buChar char="•"/>
        <a:defRPr sz="8640" kern="1200">
          <a:solidFill>
            <a:schemeClr val="tx1"/>
          </a:solidFill>
          <a:latin typeface="+mn-lt"/>
          <a:ea typeface="+mn-ea"/>
          <a:cs typeface="+mn-cs"/>
        </a:defRPr>
      </a:lvl6pPr>
      <a:lvl7pPr marL="12838176" indent="-987552" algn="l" defTabSz="3950208" rtl="0" eaLnBrk="1" latinLnBrk="0" hangingPunct="1">
        <a:spcBef>
          <a:spcPct val="20000"/>
        </a:spcBef>
        <a:buFont typeface="Arial" pitchFamily="34" charset="0"/>
        <a:buChar char="•"/>
        <a:defRPr sz="8640" kern="1200">
          <a:solidFill>
            <a:schemeClr val="tx1"/>
          </a:solidFill>
          <a:latin typeface="+mn-lt"/>
          <a:ea typeface="+mn-ea"/>
          <a:cs typeface="+mn-cs"/>
        </a:defRPr>
      </a:lvl7pPr>
      <a:lvl8pPr marL="14813280" indent="-987552" algn="l" defTabSz="3950208" rtl="0" eaLnBrk="1" latinLnBrk="0" hangingPunct="1">
        <a:spcBef>
          <a:spcPct val="20000"/>
        </a:spcBef>
        <a:buFont typeface="Arial" pitchFamily="34" charset="0"/>
        <a:buChar char="•"/>
        <a:defRPr sz="8640" kern="1200">
          <a:solidFill>
            <a:schemeClr val="tx1"/>
          </a:solidFill>
          <a:latin typeface="+mn-lt"/>
          <a:ea typeface="+mn-ea"/>
          <a:cs typeface="+mn-cs"/>
        </a:defRPr>
      </a:lvl8pPr>
      <a:lvl9pPr marL="16788384" indent="-987552" algn="l" defTabSz="3950208" rtl="0" eaLnBrk="1" latinLnBrk="0" hangingPunct="1">
        <a:spcBef>
          <a:spcPct val="20000"/>
        </a:spcBef>
        <a:buFont typeface="Arial" pitchFamily="34" charset="0"/>
        <a:buChar char="•"/>
        <a:defRPr sz="8640" kern="1200">
          <a:solidFill>
            <a:schemeClr val="tx1"/>
          </a:solidFill>
          <a:latin typeface="+mn-lt"/>
          <a:ea typeface="+mn-ea"/>
          <a:cs typeface="+mn-cs"/>
        </a:defRPr>
      </a:lvl9pPr>
    </p:bodyStyle>
    <p:otherStyle>
      <a:defPPr>
        <a:defRPr lang="es-MX"/>
      </a:defPPr>
      <a:lvl1pPr marL="0" algn="l" defTabSz="3950208" rtl="0" eaLnBrk="1" latinLnBrk="0" hangingPunct="1">
        <a:defRPr sz="7776" kern="1200">
          <a:solidFill>
            <a:schemeClr val="tx1"/>
          </a:solidFill>
          <a:latin typeface="+mn-lt"/>
          <a:ea typeface="+mn-ea"/>
          <a:cs typeface="+mn-cs"/>
        </a:defRPr>
      </a:lvl1pPr>
      <a:lvl2pPr marL="1975104" algn="l" defTabSz="3950208" rtl="0" eaLnBrk="1" latinLnBrk="0" hangingPunct="1">
        <a:defRPr sz="7776" kern="1200">
          <a:solidFill>
            <a:schemeClr val="tx1"/>
          </a:solidFill>
          <a:latin typeface="+mn-lt"/>
          <a:ea typeface="+mn-ea"/>
          <a:cs typeface="+mn-cs"/>
        </a:defRPr>
      </a:lvl2pPr>
      <a:lvl3pPr marL="3950208" algn="l" defTabSz="3950208" rtl="0" eaLnBrk="1" latinLnBrk="0" hangingPunct="1">
        <a:defRPr sz="7776" kern="1200">
          <a:solidFill>
            <a:schemeClr val="tx1"/>
          </a:solidFill>
          <a:latin typeface="+mn-lt"/>
          <a:ea typeface="+mn-ea"/>
          <a:cs typeface="+mn-cs"/>
        </a:defRPr>
      </a:lvl3pPr>
      <a:lvl4pPr marL="5925312" algn="l" defTabSz="3950208" rtl="0" eaLnBrk="1" latinLnBrk="0" hangingPunct="1">
        <a:defRPr sz="7776" kern="1200">
          <a:solidFill>
            <a:schemeClr val="tx1"/>
          </a:solidFill>
          <a:latin typeface="+mn-lt"/>
          <a:ea typeface="+mn-ea"/>
          <a:cs typeface="+mn-cs"/>
        </a:defRPr>
      </a:lvl4pPr>
      <a:lvl5pPr marL="7900416" algn="l" defTabSz="3950208" rtl="0" eaLnBrk="1" latinLnBrk="0" hangingPunct="1">
        <a:defRPr sz="7776" kern="1200">
          <a:solidFill>
            <a:schemeClr val="tx1"/>
          </a:solidFill>
          <a:latin typeface="+mn-lt"/>
          <a:ea typeface="+mn-ea"/>
          <a:cs typeface="+mn-cs"/>
        </a:defRPr>
      </a:lvl5pPr>
      <a:lvl6pPr marL="9875520" algn="l" defTabSz="3950208" rtl="0" eaLnBrk="1" latinLnBrk="0" hangingPunct="1">
        <a:defRPr sz="7776" kern="1200">
          <a:solidFill>
            <a:schemeClr val="tx1"/>
          </a:solidFill>
          <a:latin typeface="+mn-lt"/>
          <a:ea typeface="+mn-ea"/>
          <a:cs typeface="+mn-cs"/>
        </a:defRPr>
      </a:lvl6pPr>
      <a:lvl7pPr marL="11850624" algn="l" defTabSz="3950208" rtl="0" eaLnBrk="1" latinLnBrk="0" hangingPunct="1">
        <a:defRPr sz="7776" kern="1200">
          <a:solidFill>
            <a:schemeClr val="tx1"/>
          </a:solidFill>
          <a:latin typeface="+mn-lt"/>
          <a:ea typeface="+mn-ea"/>
          <a:cs typeface="+mn-cs"/>
        </a:defRPr>
      </a:lvl7pPr>
      <a:lvl8pPr marL="13825728" algn="l" defTabSz="3950208" rtl="0" eaLnBrk="1" latinLnBrk="0" hangingPunct="1">
        <a:defRPr sz="7776" kern="1200">
          <a:solidFill>
            <a:schemeClr val="tx1"/>
          </a:solidFill>
          <a:latin typeface="+mn-lt"/>
          <a:ea typeface="+mn-ea"/>
          <a:cs typeface="+mn-cs"/>
        </a:defRPr>
      </a:lvl8pPr>
      <a:lvl9pPr marL="15800832" algn="l" defTabSz="3950208" rtl="0" eaLnBrk="1" latinLnBrk="0" hangingPunct="1">
        <a:defRPr sz="777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doi.org/10.22231/asyd.v13i1.278"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7"/>
          <p:cNvSpPr>
            <a:spLocks noChangeArrowheads="1"/>
          </p:cNvSpPr>
          <p:nvPr/>
        </p:nvSpPr>
        <p:spPr bwMode="auto">
          <a:xfrm>
            <a:off x="320249" y="-1737217"/>
            <a:ext cx="797828" cy="5614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95024" tIns="197512" rIns="395024" bIns="197512" numCol="1" anchor="ctr" anchorCtr="0" compatLnSpc="1">
            <a:prstTxWarp prst="textNoShape">
              <a:avLst/>
            </a:prstTxWarp>
            <a:spAutoFit/>
          </a:bodyPr>
          <a:lstStyle/>
          <a:p>
            <a:endParaRPr lang="es-MX" sz="33890"/>
          </a:p>
        </p:txBody>
      </p:sp>
      <p:cxnSp>
        <p:nvCxnSpPr>
          <p:cNvPr id="31" name="Line 13"/>
          <p:cNvCxnSpPr>
            <a:cxnSpLocks noChangeShapeType="1"/>
          </p:cNvCxnSpPr>
          <p:nvPr/>
        </p:nvCxnSpPr>
        <p:spPr bwMode="auto">
          <a:xfrm>
            <a:off x="1699875" y="8718514"/>
            <a:ext cx="26866888" cy="0"/>
          </a:xfrm>
          <a:prstGeom prst="line">
            <a:avLst/>
          </a:prstGeom>
          <a:noFill/>
          <a:ln w="36576">
            <a:solidFill>
              <a:schemeClr val="accent3">
                <a:lumMod val="50000"/>
              </a:schemeClr>
            </a:solidFill>
            <a:round/>
            <a:headEnd/>
            <a:tailEnd/>
          </a:ln>
          <a:extLst>
            <a:ext uri="{909E8E84-426E-40DD-AFC4-6F175D3DCCD1}">
              <a14:hiddenFill xmlns:a14="http://schemas.microsoft.com/office/drawing/2010/main">
                <a:noFill/>
              </a14:hiddenFill>
            </a:ext>
          </a:extLst>
        </p:spPr>
      </p:cxnSp>
      <p:sp>
        <p:nvSpPr>
          <p:cNvPr id="17" name="16 Rectángulo"/>
          <p:cNvSpPr/>
          <p:nvPr/>
        </p:nvSpPr>
        <p:spPr>
          <a:xfrm>
            <a:off x="1134862" y="5356931"/>
            <a:ext cx="27996914" cy="3349828"/>
          </a:xfrm>
          <a:prstGeom prst="rect">
            <a:avLst/>
          </a:prstGeom>
        </p:spPr>
        <p:txBody>
          <a:bodyPr wrap="square">
            <a:spAutoFit/>
          </a:bodyPr>
          <a:lstStyle/>
          <a:p>
            <a:pPr algn="ctr"/>
            <a:r>
              <a:rPr lang="es-PY" sz="4752" b="1" dirty="0" smtClean="0">
                <a:latin typeface="Tahoma" pitchFamily="34" charset="0"/>
                <a:ea typeface="Tahoma" pitchFamily="34" charset="0"/>
                <a:cs typeface="Tahoma" pitchFamily="34" charset="0"/>
                <a:sym typeface="Arial"/>
              </a:rPr>
              <a:t>50. </a:t>
            </a:r>
            <a:r>
              <a:rPr lang="es-UY" sz="4752" b="1" dirty="0" smtClean="0">
                <a:latin typeface="Tahoma" pitchFamily="34" charset="0"/>
                <a:ea typeface="Tahoma" pitchFamily="34" charset="0"/>
                <a:cs typeface="Tahoma" pitchFamily="34" charset="0"/>
                <a:sym typeface="Arial"/>
              </a:rPr>
              <a:t>Percepción </a:t>
            </a:r>
            <a:r>
              <a:rPr lang="es-UY" sz="4752" b="1" dirty="0">
                <a:latin typeface="Tahoma" pitchFamily="34" charset="0"/>
                <a:ea typeface="Tahoma" pitchFamily="34" charset="0"/>
                <a:cs typeface="Tahoma" pitchFamily="34" charset="0"/>
                <a:sym typeface="Arial"/>
              </a:rPr>
              <a:t>de la contaminación acuática del arroyo Guazú en estudiantes de secundaria de un colegio de San Antonio, Central, </a:t>
            </a:r>
            <a:r>
              <a:rPr lang="es-UY" sz="4752" b="1" dirty="0">
                <a:latin typeface="Tahoma" pitchFamily="34" charset="0"/>
                <a:ea typeface="Tahoma" pitchFamily="34" charset="0"/>
                <a:cs typeface="Tahoma" pitchFamily="34" charset="0"/>
                <a:sym typeface="Arial"/>
              </a:rPr>
              <a:t>Paraguay</a:t>
            </a:r>
            <a:endParaRPr lang="es-MX" sz="4752" b="1" dirty="0">
              <a:latin typeface="Tahoma" pitchFamily="34" charset="0"/>
              <a:ea typeface="Tahoma" pitchFamily="34" charset="0"/>
              <a:cs typeface="Tahoma" pitchFamily="34" charset="0"/>
            </a:endParaRPr>
          </a:p>
          <a:p>
            <a:pPr algn="ctr"/>
            <a:r>
              <a:rPr lang="es-MX" sz="4752" b="1" dirty="0">
                <a:latin typeface="Tahoma" pitchFamily="34" charset="0"/>
                <a:ea typeface="Tahoma" pitchFamily="34" charset="0"/>
                <a:cs typeface="Tahoma" pitchFamily="34" charset="0"/>
              </a:rPr>
              <a:t> </a:t>
            </a:r>
            <a:r>
              <a:rPr lang="es-PY" sz="3600" dirty="0" smtClean="0">
                <a:latin typeface="Tahoma" pitchFamily="34" charset="0"/>
                <a:ea typeface="Tahoma" pitchFamily="34" charset="0"/>
                <a:cs typeface="Tahoma" pitchFamily="34" charset="0"/>
              </a:rPr>
              <a:t>Villalba Duré, Gustavo Adolfo</a:t>
            </a:r>
            <a:r>
              <a:rPr lang="es-UY" sz="4000" baseline="30000" dirty="0"/>
              <a:t> 1 </a:t>
            </a:r>
            <a:r>
              <a:rPr lang="es-PY" sz="3600" dirty="0" smtClean="0">
                <a:latin typeface="Tahoma" pitchFamily="34" charset="0"/>
                <a:ea typeface="Tahoma" pitchFamily="34" charset="0"/>
                <a:cs typeface="Tahoma" pitchFamily="34" charset="0"/>
              </a:rPr>
              <a:t>*. </a:t>
            </a:r>
            <a:r>
              <a:rPr lang="es-PY" sz="3600" dirty="0" err="1" smtClean="0">
                <a:latin typeface="Tahoma" pitchFamily="34" charset="0"/>
                <a:ea typeface="Tahoma" pitchFamily="34" charset="0"/>
                <a:cs typeface="Tahoma" pitchFamily="34" charset="0"/>
              </a:rPr>
              <a:t>Nuñez</a:t>
            </a:r>
            <a:r>
              <a:rPr lang="es-PY" sz="3600" dirty="0" smtClean="0">
                <a:latin typeface="Tahoma" pitchFamily="34" charset="0"/>
                <a:ea typeface="Tahoma" pitchFamily="34" charset="0"/>
                <a:cs typeface="Tahoma" pitchFamily="34" charset="0"/>
              </a:rPr>
              <a:t> Martínez, Beatriz Elizabeth</a:t>
            </a:r>
            <a:r>
              <a:rPr lang="es-UY" sz="4000" baseline="30000" dirty="0"/>
              <a:t> 1</a:t>
            </a:r>
            <a:r>
              <a:rPr lang="es-PY" sz="3600" dirty="0" smtClean="0">
                <a:latin typeface="Tahoma" pitchFamily="34" charset="0"/>
                <a:ea typeface="Tahoma" pitchFamily="34" charset="0"/>
                <a:cs typeface="Tahoma" pitchFamily="34" charset="0"/>
              </a:rPr>
              <a:t> </a:t>
            </a:r>
          </a:p>
          <a:p>
            <a:pPr algn="ctr"/>
            <a:r>
              <a:rPr lang="es-PY" sz="3456" dirty="0" smtClean="0">
                <a:latin typeface="Tahoma" pitchFamily="34" charset="0"/>
                <a:ea typeface="Tahoma" pitchFamily="34" charset="0"/>
                <a:cs typeface="Tahoma" pitchFamily="34" charset="0"/>
              </a:rPr>
              <a:t>(*) Autor de correspondencia: gustavo.Villalba@umax.edu.py</a:t>
            </a:r>
            <a:endParaRPr lang="es-MX" sz="3456" dirty="0">
              <a:latin typeface="Tahoma" pitchFamily="34" charset="0"/>
              <a:ea typeface="Tahoma" pitchFamily="34" charset="0"/>
              <a:cs typeface="Tahoma" pitchFamily="34" charset="0"/>
            </a:endParaRPr>
          </a:p>
          <a:p>
            <a:pPr algn="ctr"/>
            <a:r>
              <a:rPr lang="es-PY" sz="3456" dirty="0" smtClean="0">
                <a:latin typeface="Tahoma" pitchFamily="34" charset="0"/>
                <a:ea typeface="Tahoma" pitchFamily="34" charset="0"/>
                <a:cs typeface="Tahoma" pitchFamily="34" charset="0"/>
              </a:rPr>
              <a:t>Universidad María Auxiliadora, Mariano Roque Alonso, Paraguay</a:t>
            </a:r>
            <a:endParaRPr lang="es-MX" sz="3456" dirty="0">
              <a:latin typeface="Tahoma" pitchFamily="34" charset="0"/>
              <a:ea typeface="Tahoma" pitchFamily="34" charset="0"/>
              <a:cs typeface="Tahoma" pitchFamily="34" charset="0"/>
            </a:endParaRPr>
          </a:p>
        </p:txBody>
      </p:sp>
      <p:sp>
        <p:nvSpPr>
          <p:cNvPr id="18" name="Rectangle 22"/>
          <p:cNvSpPr>
            <a:spLocks noChangeArrowheads="1"/>
          </p:cNvSpPr>
          <p:nvPr/>
        </p:nvSpPr>
        <p:spPr bwMode="auto">
          <a:xfrm>
            <a:off x="320249" y="-1737217"/>
            <a:ext cx="797828" cy="5614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95024" tIns="197512" rIns="395024" bIns="197512" numCol="1" anchor="ctr" anchorCtr="0" compatLnSpc="1">
            <a:prstTxWarp prst="textNoShape">
              <a:avLst/>
            </a:prstTxWarp>
            <a:spAutoFit/>
          </a:bodyPr>
          <a:lstStyle/>
          <a:p>
            <a:endParaRPr lang="es-MX" sz="33890"/>
          </a:p>
        </p:txBody>
      </p:sp>
      <p:sp>
        <p:nvSpPr>
          <p:cNvPr id="47" name="46 Rectángulo"/>
          <p:cNvSpPr/>
          <p:nvPr/>
        </p:nvSpPr>
        <p:spPr>
          <a:xfrm>
            <a:off x="17315840" y="36437579"/>
            <a:ext cx="3284874" cy="615553"/>
          </a:xfrm>
          <a:prstGeom prst="rect">
            <a:avLst/>
          </a:prstGeom>
        </p:spPr>
        <p:txBody>
          <a:bodyPr wrap="none">
            <a:spAutoFit/>
          </a:bodyPr>
          <a:lstStyle/>
          <a:p>
            <a:r>
              <a:rPr lang="es-PY" sz="3400" b="1" dirty="0">
                <a:latin typeface="Tahoma" panose="020B0604030504040204" pitchFamily="34" charset="0"/>
                <a:ea typeface="Tahoma" panose="020B0604030504040204" pitchFamily="34" charset="0"/>
                <a:cs typeface="Tahoma" panose="020B0604030504040204" pitchFamily="34" charset="0"/>
              </a:rPr>
              <a:t>REFERENCIAS</a:t>
            </a:r>
            <a:endParaRPr lang="es-MX" sz="3400" b="1" dirty="0">
              <a:latin typeface="Tahoma" panose="020B0604030504040204" pitchFamily="34" charset="0"/>
              <a:ea typeface="Tahoma" panose="020B0604030504040204" pitchFamily="34" charset="0"/>
              <a:cs typeface="Tahoma" panose="020B0604030504040204" pitchFamily="34" charset="0"/>
            </a:endParaRPr>
          </a:p>
        </p:txBody>
      </p:sp>
      <p:sp>
        <p:nvSpPr>
          <p:cNvPr id="2" name="Rectangle 6"/>
          <p:cNvSpPr>
            <a:spLocks noChangeArrowheads="1"/>
          </p:cNvSpPr>
          <p:nvPr/>
        </p:nvSpPr>
        <p:spPr bwMode="auto">
          <a:xfrm>
            <a:off x="320249" y="-1819514"/>
            <a:ext cx="797828" cy="5614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95024" tIns="197512" rIns="395024" bIns="197512" numCol="1" anchor="ctr" anchorCtr="0" compatLnSpc="1">
            <a:prstTxWarp prst="textNoShape">
              <a:avLst/>
            </a:prstTxWarp>
            <a:spAutoFit/>
          </a:bodyPr>
          <a:lstStyle/>
          <a:p>
            <a:endParaRPr lang="es-MX" sz="33890"/>
          </a:p>
        </p:txBody>
      </p:sp>
      <p:sp>
        <p:nvSpPr>
          <p:cNvPr id="3" name="Rectangle 7"/>
          <p:cNvSpPr>
            <a:spLocks noChangeArrowheads="1"/>
          </p:cNvSpPr>
          <p:nvPr/>
        </p:nvSpPr>
        <p:spPr bwMode="auto">
          <a:xfrm>
            <a:off x="711160" y="-585065"/>
            <a:ext cx="797828" cy="5614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95024" tIns="197512" rIns="395024" bIns="197512" numCol="1" anchor="ctr" anchorCtr="0" compatLnSpc="1">
            <a:prstTxWarp prst="textNoShape">
              <a:avLst/>
            </a:prstTxWarp>
            <a:spAutoFit/>
          </a:bodyPr>
          <a:lstStyle/>
          <a:p>
            <a:endParaRPr lang="es-MX" sz="33890"/>
          </a:p>
        </p:txBody>
      </p:sp>
      <p:sp>
        <p:nvSpPr>
          <p:cNvPr id="4" name="Rectangle 8"/>
          <p:cNvSpPr>
            <a:spLocks noChangeArrowheads="1"/>
          </p:cNvSpPr>
          <p:nvPr/>
        </p:nvSpPr>
        <p:spPr bwMode="auto">
          <a:xfrm>
            <a:off x="711160" y="19488374"/>
            <a:ext cx="797828" cy="1595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95024" tIns="197512" rIns="395024" bIns="197512" numCol="1" anchor="ctr" anchorCtr="0" compatLnSpc="1">
            <a:prstTxWarp prst="textNoShape">
              <a:avLst/>
            </a:prstTxWarp>
            <a:spAutoFit/>
          </a:bodyPr>
          <a:lstStyle/>
          <a:p>
            <a:pPr defTabSz="3950208" fontAlgn="base">
              <a:spcBef>
                <a:spcPct val="0"/>
              </a:spcBef>
              <a:spcAft>
                <a:spcPct val="0"/>
              </a:spcAft>
            </a:pPr>
            <a:endParaRPr lang="es-MX" sz="7776">
              <a:latin typeface="Arial" pitchFamily="34" charset="0"/>
              <a:cs typeface="Arial" pitchFamily="34" charset="0"/>
            </a:endParaRPr>
          </a:p>
        </p:txBody>
      </p:sp>
      <p:pic>
        <p:nvPicPr>
          <p:cNvPr id="19" name="3 Imagen" descr="Logo UNA sin fondo.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58892" y="1223748"/>
            <a:ext cx="3805343" cy="3805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a:extLst>
              <a:ext uri="{FF2B5EF4-FFF2-40B4-BE49-F238E27FC236}">
                <a16:creationId xmlns:a16="http://schemas.microsoft.com/office/drawing/2014/main" xmlns="" id="{F98F2610-F54C-3706-58C9-EFDB0EE4529D}"/>
              </a:ext>
            </a:extLst>
          </p:cNvPr>
          <p:cNvPicPr>
            <a:picLocks noChangeAspect="1"/>
          </p:cNvPicPr>
          <p:nvPr/>
        </p:nvPicPr>
        <p:blipFill>
          <a:blip r:embed="rId3"/>
          <a:stretch>
            <a:fillRect/>
          </a:stretch>
        </p:blipFill>
        <p:spPr>
          <a:xfrm>
            <a:off x="2382481" y="743514"/>
            <a:ext cx="3678148" cy="4617459"/>
          </a:xfrm>
          <a:prstGeom prst="rect">
            <a:avLst/>
          </a:prstGeom>
        </p:spPr>
      </p:pic>
      <p:pic>
        <p:nvPicPr>
          <p:cNvPr id="14" name="Imagen 13"/>
          <p:cNvPicPr>
            <a:picLocks noChangeAspect="1"/>
          </p:cNvPicPr>
          <p:nvPr/>
        </p:nvPicPr>
        <p:blipFill>
          <a:blip r:embed="rId4"/>
          <a:stretch>
            <a:fillRect/>
          </a:stretch>
        </p:blipFill>
        <p:spPr>
          <a:xfrm>
            <a:off x="23846605" y="829878"/>
            <a:ext cx="4115933" cy="4208634"/>
          </a:xfrm>
          <a:prstGeom prst="rect">
            <a:avLst/>
          </a:prstGeom>
        </p:spPr>
      </p:pic>
      <p:sp>
        <p:nvSpPr>
          <p:cNvPr id="22" name="CuadroTexto 21"/>
          <p:cNvSpPr txBox="1"/>
          <p:nvPr/>
        </p:nvSpPr>
        <p:spPr>
          <a:xfrm>
            <a:off x="1134862" y="9487179"/>
            <a:ext cx="14862871" cy="3754874"/>
          </a:xfrm>
          <a:prstGeom prst="rect">
            <a:avLst/>
          </a:prstGeom>
          <a:noFill/>
        </p:spPr>
        <p:txBody>
          <a:bodyPr wrap="square" rtlCol="0">
            <a:spAutoFit/>
          </a:bodyPr>
          <a:lstStyle/>
          <a:p>
            <a:pPr algn="just" defTabSz="914400">
              <a:buClr>
                <a:srgbClr val="000000"/>
              </a:buClr>
              <a:buFont typeface="Arial"/>
              <a:buNone/>
            </a:pPr>
            <a:r>
              <a:rPr lang="es-ES" sz="3400" b="1" kern="0" dirty="0" smtClean="0">
                <a:solidFill>
                  <a:srgbClr val="000000"/>
                </a:solidFill>
                <a:latin typeface="Tahoma" panose="020B0604030504040204" pitchFamily="34" charset="0"/>
                <a:ea typeface="Tahoma" panose="020B0604030504040204" pitchFamily="34" charset="0"/>
                <a:cs typeface="Tahoma" panose="020B0604030504040204" pitchFamily="34" charset="0"/>
                <a:sym typeface="Arial"/>
              </a:rPr>
              <a:t>INTRODUCCIÓN</a:t>
            </a:r>
          </a:p>
          <a:p>
            <a:pPr algn="just" defTabSz="914400">
              <a:buClr>
                <a:srgbClr val="000000"/>
              </a:buClr>
              <a:buFont typeface="Arial"/>
              <a:buNone/>
            </a:pPr>
            <a:r>
              <a:rPr lang="es-ES" sz="3400" kern="0" dirty="0" smtClean="0">
                <a:solidFill>
                  <a:srgbClr val="000000"/>
                </a:solidFill>
                <a:latin typeface="Tahoma" panose="020B0604030504040204" pitchFamily="34" charset="0"/>
                <a:ea typeface="Tahoma" panose="020B0604030504040204" pitchFamily="34" charset="0"/>
                <a:cs typeface="Tahoma" panose="020B0604030504040204" pitchFamily="34" charset="0"/>
                <a:sym typeface="Arial"/>
              </a:rPr>
              <a:t>La </a:t>
            </a:r>
            <a:r>
              <a:rPr lang="es-ES" sz="3400" dirty="0">
                <a:solidFill>
                  <a:schemeClr val="dk1"/>
                </a:solidFill>
                <a:latin typeface="Tahoma" panose="020B0604030504040204" pitchFamily="34" charset="0"/>
                <a:ea typeface="Tahoma" panose="020B0604030504040204" pitchFamily="34" charset="0"/>
                <a:cs typeface="Tahoma" panose="020B0604030504040204" pitchFamily="34" charset="0"/>
                <a:sym typeface="Arial"/>
              </a:rPr>
              <a:t>contaminación acuática es un problema que está en crecimiento en los últimos tiempos. </a:t>
            </a:r>
            <a:r>
              <a:rPr lang="es-ES" sz="3400" dirty="0">
                <a:solidFill>
                  <a:schemeClr val="dk1"/>
                </a:solidFill>
                <a:latin typeface="Tahoma" panose="020B0604030504040204" pitchFamily="34" charset="0"/>
                <a:ea typeface="Tahoma" panose="020B0604030504040204" pitchFamily="34" charset="0"/>
                <a:cs typeface="Tahoma" panose="020B0604030504040204" pitchFamily="34" charset="0"/>
                <a:sym typeface="Arial"/>
              </a:rPr>
              <a:t>El mal uso de los recursos hídricos ocasiona problemas en la sociedad e nivel sanitario, económico y social </a:t>
            </a:r>
            <a:r>
              <a:rPr lang="es-UY" sz="3400" dirty="0">
                <a:solidFill>
                  <a:schemeClr val="dk1"/>
                </a:solidFill>
                <a:latin typeface="Tahoma" panose="020B0604030504040204" pitchFamily="34" charset="0"/>
                <a:ea typeface="Tahoma" panose="020B0604030504040204" pitchFamily="34" charset="0"/>
                <a:cs typeface="Tahoma" panose="020B0604030504040204" pitchFamily="34" charset="0"/>
                <a:sym typeface="Arial"/>
              </a:rPr>
              <a:t>(Páez Campos &amp; </a:t>
            </a:r>
            <a:r>
              <a:rPr lang="es-UY" sz="3400" dirty="0" err="1">
                <a:solidFill>
                  <a:schemeClr val="dk1"/>
                </a:solidFill>
                <a:latin typeface="Tahoma" panose="020B0604030504040204" pitchFamily="34" charset="0"/>
                <a:ea typeface="Tahoma" panose="020B0604030504040204" pitchFamily="34" charset="0"/>
                <a:cs typeface="Tahoma" panose="020B0604030504040204" pitchFamily="34" charset="0"/>
                <a:sym typeface="Arial"/>
              </a:rPr>
              <a:t>Dornes</a:t>
            </a:r>
            <a:r>
              <a:rPr lang="es-UY" sz="3400" dirty="0">
                <a:solidFill>
                  <a:schemeClr val="dk1"/>
                </a:solidFill>
                <a:latin typeface="Tahoma" panose="020B0604030504040204" pitchFamily="34" charset="0"/>
                <a:ea typeface="Tahoma" panose="020B0604030504040204" pitchFamily="34" charset="0"/>
                <a:cs typeface="Tahoma" panose="020B0604030504040204" pitchFamily="34" charset="0"/>
                <a:sym typeface="Arial"/>
              </a:rPr>
              <a:t>, 2016)</a:t>
            </a:r>
            <a:r>
              <a:rPr lang="es-ES" sz="3400" dirty="0">
                <a:solidFill>
                  <a:schemeClr val="dk1"/>
                </a:solidFill>
                <a:latin typeface="Tahoma" panose="020B0604030504040204" pitchFamily="34" charset="0"/>
                <a:ea typeface="Tahoma" panose="020B0604030504040204" pitchFamily="34" charset="0"/>
                <a:cs typeface="Tahoma" panose="020B0604030504040204" pitchFamily="34" charset="0"/>
                <a:sym typeface="Arial"/>
              </a:rPr>
              <a:t>. Sin embargo, para tomar medidas adecuadas, es necesario comprender la percepción ciudadana, principalmente los estudiantes de secundaria </a:t>
            </a:r>
            <a:r>
              <a:rPr lang="es-UY" sz="3400" dirty="0">
                <a:solidFill>
                  <a:schemeClr val="dk1"/>
                </a:solidFill>
                <a:latin typeface="Tahoma" panose="020B0604030504040204" pitchFamily="34" charset="0"/>
                <a:ea typeface="Tahoma" panose="020B0604030504040204" pitchFamily="34" charset="0"/>
                <a:cs typeface="Tahoma" panose="020B0604030504040204" pitchFamily="34" charset="0"/>
                <a:sym typeface="Arial"/>
              </a:rPr>
              <a:t>(Ramírez Hernández, 2015)</a:t>
            </a:r>
            <a:r>
              <a:rPr lang="es-ES" sz="3400" dirty="0">
                <a:solidFill>
                  <a:schemeClr val="dk1"/>
                </a:solidFill>
                <a:latin typeface="Tahoma" panose="020B0604030504040204" pitchFamily="34" charset="0"/>
                <a:ea typeface="Tahoma" panose="020B0604030504040204" pitchFamily="34" charset="0"/>
                <a:cs typeface="Tahoma" panose="020B0604030504040204" pitchFamily="34" charset="0"/>
                <a:sym typeface="Arial"/>
              </a:rPr>
              <a:t>.</a:t>
            </a:r>
            <a:endParaRPr lang="en-US" sz="3400" dirty="0">
              <a:solidFill>
                <a:schemeClr val="dk1"/>
              </a:solidFill>
              <a:latin typeface="Tahoma" panose="020B0604030504040204" pitchFamily="34" charset="0"/>
              <a:ea typeface="Tahoma" panose="020B0604030504040204" pitchFamily="34" charset="0"/>
              <a:cs typeface="Tahoma" panose="020B0604030504040204" pitchFamily="34" charset="0"/>
              <a:sym typeface="Arial"/>
            </a:endParaRPr>
          </a:p>
        </p:txBody>
      </p:sp>
      <p:sp>
        <p:nvSpPr>
          <p:cNvPr id="6" name="Rectángulo 5"/>
          <p:cNvSpPr/>
          <p:nvPr/>
        </p:nvSpPr>
        <p:spPr>
          <a:xfrm>
            <a:off x="1212151" y="13310221"/>
            <a:ext cx="14921542" cy="2185214"/>
          </a:xfrm>
          <a:prstGeom prst="rect">
            <a:avLst/>
          </a:prstGeom>
        </p:spPr>
        <p:txBody>
          <a:bodyPr wrap="square">
            <a:spAutoFit/>
          </a:bodyPr>
          <a:lstStyle/>
          <a:p>
            <a:pPr algn="just" hangingPunct="0"/>
            <a:r>
              <a:rPr lang="es-ES" sz="3400" b="1" dirty="0" smtClean="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OBJETIVO</a:t>
            </a:r>
            <a:endParaRPr lang="es-UY" sz="3400" b="1" dirty="0" smtClean="0">
              <a:solidFill>
                <a:schemeClr val="dk1"/>
              </a:solidFill>
              <a:latin typeface="Tahoma" panose="020B0604030504040204" pitchFamily="34" charset="0"/>
              <a:ea typeface="Tahoma" panose="020B0604030504040204" pitchFamily="34" charset="0"/>
              <a:cs typeface="Tahoma" panose="020B0604030504040204" pitchFamily="34" charset="0"/>
            </a:endParaRPr>
          </a:p>
          <a:p>
            <a:pPr algn="just" hangingPunct="0"/>
            <a:r>
              <a:rPr lang="es-UY" sz="3400" dirty="0" smtClean="0">
                <a:solidFill>
                  <a:schemeClr val="dk1"/>
                </a:solidFill>
                <a:latin typeface="Tahoma" panose="020B0604030504040204" pitchFamily="34" charset="0"/>
                <a:ea typeface="Tahoma" panose="020B0604030504040204" pitchFamily="34" charset="0"/>
                <a:cs typeface="Tahoma" panose="020B0604030504040204" pitchFamily="34" charset="0"/>
              </a:rPr>
              <a:t>El </a:t>
            </a:r>
            <a:r>
              <a:rPr lang="es-UY" sz="3400" dirty="0">
                <a:solidFill>
                  <a:schemeClr val="dk1"/>
                </a:solidFill>
                <a:latin typeface="Tahoma" panose="020B0604030504040204" pitchFamily="34" charset="0"/>
                <a:ea typeface="Tahoma" panose="020B0604030504040204" pitchFamily="34" charset="0"/>
                <a:cs typeface="Tahoma" panose="020B0604030504040204" pitchFamily="34" charset="0"/>
              </a:rPr>
              <a:t>objetivo de este trabajo fue evaluar la percepción sobre la contaminación acuática del arroyo Guazú en estudiantes de secundaria de un colegio de San Antonio, Paraguay.</a:t>
            </a:r>
            <a:endParaRPr lang="en-US" sz="3400" dirty="0">
              <a:solidFill>
                <a:schemeClr val="dk1"/>
              </a:solidFill>
              <a:latin typeface="Tahoma" panose="020B0604030504040204" pitchFamily="34" charset="0"/>
              <a:ea typeface="Tahoma" panose="020B0604030504040204" pitchFamily="34" charset="0"/>
              <a:cs typeface="Tahoma" panose="020B0604030504040204" pitchFamily="34" charset="0"/>
            </a:endParaRPr>
          </a:p>
        </p:txBody>
      </p:sp>
      <p:sp>
        <p:nvSpPr>
          <p:cNvPr id="7" name="Rectángulo 6"/>
          <p:cNvSpPr/>
          <p:nvPr/>
        </p:nvSpPr>
        <p:spPr>
          <a:xfrm>
            <a:off x="16645803" y="9487179"/>
            <a:ext cx="11978417" cy="5847755"/>
          </a:xfrm>
          <a:prstGeom prst="rect">
            <a:avLst/>
          </a:prstGeom>
        </p:spPr>
        <p:txBody>
          <a:bodyPr wrap="square">
            <a:spAutoFit/>
          </a:bodyPr>
          <a:lstStyle/>
          <a:p>
            <a:pPr algn="just" hangingPunct="0"/>
            <a:r>
              <a:rPr lang="es-ES" sz="3400" b="1" dirty="0" smtClean="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MATERIALES Y MÉTODOS</a:t>
            </a:r>
            <a:endParaRPr lang="es-UY" sz="3400" b="1" dirty="0" smtClean="0">
              <a:solidFill>
                <a:schemeClr val="dk1"/>
              </a:solidFill>
              <a:latin typeface="Tahoma" panose="020B0604030504040204" pitchFamily="34" charset="0"/>
              <a:ea typeface="Tahoma" panose="020B0604030504040204" pitchFamily="34" charset="0"/>
              <a:cs typeface="Tahoma" panose="020B0604030504040204" pitchFamily="34" charset="0"/>
            </a:endParaRPr>
          </a:p>
          <a:p>
            <a:pPr algn="just" hangingPunct="0"/>
            <a:r>
              <a:rPr lang="es-UY" sz="3400" dirty="0" smtClean="0">
                <a:solidFill>
                  <a:schemeClr val="dk1"/>
                </a:solidFill>
                <a:latin typeface="Tahoma" panose="020B0604030504040204" pitchFamily="34" charset="0"/>
                <a:ea typeface="Tahoma" panose="020B0604030504040204" pitchFamily="34" charset="0"/>
                <a:cs typeface="Tahoma" panose="020B0604030504040204" pitchFamily="34" charset="0"/>
              </a:rPr>
              <a:t>Se </a:t>
            </a:r>
            <a:r>
              <a:rPr lang="es-UY" sz="3400" dirty="0">
                <a:solidFill>
                  <a:schemeClr val="dk1"/>
                </a:solidFill>
                <a:latin typeface="Tahoma" panose="020B0604030504040204" pitchFamily="34" charset="0"/>
                <a:ea typeface="Tahoma" panose="020B0604030504040204" pitchFamily="34" charset="0"/>
                <a:cs typeface="Tahoma" panose="020B0604030504040204" pitchFamily="34" charset="0"/>
              </a:rPr>
              <a:t>realizó una encuesta a estudiantes de secundaria (Turno Mañana) del Colegio Nacional E.M.D Arq. </a:t>
            </a:r>
            <a:r>
              <a:rPr lang="es-UY" sz="3400" dirty="0">
                <a:solidFill>
                  <a:schemeClr val="dk1"/>
                </a:solidFill>
                <a:latin typeface="Tahoma" panose="020B0604030504040204" pitchFamily="34" charset="0"/>
                <a:ea typeface="Tahoma" panose="020B0604030504040204" pitchFamily="34" charset="0"/>
                <a:cs typeface="Tahoma" panose="020B0604030504040204" pitchFamily="34" charset="0"/>
              </a:rPr>
              <a:t>Tomás Romero Pereira, localizado en la ciudad de San Antonio, Paraguay a 500 m. del arroyo Guazú, que desemboca al Río Paraguay. Las preguntas fueron diseñadas con preguntas </a:t>
            </a:r>
            <a:r>
              <a:rPr lang="es-PY" sz="3400" dirty="0">
                <a:solidFill>
                  <a:schemeClr val="dk1"/>
                </a:solidFill>
                <a:latin typeface="Tahoma" panose="020B0604030504040204" pitchFamily="34" charset="0"/>
                <a:ea typeface="Tahoma" panose="020B0604030504040204" pitchFamily="34" charset="0"/>
                <a:cs typeface="Tahoma" panose="020B0604030504040204" pitchFamily="34" charset="0"/>
              </a:rPr>
              <a:t>de selección múltiple mediante la plataforma Google </a:t>
            </a:r>
            <a:r>
              <a:rPr lang="es-PY" sz="3400" dirty="0" err="1">
                <a:solidFill>
                  <a:schemeClr val="dk1"/>
                </a:solidFill>
                <a:latin typeface="Tahoma" panose="020B0604030504040204" pitchFamily="34" charset="0"/>
                <a:ea typeface="Tahoma" panose="020B0604030504040204" pitchFamily="34" charset="0"/>
                <a:cs typeface="Tahoma" panose="020B0604030504040204" pitchFamily="34" charset="0"/>
              </a:rPr>
              <a:t>forms</a:t>
            </a:r>
            <a:r>
              <a:rPr lang="es-UY" sz="3400" dirty="0">
                <a:solidFill>
                  <a:schemeClr val="dk1"/>
                </a:solidFill>
                <a:latin typeface="Tahoma" panose="020B0604030504040204" pitchFamily="34" charset="0"/>
                <a:ea typeface="Tahoma" panose="020B0604030504040204" pitchFamily="34" charset="0"/>
                <a:cs typeface="Tahoma" panose="020B0604030504040204" pitchFamily="34" charset="0"/>
              </a:rPr>
              <a:t>, </a:t>
            </a:r>
            <a:r>
              <a:rPr lang="es-PY" sz="3400" dirty="0">
                <a:solidFill>
                  <a:schemeClr val="dk1"/>
                </a:solidFill>
                <a:latin typeface="Tahoma" panose="020B0604030504040204" pitchFamily="34" charset="0"/>
                <a:ea typeface="Tahoma" panose="020B0604030504040204" pitchFamily="34" charset="0"/>
                <a:cs typeface="Tahoma" panose="020B0604030504040204" pitchFamily="34" charset="0"/>
              </a:rPr>
              <a:t>basándose en los siguientes criterios (Bustamante-González et al., 2016): 1) Percepción de la problemática de la contaminación acuática y 2) Valoración de las soluciones ante la contaminación acuática.</a:t>
            </a:r>
            <a:endParaRPr lang="en-US" sz="3400" dirty="0">
              <a:solidFill>
                <a:schemeClr val="dk1"/>
              </a:solidFill>
              <a:latin typeface="Tahoma" panose="020B0604030504040204" pitchFamily="34" charset="0"/>
              <a:ea typeface="Tahoma" panose="020B0604030504040204" pitchFamily="34" charset="0"/>
              <a:cs typeface="Tahoma" panose="020B0604030504040204" pitchFamily="34" charset="0"/>
            </a:endParaRPr>
          </a:p>
        </p:txBody>
      </p:sp>
      <p:sp>
        <p:nvSpPr>
          <p:cNvPr id="8" name="Rectángulo 7"/>
          <p:cNvSpPr/>
          <p:nvPr/>
        </p:nvSpPr>
        <p:spPr>
          <a:xfrm>
            <a:off x="1212151" y="15985536"/>
            <a:ext cx="3296095" cy="646331"/>
          </a:xfrm>
          <a:prstGeom prst="rect">
            <a:avLst/>
          </a:prstGeom>
        </p:spPr>
        <p:txBody>
          <a:bodyPr wrap="none">
            <a:spAutoFit/>
          </a:bodyPr>
          <a:lstStyle/>
          <a:p>
            <a:pPr algn="just" hangingPunct="0"/>
            <a:r>
              <a:rPr lang="es-ES" sz="3600" b="1" dirty="0" smtClean="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RESULTADOS</a:t>
            </a:r>
            <a:endParaRPr lang="es-UY" sz="3600" b="1" dirty="0">
              <a:solidFill>
                <a:schemeClr val="dk1"/>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4" name="Tabla 23"/>
          <p:cNvGraphicFramePr>
            <a:graphicFrameLocks noGrp="1"/>
          </p:cNvGraphicFramePr>
          <p:nvPr>
            <p:extLst>
              <p:ext uri="{D42A27DB-BD31-4B8C-83A1-F6EECF244321}">
                <p14:modId xmlns:p14="http://schemas.microsoft.com/office/powerpoint/2010/main" val="2149850173"/>
              </p:ext>
            </p:extLst>
          </p:nvPr>
        </p:nvGraphicFramePr>
        <p:xfrm>
          <a:off x="1212151" y="17517954"/>
          <a:ext cx="23312595" cy="9431467"/>
        </p:xfrm>
        <a:graphic>
          <a:graphicData uri="http://schemas.openxmlformats.org/drawingml/2006/table">
            <a:tbl>
              <a:tblPr/>
              <a:tblGrid>
                <a:gridCol w="2239865"/>
                <a:gridCol w="6136382"/>
                <a:gridCol w="2650640"/>
                <a:gridCol w="4168742"/>
                <a:gridCol w="3039732"/>
                <a:gridCol w="5077234"/>
              </a:tblGrid>
              <a:tr h="1013469">
                <a:tc gridSpan="6">
                  <a:txBody>
                    <a:bodyPr/>
                    <a:lstStyle/>
                    <a:p>
                      <a:pPr marL="342900" lvl="0" indent="-342900" algn="l" hangingPunct="0">
                        <a:lnSpc>
                          <a:spcPct val="100000"/>
                        </a:lnSpc>
                        <a:spcAft>
                          <a:spcPts val="0"/>
                        </a:spcAft>
                        <a:buFont typeface="+mj-lt"/>
                        <a:buAutoNum type="arabicPeriod"/>
                      </a:pPr>
                      <a:r>
                        <a:rPr lang="es-PY" sz="3400" b="1" kern="1200" dirty="0">
                          <a:solidFill>
                            <a:schemeClr val="dk1"/>
                          </a:solidFill>
                          <a:latin typeface="Tahoma" panose="020B0604030504040204" pitchFamily="34" charset="0"/>
                          <a:ea typeface="Tahoma" panose="020B0604030504040204" pitchFamily="34" charset="0"/>
                          <a:cs typeface="Tahoma" panose="020B0604030504040204" pitchFamily="34" charset="0"/>
                        </a:rPr>
                        <a:t>Percepción de la problemática de la contaminación acuática</a:t>
                      </a:r>
                      <a:endParaRPr lang="en-US" sz="3400" b="1"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20080">
                <a:tc gridSpan="4">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1.1 ¿Conoce el arroyo Guazú?</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indent="182880" algn="l" hangingPunct="0">
                        <a:lnSpc>
                          <a:spcPct val="100000"/>
                        </a:lnSpc>
                        <a:spcAft>
                          <a:spcPts val="0"/>
                        </a:spcAft>
                      </a:pPr>
                      <a:r>
                        <a:rPr lang="es-UY" sz="3400" kern="1200">
                          <a:solidFill>
                            <a:schemeClr val="dk1"/>
                          </a:solidFill>
                          <a:latin typeface="Tahoma" panose="020B0604030504040204" pitchFamily="34" charset="0"/>
                          <a:ea typeface="Tahoma" panose="020B0604030504040204" pitchFamily="34" charset="0"/>
                          <a:cs typeface="Tahoma" panose="020B0604030504040204" pitchFamily="34" charset="0"/>
                        </a:rPr>
                        <a:t>No</a:t>
                      </a:r>
                      <a:endParaRPr lang="en-US" sz="3400" kern="120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indent="182880" algn="l" hangingPunct="0">
                        <a:lnSpc>
                          <a:spcPct val="100000"/>
                        </a:lnSpc>
                        <a:spcAft>
                          <a:spcPts val="0"/>
                        </a:spcAft>
                      </a:pPr>
                      <a:r>
                        <a:rPr lang="es-UY" sz="3400" kern="1200">
                          <a:solidFill>
                            <a:schemeClr val="dk1"/>
                          </a:solidFill>
                          <a:latin typeface="Tahoma" panose="020B0604030504040204" pitchFamily="34" charset="0"/>
                          <a:ea typeface="Tahoma" panose="020B0604030504040204" pitchFamily="34" charset="0"/>
                          <a:cs typeface="Tahoma" panose="020B0604030504040204" pitchFamily="34" charset="0"/>
                        </a:rPr>
                        <a:t>5 (3,5%)</a:t>
                      </a:r>
                      <a:endParaRPr lang="en-US" sz="3400" kern="120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20080">
                <a:tc gridSpan="2">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indent="182880" algn="l" hangingPunct="0">
                        <a:lnSpc>
                          <a:spcPct val="100000"/>
                        </a:lnSpc>
                        <a:spcAft>
                          <a:spcPts val="0"/>
                        </a:spcAft>
                      </a:pPr>
                      <a:r>
                        <a:rPr lang="es-UY" sz="3400" kern="120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indent="182880" algn="l" hangingPunct="0">
                        <a:lnSpc>
                          <a:spcPct val="100000"/>
                        </a:lnSpc>
                        <a:spcAft>
                          <a:spcPts val="0"/>
                        </a:spcAft>
                      </a:pPr>
                      <a:r>
                        <a:rPr lang="es-UY" sz="3400" kern="1200">
                          <a:solidFill>
                            <a:schemeClr val="dk1"/>
                          </a:solidFill>
                          <a:latin typeface="Tahoma" panose="020B0604030504040204" pitchFamily="34" charset="0"/>
                          <a:ea typeface="Tahoma" panose="020B0604030504040204" pitchFamily="34" charset="0"/>
                          <a:cs typeface="Tahoma" panose="020B0604030504040204" pitchFamily="34" charset="0"/>
                        </a:rPr>
                        <a:t>Si</a:t>
                      </a:r>
                      <a:endParaRPr lang="en-US" sz="3400" kern="120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indent="182880" algn="l" hangingPunct="0">
                        <a:lnSpc>
                          <a:spcPct val="100000"/>
                        </a:lnSpc>
                        <a:spcAft>
                          <a:spcPts val="0"/>
                        </a:spcAft>
                      </a:pPr>
                      <a:r>
                        <a:rPr lang="es-UY" sz="3400" kern="1200">
                          <a:solidFill>
                            <a:schemeClr val="dk1"/>
                          </a:solidFill>
                          <a:latin typeface="Tahoma" panose="020B0604030504040204" pitchFamily="34" charset="0"/>
                          <a:ea typeface="Tahoma" panose="020B0604030504040204" pitchFamily="34" charset="0"/>
                          <a:cs typeface="Tahoma" panose="020B0604030504040204" pitchFamily="34" charset="0"/>
                        </a:rPr>
                        <a:t>137 (96,5%)</a:t>
                      </a:r>
                      <a:endParaRPr lang="en-US" sz="3400" kern="120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99296">
                <a:tc gridSpan="2">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indent="182880" algn="l" hangingPunct="0">
                        <a:lnSpc>
                          <a:spcPct val="100000"/>
                        </a:lnSpc>
                        <a:spcAft>
                          <a:spcPts val="0"/>
                        </a:spcAft>
                      </a:pPr>
                      <a:r>
                        <a:rPr lang="es-UY" sz="3400" b="1" kern="1200">
                          <a:solidFill>
                            <a:schemeClr val="dk1"/>
                          </a:solidFill>
                          <a:latin typeface="Tahoma" panose="020B0604030504040204" pitchFamily="34" charset="0"/>
                          <a:ea typeface="Tahoma" panose="020B0604030504040204" pitchFamily="34" charset="0"/>
                          <a:cs typeface="Tahoma" panose="020B0604030504040204" pitchFamily="34" charset="0"/>
                        </a:rPr>
                        <a:t>Total</a:t>
                      </a:r>
                      <a:endParaRPr lang="en-US" sz="3400" b="1" kern="120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indent="182880" algn="l" hangingPunct="0">
                        <a:lnSpc>
                          <a:spcPct val="100000"/>
                        </a:lnSpc>
                        <a:spcAft>
                          <a:spcPts val="0"/>
                        </a:spcAft>
                      </a:pPr>
                      <a:r>
                        <a:rPr lang="es-UY" sz="3400" b="1" kern="1200" dirty="0">
                          <a:solidFill>
                            <a:schemeClr val="dk1"/>
                          </a:solidFill>
                          <a:latin typeface="Tahoma" panose="020B0604030504040204" pitchFamily="34" charset="0"/>
                          <a:ea typeface="Tahoma" panose="020B0604030504040204" pitchFamily="34" charset="0"/>
                          <a:cs typeface="Tahoma" panose="020B0604030504040204" pitchFamily="34" charset="0"/>
                        </a:rPr>
                        <a:t>142 (100%)</a:t>
                      </a:r>
                      <a:endParaRPr lang="en-US" sz="3400" b="1"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984880">
                <a:tc gridSpan="4">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1.2. ¿Considera que el arroyo Guazú está contaminado?</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indent="182880" algn="l" hangingPunct="0">
                        <a:lnSpc>
                          <a:spcPct val="100000"/>
                        </a:lnSpc>
                        <a:spcAft>
                          <a:spcPts val="0"/>
                        </a:spcAft>
                      </a:pPr>
                      <a:r>
                        <a:rPr lang="es-UY" sz="3400" kern="1200">
                          <a:solidFill>
                            <a:schemeClr val="dk1"/>
                          </a:solidFill>
                          <a:latin typeface="Tahoma" panose="020B0604030504040204" pitchFamily="34" charset="0"/>
                          <a:ea typeface="Tahoma" panose="020B0604030504040204" pitchFamily="34" charset="0"/>
                          <a:cs typeface="Tahoma" panose="020B0604030504040204" pitchFamily="34" charset="0"/>
                        </a:rPr>
                        <a:t>No</a:t>
                      </a:r>
                      <a:endParaRPr lang="en-US" sz="3400" kern="120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indent="182880" algn="l" hangingPunct="0">
                        <a:lnSpc>
                          <a:spcPct val="100000"/>
                        </a:lnSpc>
                        <a:spcAft>
                          <a:spcPts val="0"/>
                        </a:spcAft>
                      </a:pPr>
                      <a:r>
                        <a:rPr lang="es-UY" sz="3400" kern="1200">
                          <a:solidFill>
                            <a:schemeClr val="dk1"/>
                          </a:solidFill>
                          <a:latin typeface="Tahoma" panose="020B0604030504040204" pitchFamily="34" charset="0"/>
                          <a:ea typeface="Tahoma" panose="020B0604030504040204" pitchFamily="34" charset="0"/>
                          <a:cs typeface="Tahoma" panose="020B0604030504040204" pitchFamily="34" charset="0"/>
                        </a:rPr>
                        <a:t>1 (0,7%)</a:t>
                      </a:r>
                      <a:endParaRPr lang="en-US" sz="3400" kern="120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99296">
                <a:tc gridSpan="2">
                  <a:txBody>
                    <a:bodyPr/>
                    <a:lstStyle/>
                    <a:p>
                      <a:pPr indent="182880" algn="l" hangingPunct="0">
                        <a:lnSpc>
                          <a:spcPct val="100000"/>
                        </a:lnSpc>
                        <a:spcAft>
                          <a:spcPts val="0"/>
                        </a:spcAft>
                      </a:pPr>
                      <a:r>
                        <a:rPr lang="es-UY" sz="3400" kern="120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Si</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136 (99,3%)</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99296">
                <a:tc gridSpan="2">
                  <a:txBody>
                    <a:bodyPr/>
                    <a:lstStyle/>
                    <a:p>
                      <a:pPr indent="182880" algn="l" hangingPunct="0">
                        <a:lnSpc>
                          <a:spcPct val="100000"/>
                        </a:lnSpc>
                        <a:spcAft>
                          <a:spcPts val="0"/>
                        </a:spcAft>
                      </a:pPr>
                      <a:r>
                        <a:rPr lang="es-UY" sz="3400" kern="120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indent="182880" algn="l" hangingPunct="0">
                        <a:lnSpc>
                          <a:spcPct val="100000"/>
                        </a:lnSpc>
                        <a:spcAft>
                          <a:spcPts val="0"/>
                        </a:spcAft>
                      </a:pPr>
                      <a:r>
                        <a:rPr lang="es-UY" sz="3400" kern="120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indent="182880" algn="l" hangingPunct="0">
                        <a:lnSpc>
                          <a:spcPct val="100000"/>
                        </a:lnSpc>
                        <a:spcAft>
                          <a:spcPts val="0"/>
                        </a:spcAft>
                      </a:pPr>
                      <a:r>
                        <a:rPr lang="es-UY" sz="3400" b="1" kern="1200" dirty="0">
                          <a:solidFill>
                            <a:schemeClr val="dk1"/>
                          </a:solidFill>
                          <a:latin typeface="Tahoma" panose="020B0604030504040204" pitchFamily="34" charset="0"/>
                          <a:ea typeface="Tahoma" panose="020B0604030504040204" pitchFamily="34" charset="0"/>
                          <a:cs typeface="Tahoma" panose="020B0604030504040204" pitchFamily="34" charset="0"/>
                        </a:rPr>
                        <a:t>Total</a:t>
                      </a:r>
                      <a:endParaRPr lang="en-US" sz="3400" b="1"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indent="182880" algn="l" hangingPunct="0">
                        <a:lnSpc>
                          <a:spcPct val="100000"/>
                        </a:lnSpc>
                        <a:spcAft>
                          <a:spcPts val="0"/>
                        </a:spcAft>
                      </a:pPr>
                      <a:r>
                        <a:rPr lang="es-UY" sz="3400" b="1" kern="1200" dirty="0">
                          <a:solidFill>
                            <a:schemeClr val="dk1"/>
                          </a:solidFill>
                          <a:latin typeface="Tahoma" panose="020B0604030504040204" pitchFamily="34" charset="0"/>
                          <a:ea typeface="Tahoma" panose="020B0604030504040204" pitchFamily="34" charset="0"/>
                          <a:cs typeface="Tahoma" panose="020B0604030504040204" pitchFamily="34" charset="0"/>
                        </a:rPr>
                        <a:t>137 (100%)</a:t>
                      </a:r>
                      <a:endParaRPr lang="en-US" sz="3400" b="1"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198590">
                <a:tc gridSpan="5">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1.3. ¿Cuáles son las fuentes de contaminación del arroyo Guazú?</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99296">
                <a:tc>
                  <a:txBody>
                    <a:bodyPr/>
                    <a:lstStyle/>
                    <a:p>
                      <a:pPr indent="182880" algn="l" hangingPunct="0">
                        <a:lnSpc>
                          <a:spcPct val="100000"/>
                        </a:lnSpc>
                        <a:spcAft>
                          <a:spcPts val="0"/>
                        </a:spcAft>
                      </a:pPr>
                      <a:r>
                        <a:rPr lang="es-UY" sz="3400" kern="120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gridSpan="4">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Descarga de aguas residuales domésticas</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indent="182880" algn="l" hangingPunct="0">
                        <a:lnSpc>
                          <a:spcPts val="1300"/>
                        </a:lnSpc>
                        <a:spcAft>
                          <a:spcPts val="0"/>
                        </a:spcAft>
                      </a:pPr>
                      <a:endParaRPr lang="en-US" sz="1050" kern="150">
                        <a:effectLst/>
                        <a:latin typeface="Times New Roman" panose="02020603050405020304" pitchFamily="18" charset="0"/>
                        <a:ea typeface="MS Mincho"/>
                      </a:endParaRPr>
                    </a:p>
                  </a:txBody>
                  <a:tcPr marL="68580" marR="68580" marT="0" marB="0" anchor="ctr">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3 (2,2%)</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99296">
                <a:tc>
                  <a:txBody>
                    <a:bodyPr/>
                    <a:lstStyle/>
                    <a:p>
                      <a:pPr indent="182880" algn="l" hangingPunct="0">
                        <a:lnSpc>
                          <a:spcPct val="100000"/>
                        </a:lnSpc>
                        <a:spcAft>
                          <a:spcPts val="0"/>
                        </a:spcAft>
                      </a:pPr>
                      <a:r>
                        <a:rPr lang="es-UY" sz="3400" kern="120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a:noFill/>
                    </a:lnL>
                    <a:lnR w="12700" cap="flat" cmpd="sng" algn="ctr">
                      <a:noFill/>
                      <a:prstDash val="solid"/>
                      <a:round/>
                      <a:headEnd type="none" w="med" len="med"/>
                      <a:tailEnd type="none" w="med" len="med"/>
                    </a:lnR>
                    <a:lnT>
                      <a:noFill/>
                    </a:lnT>
                    <a:lnB>
                      <a:noFill/>
                    </a:lnB>
                  </a:tcPr>
                </a:tc>
                <a:tc gridSpan="4">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Descarga de aguas residuales industriales</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indent="182880" algn="l" hangingPunct="0">
                        <a:lnSpc>
                          <a:spcPts val="1300"/>
                        </a:lnSpc>
                        <a:spcAft>
                          <a:spcPts val="0"/>
                        </a:spcAft>
                      </a:pPr>
                      <a:endParaRPr lang="en-US" sz="1050" kern="150">
                        <a:effectLst/>
                        <a:latin typeface="Times New Roman" panose="02020603050405020304" pitchFamily="18" charset="0"/>
                        <a:ea typeface="MS Mincho"/>
                      </a:endParaRPr>
                    </a:p>
                  </a:txBody>
                  <a:tcPr marL="68580" marR="68580" marT="0" marB="0" anchor="ctr">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17 (12,5%)</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99296">
                <a:tc>
                  <a:txBody>
                    <a:bodyPr/>
                    <a:lstStyle/>
                    <a:p>
                      <a:pPr indent="182880" algn="l" hangingPunct="0">
                        <a:lnSpc>
                          <a:spcPct val="100000"/>
                        </a:lnSpc>
                        <a:spcAft>
                          <a:spcPts val="0"/>
                        </a:spcAft>
                      </a:pPr>
                      <a:r>
                        <a:rPr lang="es-UY" sz="3400" kern="120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a:noFill/>
                    </a:lnL>
                    <a:lnR w="12700" cap="flat" cmpd="sng" algn="ctr">
                      <a:noFill/>
                      <a:prstDash val="solid"/>
                      <a:round/>
                      <a:headEnd type="none" w="med" len="med"/>
                      <a:tailEnd type="none" w="med" len="med"/>
                    </a:lnR>
                    <a:lnT>
                      <a:noFill/>
                    </a:lnT>
                    <a:lnB>
                      <a:noFill/>
                    </a:lnB>
                  </a:tcPr>
                </a:tc>
                <a:tc gridSpan="4">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Desechos sólidos</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indent="182880" algn="l" hangingPunct="0">
                        <a:lnSpc>
                          <a:spcPts val="1300"/>
                        </a:lnSpc>
                        <a:spcAft>
                          <a:spcPts val="0"/>
                        </a:spcAft>
                      </a:pPr>
                      <a:endParaRPr lang="en-US" sz="1050" kern="150">
                        <a:effectLst/>
                        <a:latin typeface="Times New Roman" panose="02020603050405020304" pitchFamily="18" charset="0"/>
                        <a:ea typeface="MS Mincho"/>
                      </a:endParaRPr>
                    </a:p>
                  </a:txBody>
                  <a:tcPr marL="68580" marR="68580" marT="0" marB="0" anchor="ctr">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15 (11,0%)</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99296">
                <a:tc>
                  <a:txBody>
                    <a:bodyPr/>
                    <a:lstStyle/>
                    <a:p>
                      <a:pPr indent="182880" algn="l" hangingPunct="0">
                        <a:lnSpc>
                          <a:spcPct val="100000"/>
                        </a:lnSpc>
                        <a:spcAft>
                          <a:spcPts val="0"/>
                        </a:spcAft>
                      </a:pPr>
                      <a:r>
                        <a:rPr lang="es-UY" sz="3400" kern="120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a:noFill/>
                    </a:lnL>
                    <a:lnR w="12700" cap="flat" cmpd="sng" algn="ctr">
                      <a:noFill/>
                      <a:prstDash val="solid"/>
                      <a:round/>
                      <a:headEnd type="none" w="med" len="med"/>
                      <a:tailEnd type="none" w="med" len="med"/>
                    </a:lnR>
                    <a:lnT>
                      <a:noFill/>
                    </a:lnT>
                    <a:lnB>
                      <a:noFill/>
                    </a:lnB>
                  </a:tcPr>
                </a:tc>
                <a:tc gridSpan="4">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Todas las anteriores</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indent="182880" algn="l" hangingPunct="0">
                        <a:lnSpc>
                          <a:spcPts val="1300"/>
                        </a:lnSpc>
                        <a:spcAft>
                          <a:spcPts val="0"/>
                        </a:spcAft>
                      </a:pPr>
                      <a:endParaRPr lang="en-US" sz="1050" kern="150">
                        <a:effectLst/>
                        <a:latin typeface="Times New Roman" panose="02020603050405020304" pitchFamily="18" charset="0"/>
                        <a:ea typeface="MS Mincho"/>
                      </a:endParaRPr>
                    </a:p>
                  </a:txBody>
                  <a:tcPr marL="68580" marR="68580" marT="0" marB="0" anchor="ctr">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101 (74,3%)</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99296">
                <a:tc>
                  <a:txBody>
                    <a:bodyPr/>
                    <a:lstStyle/>
                    <a:p>
                      <a:pPr indent="182880" algn="l" hangingPunct="0">
                        <a:lnSpc>
                          <a:spcPct val="100000"/>
                        </a:lnSpc>
                        <a:spcAft>
                          <a:spcPts val="0"/>
                        </a:spcAft>
                      </a:pPr>
                      <a:r>
                        <a:rPr lang="es-UY" sz="3400" kern="1200" dirty="0">
                          <a:solidFill>
                            <a:schemeClr val="dk1"/>
                          </a:solidFill>
                          <a:latin typeface="Tahoma" panose="020B0604030504040204" pitchFamily="34" charset="0"/>
                          <a:ea typeface="Tahoma" panose="020B0604030504040204" pitchFamily="34" charset="0"/>
                          <a:cs typeface="Tahoma" panose="020B0604030504040204" pitchFamily="34" charset="0"/>
                        </a:rPr>
                        <a:t> </a:t>
                      </a:r>
                      <a:endParaRPr lang="en-US" sz="3400"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gridSpan="4">
                  <a:txBody>
                    <a:bodyPr/>
                    <a:lstStyle/>
                    <a:p>
                      <a:pPr indent="182880" algn="l" hangingPunct="0">
                        <a:lnSpc>
                          <a:spcPct val="100000"/>
                        </a:lnSpc>
                        <a:spcAft>
                          <a:spcPts val="0"/>
                        </a:spcAft>
                      </a:pPr>
                      <a:r>
                        <a:rPr lang="es-UY" sz="3400" b="1" kern="1200" dirty="0">
                          <a:solidFill>
                            <a:schemeClr val="dk1"/>
                          </a:solidFill>
                          <a:latin typeface="Tahoma" panose="020B0604030504040204" pitchFamily="34" charset="0"/>
                          <a:ea typeface="Tahoma" panose="020B0604030504040204" pitchFamily="34" charset="0"/>
                          <a:cs typeface="Tahoma" panose="020B0604030504040204" pitchFamily="34" charset="0"/>
                        </a:rPr>
                        <a:t>Total</a:t>
                      </a:r>
                      <a:endParaRPr lang="en-US" sz="3400" b="1"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indent="182880" algn="l" hangingPunct="0">
                        <a:lnSpc>
                          <a:spcPts val="1300"/>
                        </a:lnSpc>
                        <a:spcAft>
                          <a:spcPts val="0"/>
                        </a:spcAft>
                      </a:pPr>
                      <a:endParaRPr lang="en-US" sz="1050" kern="150">
                        <a:effectLst/>
                        <a:latin typeface="Times New Roman" panose="02020603050405020304" pitchFamily="18" charset="0"/>
                        <a:ea typeface="MS Mincho"/>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indent="182880" algn="l" hangingPunct="0">
                        <a:lnSpc>
                          <a:spcPct val="100000"/>
                        </a:lnSpc>
                        <a:spcAft>
                          <a:spcPts val="0"/>
                        </a:spcAft>
                      </a:pPr>
                      <a:r>
                        <a:rPr lang="es-UY" sz="3400" b="1" kern="1200" dirty="0">
                          <a:solidFill>
                            <a:schemeClr val="dk1"/>
                          </a:solidFill>
                          <a:latin typeface="Tahoma" panose="020B0604030504040204" pitchFamily="34" charset="0"/>
                          <a:ea typeface="Tahoma" panose="020B0604030504040204" pitchFamily="34" charset="0"/>
                          <a:cs typeface="Tahoma" panose="020B0604030504040204" pitchFamily="34" charset="0"/>
                        </a:rPr>
                        <a:t>136 (100%)</a:t>
                      </a:r>
                      <a:endParaRPr lang="en-US" sz="3400" b="1" kern="1200" dirty="0">
                        <a:solidFill>
                          <a:schemeClr val="dk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6" name="Rectángulo 25"/>
          <p:cNvSpPr/>
          <p:nvPr/>
        </p:nvSpPr>
        <p:spPr>
          <a:xfrm>
            <a:off x="1044764" y="16643623"/>
            <a:ext cx="25647286" cy="923330"/>
          </a:xfrm>
          <a:prstGeom prst="rect">
            <a:avLst/>
          </a:prstGeom>
        </p:spPr>
        <p:txBody>
          <a:bodyPr wrap="square">
            <a:spAutoFit/>
          </a:bodyPr>
          <a:lstStyle/>
          <a:p>
            <a:pPr indent="182880" algn="just" hangingPunct="0">
              <a:lnSpc>
                <a:spcPct val="150000"/>
              </a:lnSpc>
              <a:spcBef>
                <a:spcPts val="600"/>
              </a:spcBef>
            </a:pPr>
            <a:r>
              <a:rPr lang="es-UY" sz="3600" b="1" dirty="0">
                <a:solidFill>
                  <a:schemeClr val="dk1"/>
                </a:solidFill>
                <a:latin typeface="Tahoma" panose="020B0604030504040204" pitchFamily="34" charset="0"/>
                <a:ea typeface="Tahoma" panose="020B0604030504040204" pitchFamily="34" charset="0"/>
                <a:cs typeface="Tahoma" panose="020B0604030504040204" pitchFamily="34" charset="0"/>
              </a:rPr>
              <a:t>Tabla 1. </a:t>
            </a:r>
            <a:r>
              <a:rPr lang="es-UY" sz="3600" dirty="0">
                <a:solidFill>
                  <a:schemeClr val="dk1"/>
                </a:solidFill>
                <a:latin typeface="Tahoma" panose="020B0604030504040204" pitchFamily="34" charset="0"/>
                <a:ea typeface="Tahoma" panose="020B0604030504040204" pitchFamily="34" charset="0"/>
                <a:cs typeface="Tahoma" panose="020B0604030504040204" pitchFamily="34" charset="0"/>
              </a:rPr>
              <a:t>Percepción de la problemática de la contaminación del arroyo Guazú.</a:t>
            </a:r>
            <a:endParaRPr lang="en-US" sz="3600" dirty="0">
              <a:solidFill>
                <a:schemeClr val="dk1"/>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8" name="Tabla 27"/>
          <p:cNvGraphicFramePr>
            <a:graphicFrameLocks noGrp="1"/>
          </p:cNvGraphicFramePr>
          <p:nvPr>
            <p:extLst>
              <p:ext uri="{D42A27DB-BD31-4B8C-83A1-F6EECF244321}">
                <p14:modId xmlns:p14="http://schemas.microsoft.com/office/powerpoint/2010/main" val="3392757051"/>
              </p:ext>
            </p:extLst>
          </p:nvPr>
        </p:nvGraphicFramePr>
        <p:xfrm>
          <a:off x="1147915" y="28381895"/>
          <a:ext cx="23736639" cy="7231840"/>
        </p:xfrm>
        <a:graphic>
          <a:graphicData uri="http://schemas.openxmlformats.org/drawingml/2006/table">
            <a:tbl>
              <a:tblPr>
                <a:tableStyleId>{2D5ABB26-0587-4C30-8999-92F81FD0307C}</a:tableStyleId>
              </a:tblPr>
              <a:tblGrid>
                <a:gridCol w="7794753"/>
                <a:gridCol w="1726473"/>
                <a:gridCol w="740155"/>
                <a:gridCol w="3879341"/>
                <a:gridCol w="2828708"/>
                <a:gridCol w="6767209"/>
              </a:tblGrid>
              <a:tr h="490514">
                <a:tc gridSpan="6">
                  <a:txBody>
                    <a:bodyPr/>
                    <a:lstStyle/>
                    <a:p>
                      <a:pPr marL="0" lvl="0" indent="0" algn="l" hangingPunct="0">
                        <a:lnSpc>
                          <a:spcPct val="100000"/>
                        </a:lnSpc>
                        <a:spcAft>
                          <a:spcPts val="0"/>
                        </a:spcAft>
                        <a:buFont typeface="+mj-lt"/>
                        <a:buNone/>
                      </a:pPr>
                      <a:r>
                        <a:rPr lang="es-PY" sz="3400" kern="150" dirty="0" smtClean="0">
                          <a:effectLst/>
                          <a:latin typeface="Tahoma" panose="020B0604030504040204" pitchFamily="34" charset="0"/>
                          <a:ea typeface="Tahoma" panose="020B0604030504040204" pitchFamily="34" charset="0"/>
                          <a:cs typeface="Tahoma" panose="020B0604030504040204" pitchFamily="34" charset="0"/>
                        </a:rPr>
                        <a:t>2.</a:t>
                      </a:r>
                      <a:r>
                        <a:rPr lang="es-PY" sz="3400" b="1" kern="150" dirty="0" smtClean="0">
                          <a:effectLst/>
                          <a:latin typeface="Tahoma" panose="020B0604030504040204" pitchFamily="34" charset="0"/>
                          <a:ea typeface="Tahoma" panose="020B0604030504040204" pitchFamily="34" charset="0"/>
                          <a:cs typeface="Tahoma" panose="020B0604030504040204" pitchFamily="34" charset="0"/>
                        </a:rPr>
                        <a:t> </a:t>
                      </a:r>
                      <a:r>
                        <a:rPr lang="es-PY" sz="3400" b="1" dirty="0" smtClean="0">
                          <a:effectLst/>
                          <a:latin typeface="Tahoma" panose="020B0604030504040204" pitchFamily="34" charset="0"/>
                          <a:ea typeface="Tahoma" panose="020B0604030504040204" pitchFamily="34" charset="0"/>
                          <a:cs typeface="Tahoma" panose="020B0604030504040204" pitchFamily="34" charset="0"/>
                        </a:rPr>
                        <a:t>Valoración de las soluciones ante la contaminación acuática</a:t>
                      </a:r>
                      <a:endParaRPr lang="en-US" sz="3400" b="1" kern="15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30332">
                <a:tc gridSpan="4">
                  <a:txBody>
                    <a:bodyPr/>
                    <a:lstStyle/>
                    <a:p>
                      <a:pPr indent="182880" algn="just" hangingPunct="0">
                        <a:lnSpc>
                          <a:spcPct val="100000"/>
                        </a:lnSpc>
                        <a:spcAft>
                          <a:spcPts val="0"/>
                        </a:spcAft>
                      </a:pPr>
                      <a:r>
                        <a:rPr lang="es-UY" sz="3400" dirty="0" smtClean="0">
                          <a:effectLst/>
                          <a:latin typeface="Tahoma" panose="020B0604030504040204" pitchFamily="34" charset="0"/>
                          <a:ea typeface="Tahoma" panose="020B0604030504040204" pitchFamily="34" charset="0"/>
                          <a:cs typeface="Tahoma" panose="020B0604030504040204" pitchFamily="34" charset="0"/>
                        </a:rPr>
                        <a:t>2.1 ¿Conoce de alguna institución (pública o privada) que se dedica a solucionar el problema de la contaminación ambiental?</a:t>
                      </a:r>
                      <a:endParaRPr lang="en-US" sz="3400" kern="15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indent="182880" algn="l" hangingPunct="0">
                        <a:lnSpc>
                          <a:spcPct val="100000"/>
                        </a:lnSpc>
                        <a:spcAft>
                          <a:spcPts val="0"/>
                        </a:spcAft>
                      </a:pPr>
                      <a:r>
                        <a:rPr lang="es-UY" sz="3400" kern="150">
                          <a:effectLst/>
                          <a:latin typeface="Tahoma" panose="020B0604030504040204" pitchFamily="34" charset="0"/>
                          <a:ea typeface="Tahoma" panose="020B0604030504040204" pitchFamily="34" charset="0"/>
                          <a:cs typeface="Tahoma" panose="020B0604030504040204" pitchFamily="34" charset="0"/>
                        </a:rPr>
                        <a:t>No</a:t>
                      </a:r>
                      <a:endParaRPr lang="en-US" sz="3400" kern="15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indent="182880" algn="just" hangingPunct="0">
                        <a:lnSpc>
                          <a:spcPct val="100000"/>
                        </a:lnSpc>
                        <a:spcAft>
                          <a:spcPts val="0"/>
                        </a:spcAft>
                      </a:pPr>
                      <a:r>
                        <a:rPr lang="es-UY" sz="3400" kern="150" dirty="0">
                          <a:effectLst/>
                          <a:latin typeface="Tahoma" panose="020B0604030504040204" pitchFamily="34" charset="0"/>
                          <a:ea typeface="Tahoma" panose="020B0604030504040204" pitchFamily="34" charset="0"/>
                          <a:cs typeface="Tahoma" panose="020B0604030504040204" pitchFamily="34" charset="0"/>
                        </a:rPr>
                        <a:t>112 (82,4%)</a:t>
                      </a:r>
                      <a:endParaRPr lang="en-US" sz="3400" kern="15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490514">
                <a:tc>
                  <a:txBody>
                    <a:bodyPr/>
                    <a:lstStyle/>
                    <a:p>
                      <a:pPr indent="182880" algn="l" hangingPunct="0">
                        <a:lnSpc>
                          <a:spcPct val="100000"/>
                        </a:lnSpc>
                        <a:spcAft>
                          <a:spcPts val="0"/>
                        </a:spcAft>
                      </a:pPr>
                      <a:r>
                        <a:rPr lang="es-UY" sz="3400" kern="150">
                          <a:effectLst/>
                          <a:latin typeface="Tahoma" panose="020B0604030504040204" pitchFamily="34" charset="0"/>
                          <a:ea typeface="Tahoma" panose="020B0604030504040204" pitchFamily="34" charset="0"/>
                          <a:cs typeface="Tahoma" panose="020B0604030504040204" pitchFamily="34" charset="0"/>
                        </a:rPr>
                        <a:t> </a:t>
                      </a:r>
                      <a:endParaRPr lang="en-US" sz="3400" kern="15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indent="182880" algn="l" hangingPunct="0">
                        <a:lnSpc>
                          <a:spcPct val="100000"/>
                        </a:lnSpc>
                        <a:spcAft>
                          <a:spcPts val="0"/>
                        </a:spcAft>
                      </a:pPr>
                      <a:r>
                        <a:rPr lang="es-UY" sz="3400" kern="150">
                          <a:effectLst/>
                          <a:latin typeface="Tahoma" panose="020B0604030504040204" pitchFamily="34" charset="0"/>
                          <a:ea typeface="Tahoma" panose="020B0604030504040204" pitchFamily="34" charset="0"/>
                          <a:cs typeface="Tahoma" panose="020B0604030504040204" pitchFamily="34" charset="0"/>
                        </a:rPr>
                        <a:t> </a:t>
                      </a:r>
                      <a:endParaRPr lang="en-US" sz="3400" kern="15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a:txBody>
                    <a:bodyPr/>
                    <a:lstStyle/>
                    <a:p>
                      <a:pPr indent="182880" algn="l" hangingPunct="0">
                        <a:lnSpc>
                          <a:spcPct val="100000"/>
                        </a:lnSpc>
                        <a:spcAft>
                          <a:spcPts val="0"/>
                        </a:spcAft>
                      </a:pPr>
                      <a:r>
                        <a:rPr lang="es-UY" sz="3400" kern="150">
                          <a:effectLst/>
                          <a:latin typeface="Tahoma" panose="020B0604030504040204" pitchFamily="34" charset="0"/>
                          <a:ea typeface="Tahoma" panose="020B0604030504040204" pitchFamily="34" charset="0"/>
                          <a:cs typeface="Tahoma" panose="020B0604030504040204" pitchFamily="34" charset="0"/>
                        </a:rPr>
                        <a:t> </a:t>
                      </a:r>
                      <a:endParaRPr lang="en-US" sz="3400" kern="15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indent="182880" algn="l" hangingPunct="0">
                        <a:lnSpc>
                          <a:spcPct val="100000"/>
                        </a:lnSpc>
                        <a:spcAft>
                          <a:spcPts val="0"/>
                        </a:spcAft>
                      </a:pPr>
                      <a:r>
                        <a:rPr lang="es-UY" sz="3400" kern="150">
                          <a:effectLst/>
                          <a:latin typeface="Tahoma" panose="020B0604030504040204" pitchFamily="34" charset="0"/>
                          <a:ea typeface="Tahoma" panose="020B0604030504040204" pitchFamily="34" charset="0"/>
                          <a:cs typeface="Tahoma" panose="020B0604030504040204" pitchFamily="34" charset="0"/>
                        </a:rPr>
                        <a:t>Si</a:t>
                      </a:r>
                      <a:endParaRPr lang="en-US" sz="3400" kern="15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indent="182880" algn="just" hangingPunct="0">
                        <a:lnSpc>
                          <a:spcPct val="100000"/>
                        </a:lnSpc>
                        <a:spcAft>
                          <a:spcPts val="0"/>
                        </a:spcAft>
                      </a:pPr>
                      <a:r>
                        <a:rPr lang="es-UY" sz="3400" kern="150">
                          <a:effectLst/>
                          <a:latin typeface="Tahoma" panose="020B0604030504040204" pitchFamily="34" charset="0"/>
                          <a:ea typeface="Tahoma" panose="020B0604030504040204" pitchFamily="34" charset="0"/>
                          <a:cs typeface="Tahoma" panose="020B0604030504040204" pitchFamily="34" charset="0"/>
                        </a:rPr>
                        <a:t>24 (17,6%)</a:t>
                      </a:r>
                      <a:endParaRPr lang="en-US" sz="3400" kern="15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490514">
                <a:tc>
                  <a:txBody>
                    <a:bodyPr/>
                    <a:lstStyle/>
                    <a:p>
                      <a:pPr indent="182880" algn="l" hangingPunct="0">
                        <a:lnSpc>
                          <a:spcPct val="100000"/>
                        </a:lnSpc>
                        <a:spcAft>
                          <a:spcPts val="0"/>
                        </a:spcAft>
                      </a:pPr>
                      <a:r>
                        <a:rPr lang="es-UY" sz="3400" kern="150" dirty="0">
                          <a:effectLst/>
                          <a:latin typeface="Tahoma" panose="020B0604030504040204" pitchFamily="34" charset="0"/>
                          <a:ea typeface="Tahoma" panose="020B0604030504040204" pitchFamily="34" charset="0"/>
                          <a:cs typeface="Tahoma" panose="020B0604030504040204" pitchFamily="34" charset="0"/>
                        </a:rPr>
                        <a:t> </a:t>
                      </a:r>
                      <a:endParaRPr lang="en-US" sz="3400" kern="15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indent="182880" algn="l" hangingPunct="0">
                        <a:lnSpc>
                          <a:spcPct val="100000"/>
                        </a:lnSpc>
                        <a:spcAft>
                          <a:spcPts val="0"/>
                        </a:spcAft>
                      </a:pPr>
                      <a:r>
                        <a:rPr lang="es-UY" sz="3400" kern="150">
                          <a:effectLst/>
                          <a:latin typeface="Tahoma" panose="020B0604030504040204" pitchFamily="34" charset="0"/>
                          <a:ea typeface="Tahoma" panose="020B0604030504040204" pitchFamily="34" charset="0"/>
                          <a:cs typeface="Tahoma" panose="020B0604030504040204" pitchFamily="34" charset="0"/>
                        </a:rPr>
                        <a:t> </a:t>
                      </a:r>
                      <a:endParaRPr lang="en-US" sz="3400" kern="15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a:txBody>
                    <a:bodyPr/>
                    <a:lstStyle/>
                    <a:p>
                      <a:pPr indent="182880" algn="l" hangingPunct="0">
                        <a:lnSpc>
                          <a:spcPct val="100000"/>
                        </a:lnSpc>
                        <a:spcAft>
                          <a:spcPts val="0"/>
                        </a:spcAft>
                      </a:pPr>
                      <a:r>
                        <a:rPr lang="es-UY" sz="3400" kern="150" dirty="0">
                          <a:effectLst/>
                          <a:latin typeface="Tahoma" panose="020B0604030504040204" pitchFamily="34" charset="0"/>
                          <a:ea typeface="Tahoma" panose="020B0604030504040204" pitchFamily="34" charset="0"/>
                          <a:cs typeface="Tahoma" panose="020B0604030504040204" pitchFamily="34" charset="0"/>
                        </a:rPr>
                        <a:t> </a:t>
                      </a:r>
                      <a:endParaRPr lang="en-US" sz="3400" kern="15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indent="182880" algn="l" hangingPunct="0">
                        <a:lnSpc>
                          <a:spcPct val="100000"/>
                        </a:lnSpc>
                        <a:spcAft>
                          <a:spcPts val="0"/>
                        </a:spcAft>
                      </a:pPr>
                      <a:r>
                        <a:rPr lang="es-UY" sz="3400" b="1" kern="150" dirty="0">
                          <a:effectLst/>
                          <a:latin typeface="Tahoma" panose="020B0604030504040204" pitchFamily="34" charset="0"/>
                          <a:ea typeface="Tahoma" panose="020B0604030504040204" pitchFamily="34" charset="0"/>
                          <a:cs typeface="Tahoma" panose="020B0604030504040204" pitchFamily="34" charset="0"/>
                        </a:rPr>
                        <a:t>Total</a:t>
                      </a:r>
                      <a:endParaRPr lang="en-US" sz="3400" b="1" kern="15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indent="182880" algn="just" hangingPunct="0">
                        <a:lnSpc>
                          <a:spcPct val="100000"/>
                        </a:lnSpc>
                        <a:spcAft>
                          <a:spcPts val="0"/>
                        </a:spcAft>
                      </a:pPr>
                      <a:r>
                        <a:rPr lang="es-UY" sz="3400" b="1" kern="150" dirty="0">
                          <a:effectLst/>
                          <a:latin typeface="Tahoma" panose="020B0604030504040204" pitchFamily="34" charset="0"/>
                          <a:ea typeface="Tahoma" panose="020B0604030504040204" pitchFamily="34" charset="0"/>
                          <a:cs typeface="Tahoma" panose="020B0604030504040204" pitchFamily="34" charset="0"/>
                        </a:rPr>
                        <a:t>136 (100%)</a:t>
                      </a:r>
                      <a:endParaRPr lang="en-US" sz="3400" b="1" kern="15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010422">
                <a:tc gridSpan="5">
                  <a:txBody>
                    <a:bodyPr/>
                    <a:lstStyle/>
                    <a:p>
                      <a:pPr indent="182880" algn="l" hangingPunct="0">
                        <a:lnSpc>
                          <a:spcPct val="100000"/>
                        </a:lnSpc>
                        <a:spcAft>
                          <a:spcPts val="0"/>
                        </a:spcAft>
                      </a:pPr>
                      <a:r>
                        <a:rPr lang="es-UY" sz="3400" u="none" strike="noStrike" cap="none" dirty="0" smtClean="0">
                          <a:effectLst/>
                          <a:latin typeface="Tahoma" panose="020B0604030504040204" pitchFamily="34" charset="0"/>
                          <a:ea typeface="Tahoma" panose="020B0604030504040204" pitchFamily="34" charset="0"/>
                          <a:cs typeface="Tahoma" panose="020B0604030504040204" pitchFamily="34" charset="0"/>
                          <a:sym typeface="Arial"/>
                        </a:rPr>
                        <a:t>2.2. ¿Quiénes deberían de velar por la solución de los problemas ambientales en el arroyo Guazú?</a:t>
                      </a:r>
                      <a:endParaRPr lang="en-US" sz="3400" b="0" i="0" u="none" strike="noStrike" cap="none" dirty="0">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indent="182880" algn="l" hangingPunct="0">
                        <a:lnSpc>
                          <a:spcPct val="100000"/>
                        </a:lnSpc>
                        <a:spcAft>
                          <a:spcPts val="0"/>
                        </a:spcAft>
                      </a:pPr>
                      <a:r>
                        <a:rPr lang="es-UY" sz="3400" u="none" strike="noStrike" cap="none" dirty="0">
                          <a:effectLst/>
                          <a:latin typeface="Tahoma" panose="020B0604030504040204" pitchFamily="34" charset="0"/>
                          <a:ea typeface="Tahoma" panose="020B0604030504040204" pitchFamily="34" charset="0"/>
                          <a:cs typeface="Tahoma" panose="020B0604030504040204" pitchFamily="34" charset="0"/>
                          <a:sym typeface="Arial"/>
                        </a:rPr>
                        <a:t> </a:t>
                      </a:r>
                      <a:endParaRPr lang="en-US" sz="3400" b="0" i="0" u="none" strike="noStrike" cap="none" dirty="0">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490514">
                <a:tc gridSpan="2">
                  <a:txBody>
                    <a:bodyPr/>
                    <a:lstStyle/>
                    <a:p>
                      <a:pPr indent="182880" algn="l" hangingPunct="0">
                        <a:lnSpc>
                          <a:spcPct val="100000"/>
                        </a:lnSpc>
                        <a:spcAft>
                          <a:spcPts val="0"/>
                        </a:spcAft>
                      </a:pPr>
                      <a:r>
                        <a:rPr lang="es-UY" sz="3400" u="none" strike="noStrike" cap="none">
                          <a:effectLst/>
                          <a:latin typeface="Tahoma" panose="020B0604030504040204" pitchFamily="34" charset="0"/>
                          <a:ea typeface="Tahoma" panose="020B0604030504040204" pitchFamily="34" charset="0"/>
                          <a:cs typeface="Tahoma" panose="020B0604030504040204" pitchFamily="34" charset="0"/>
                          <a:sym typeface="Arial"/>
                        </a:rPr>
                        <a:t> </a:t>
                      </a:r>
                      <a:endParaRPr lang="en-US" sz="3400" b="0" i="0" u="none" strike="noStrike" cap="none">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indent="182880" algn="l" hangingPunct="0">
                        <a:lnSpc>
                          <a:spcPts val="1300"/>
                        </a:lnSpc>
                        <a:spcAft>
                          <a:spcPts val="0"/>
                        </a:spcAft>
                      </a:pPr>
                      <a:endParaRPr lang="en-US" sz="1050" kern="150">
                        <a:effectLst/>
                        <a:latin typeface="Times New Roman" panose="02020603050405020304" pitchFamily="18" charset="0"/>
                        <a:ea typeface="MS Mincho"/>
                      </a:endParaRPr>
                    </a:p>
                  </a:txBody>
                  <a:tcPr marL="68580" marR="68580" marT="0" marB="0" anchor="ctr">
                    <a:lnL>
                      <a:noFill/>
                    </a:lnL>
                    <a:lnR>
                      <a:noFill/>
                    </a:lnR>
                    <a:lnT>
                      <a:noFill/>
                    </a:lnT>
                    <a:lnB>
                      <a:noFill/>
                    </a:lnB>
                  </a:tcPr>
                </a:tc>
                <a:tc gridSpan="3">
                  <a:txBody>
                    <a:bodyPr/>
                    <a:lstStyle/>
                    <a:p>
                      <a:pPr indent="182880" algn="l" hangingPunct="0">
                        <a:lnSpc>
                          <a:spcPct val="100000"/>
                        </a:lnSpc>
                        <a:spcAft>
                          <a:spcPts val="0"/>
                        </a:spcAft>
                      </a:pPr>
                      <a:r>
                        <a:rPr lang="es-UY" sz="3400" u="none" strike="noStrike" cap="none" dirty="0" smtClean="0">
                          <a:effectLst/>
                          <a:latin typeface="Tahoma" panose="020B0604030504040204" pitchFamily="34" charset="0"/>
                          <a:ea typeface="Tahoma" panose="020B0604030504040204" pitchFamily="34" charset="0"/>
                          <a:cs typeface="Tahoma" panose="020B0604030504040204" pitchFamily="34" charset="0"/>
                          <a:sym typeface="Arial"/>
                        </a:rPr>
                        <a:t>El Estado</a:t>
                      </a:r>
                      <a:endParaRPr lang="en-US" sz="3400" b="0" i="0" u="none" strike="noStrike" cap="none" dirty="0">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indent="182880" algn="just" hangingPunct="0">
                        <a:lnSpc>
                          <a:spcPct val="100000"/>
                        </a:lnSpc>
                        <a:spcAft>
                          <a:spcPts val="0"/>
                        </a:spcAft>
                      </a:pPr>
                      <a:r>
                        <a:rPr lang="es-UY" sz="3400" u="none" strike="noStrike" cap="none">
                          <a:effectLst/>
                          <a:latin typeface="Tahoma" panose="020B0604030504040204" pitchFamily="34" charset="0"/>
                          <a:ea typeface="Tahoma" panose="020B0604030504040204" pitchFamily="34" charset="0"/>
                          <a:cs typeface="Tahoma" panose="020B0604030504040204" pitchFamily="34" charset="0"/>
                          <a:sym typeface="Arial"/>
                        </a:rPr>
                        <a:t>3 (2,2%)</a:t>
                      </a:r>
                      <a:endParaRPr lang="en-US" sz="3400" b="0" i="0" u="none" strike="noStrike" cap="none">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490514">
                <a:tc gridSpan="2">
                  <a:txBody>
                    <a:bodyPr/>
                    <a:lstStyle/>
                    <a:p>
                      <a:pPr indent="182880" algn="l" hangingPunct="0">
                        <a:lnSpc>
                          <a:spcPct val="100000"/>
                        </a:lnSpc>
                        <a:spcAft>
                          <a:spcPts val="0"/>
                        </a:spcAft>
                      </a:pPr>
                      <a:r>
                        <a:rPr lang="es-UY" sz="3400" u="none" strike="noStrike" cap="none">
                          <a:effectLst/>
                          <a:latin typeface="Tahoma" panose="020B0604030504040204" pitchFamily="34" charset="0"/>
                          <a:ea typeface="Tahoma" panose="020B0604030504040204" pitchFamily="34" charset="0"/>
                          <a:cs typeface="Tahoma" panose="020B0604030504040204" pitchFamily="34" charset="0"/>
                          <a:sym typeface="Arial"/>
                        </a:rPr>
                        <a:t> </a:t>
                      </a:r>
                      <a:endParaRPr lang="en-US" sz="3400" b="0" i="0" u="none" strike="noStrike" cap="none">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indent="182880" algn="l" hangingPunct="0">
                        <a:lnSpc>
                          <a:spcPts val="1300"/>
                        </a:lnSpc>
                        <a:spcAft>
                          <a:spcPts val="0"/>
                        </a:spcAft>
                      </a:pPr>
                      <a:endParaRPr lang="en-US" sz="1050" kern="150">
                        <a:effectLst/>
                        <a:latin typeface="Times New Roman" panose="02020603050405020304" pitchFamily="18" charset="0"/>
                        <a:ea typeface="MS Mincho"/>
                      </a:endParaRPr>
                    </a:p>
                  </a:txBody>
                  <a:tcPr marL="68580" marR="68580" marT="0" marB="0" anchor="ctr">
                    <a:lnL>
                      <a:noFill/>
                    </a:lnL>
                    <a:lnR>
                      <a:noFill/>
                    </a:lnR>
                    <a:lnT>
                      <a:noFill/>
                    </a:lnT>
                    <a:lnB>
                      <a:noFill/>
                    </a:lnB>
                  </a:tcPr>
                </a:tc>
                <a:tc gridSpan="3">
                  <a:txBody>
                    <a:bodyPr/>
                    <a:lstStyle/>
                    <a:p>
                      <a:pPr indent="182880" algn="l" hangingPunct="0">
                        <a:lnSpc>
                          <a:spcPct val="100000"/>
                        </a:lnSpc>
                        <a:spcAft>
                          <a:spcPts val="0"/>
                        </a:spcAft>
                      </a:pPr>
                      <a:r>
                        <a:rPr lang="es-UY" sz="3400" u="none" strike="noStrike" cap="none" dirty="0" smtClean="0">
                          <a:effectLst/>
                          <a:latin typeface="Tahoma" panose="020B0604030504040204" pitchFamily="34" charset="0"/>
                          <a:ea typeface="Tahoma" panose="020B0604030504040204" pitchFamily="34" charset="0"/>
                          <a:cs typeface="Tahoma" panose="020B0604030504040204" pitchFamily="34" charset="0"/>
                          <a:sym typeface="Arial"/>
                        </a:rPr>
                        <a:t>Las instituciones gubernamentales</a:t>
                      </a:r>
                      <a:endParaRPr lang="en-US" sz="3400" b="0" i="0" u="none" strike="noStrike" cap="none" dirty="0">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indent="182880" algn="just" hangingPunct="0">
                        <a:lnSpc>
                          <a:spcPct val="100000"/>
                        </a:lnSpc>
                        <a:spcAft>
                          <a:spcPts val="0"/>
                        </a:spcAft>
                      </a:pPr>
                      <a:r>
                        <a:rPr lang="es-UY" sz="3400" u="none" strike="noStrike" cap="none">
                          <a:effectLst/>
                          <a:latin typeface="Tahoma" panose="020B0604030504040204" pitchFamily="34" charset="0"/>
                          <a:ea typeface="Tahoma" panose="020B0604030504040204" pitchFamily="34" charset="0"/>
                          <a:cs typeface="Tahoma" panose="020B0604030504040204" pitchFamily="34" charset="0"/>
                          <a:sym typeface="Arial"/>
                        </a:rPr>
                        <a:t>8 (5,9%)</a:t>
                      </a:r>
                      <a:endParaRPr lang="en-US" sz="3400" b="0" i="0" u="none" strike="noStrike" cap="none">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490514">
                <a:tc gridSpan="2">
                  <a:txBody>
                    <a:bodyPr/>
                    <a:lstStyle/>
                    <a:p>
                      <a:pPr indent="182880" algn="l" hangingPunct="0">
                        <a:lnSpc>
                          <a:spcPct val="100000"/>
                        </a:lnSpc>
                        <a:spcAft>
                          <a:spcPts val="0"/>
                        </a:spcAft>
                      </a:pPr>
                      <a:r>
                        <a:rPr lang="es-UY" sz="3400" u="none" strike="noStrike" cap="none">
                          <a:effectLst/>
                          <a:latin typeface="Tahoma" panose="020B0604030504040204" pitchFamily="34" charset="0"/>
                          <a:ea typeface="Tahoma" panose="020B0604030504040204" pitchFamily="34" charset="0"/>
                          <a:cs typeface="Tahoma" panose="020B0604030504040204" pitchFamily="34" charset="0"/>
                          <a:sym typeface="Arial"/>
                        </a:rPr>
                        <a:t> </a:t>
                      </a:r>
                      <a:endParaRPr lang="en-US" sz="3400" b="0" i="0" u="none" strike="noStrike" cap="none">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indent="182880" algn="l" hangingPunct="0">
                        <a:lnSpc>
                          <a:spcPts val="1300"/>
                        </a:lnSpc>
                        <a:spcAft>
                          <a:spcPts val="0"/>
                        </a:spcAft>
                      </a:pPr>
                      <a:endParaRPr lang="en-US" sz="1050" kern="150">
                        <a:effectLst/>
                        <a:latin typeface="Times New Roman" panose="02020603050405020304" pitchFamily="18" charset="0"/>
                        <a:ea typeface="MS Mincho"/>
                      </a:endParaRPr>
                    </a:p>
                  </a:txBody>
                  <a:tcPr marL="68580" marR="68580" marT="0" marB="0" anchor="ctr">
                    <a:lnL>
                      <a:noFill/>
                    </a:lnL>
                    <a:lnR>
                      <a:noFill/>
                    </a:lnR>
                    <a:lnT>
                      <a:noFill/>
                    </a:lnT>
                    <a:lnB>
                      <a:noFill/>
                    </a:lnB>
                  </a:tcPr>
                </a:tc>
                <a:tc gridSpan="3">
                  <a:txBody>
                    <a:bodyPr/>
                    <a:lstStyle/>
                    <a:p>
                      <a:pPr indent="182880" algn="l" hangingPunct="0">
                        <a:lnSpc>
                          <a:spcPct val="100000"/>
                        </a:lnSpc>
                        <a:spcAft>
                          <a:spcPts val="0"/>
                        </a:spcAft>
                      </a:pPr>
                      <a:r>
                        <a:rPr lang="es-UY" sz="3400" u="none" strike="noStrike" cap="none" dirty="0" smtClean="0">
                          <a:effectLst/>
                          <a:latin typeface="Tahoma" panose="020B0604030504040204" pitchFamily="34" charset="0"/>
                          <a:ea typeface="Tahoma" panose="020B0604030504040204" pitchFamily="34" charset="0"/>
                          <a:cs typeface="Tahoma" panose="020B0604030504040204" pitchFamily="34" charset="0"/>
                          <a:sym typeface="Arial"/>
                        </a:rPr>
                        <a:t>Las Municipalidades</a:t>
                      </a:r>
                      <a:endParaRPr lang="en-US" sz="3400" b="0" i="0" u="none" strike="noStrike" cap="none" dirty="0">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indent="182880" algn="just" hangingPunct="0">
                        <a:lnSpc>
                          <a:spcPct val="100000"/>
                        </a:lnSpc>
                        <a:spcAft>
                          <a:spcPts val="0"/>
                        </a:spcAft>
                      </a:pPr>
                      <a:r>
                        <a:rPr lang="es-UY" sz="3400" u="none" strike="noStrike" cap="none" dirty="0">
                          <a:effectLst/>
                          <a:latin typeface="Tahoma" panose="020B0604030504040204" pitchFamily="34" charset="0"/>
                          <a:ea typeface="Tahoma" panose="020B0604030504040204" pitchFamily="34" charset="0"/>
                          <a:cs typeface="Tahoma" panose="020B0604030504040204" pitchFamily="34" charset="0"/>
                          <a:sym typeface="Arial"/>
                        </a:rPr>
                        <a:t>9 (6,6%)</a:t>
                      </a:r>
                      <a:endParaRPr lang="en-US" sz="3400" b="0" i="0" u="none" strike="noStrike" cap="none" dirty="0">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519908">
                <a:tc gridSpan="2">
                  <a:txBody>
                    <a:bodyPr/>
                    <a:lstStyle/>
                    <a:p>
                      <a:pPr indent="182880" algn="l" hangingPunct="0">
                        <a:lnSpc>
                          <a:spcPct val="100000"/>
                        </a:lnSpc>
                        <a:spcAft>
                          <a:spcPts val="0"/>
                        </a:spcAft>
                      </a:pPr>
                      <a:endParaRPr lang="en-US" sz="3400" b="0" i="0" u="none" strike="noStrike" cap="none">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gridSpan="3">
                  <a:txBody>
                    <a:bodyPr/>
                    <a:lstStyle/>
                    <a:p>
                      <a:pPr indent="182880" algn="l" hangingPunct="0">
                        <a:lnSpc>
                          <a:spcPct val="100000"/>
                        </a:lnSpc>
                        <a:spcAft>
                          <a:spcPts val="0"/>
                        </a:spcAft>
                      </a:pPr>
                      <a:r>
                        <a:rPr lang="es-PY" sz="3400" u="none" strike="noStrike" cap="none" dirty="0" smtClean="0">
                          <a:effectLst/>
                          <a:latin typeface="Tahoma" panose="020B0604030504040204" pitchFamily="34" charset="0"/>
                          <a:ea typeface="Tahoma" panose="020B0604030504040204" pitchFamily="34" charset="0"/>
                          <a:cs typeface="Tahoma" panose="020B0604030504040204" pitchFamily="34" charset="0"/>
                          <a:sym typeface="Arial"/>
                        </a:rPr>
                        <a:t>La propia ciudadanía</a:t>
                      </a:r>
                      <a:endParaRPr lang="en-US" sz="3400" b="0" i="0" u="none" strike="noStrike" cap="none" dirty="0">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indent="182880" algn="just" hangingPunct="0">
                        <a:lnSpc>
                          <a:spcPct val="100000"/>
                        </a:lnSpc>
                        <a:spcAft>
                          <a:spcPts val="0"/>
                        </a:spcAft>
                      </a:pPr>
                      <a:r>
                        <a:rPr lang="es-UY" sz="3400" u="none" strike="noStrike" cap="none" dirty="0">
                          <a:effectLst/>
                          <a:latin typeface="Tahoma" panose="020B0604030504040204" pitchFamily="34" charset="0"/>
                          <a:ea typeface="Tahoma" panose="020B0604030504040204" pitchFamily="34" charset="0"/>
                          <a:cs typeface="Tahoma" panose="020B0604030504040204" pitchFamily="34" charset="0"/>
                          <a:sym typeface="Arial"/>
                        </a:rPr>
                        <a:t>13 (9,6%)</a:t>
                      </a:r>
                      <a:endParaRPr lang="en-US" sz="3400" b="0" i="0" u="none" strike="noStrike" cap="none" dirty="0">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490514">
                <a:tc gridSpan="2">
                  <a:txBody>
                    <a:bodyPr/>
                    <a:lstStyle/>
                    <a:p>
                      <a:pPr indent="182880" algn="l" hangingPunct="0">
                        <a:lnSpc>
                          <a:spcPct val="100000"/>
                        </a:lnSpc>
                        <a:spcAft>
                          <a:spcPts val="0"/>
                        </a:spcAft>
                      </a:pPr>
                      <a:r>
                        <a:rPr lang="es-UY" sz="3400" u="none" strike="noStrike" cap="none">
                          <a:effectLst/>
                          <a:latin typeface="Tahoma" panose="020B0604030504040204" pitchFamily="34" charset="0"/>
                          <a:ea typeface="Tahoma" panose="020B0604030504040204" pitchFamily="34" charset="0"/>
                          <a:cs typeface="Tahoma" panose="020B0604030504040204" pitchFamily="34" charset="0"/>
                          <a:sym typeface="Arial"/>
                        </a:rPr>
                        <a:t> </a:t>
                      </a:r>
                      <a:endParaRPr lang="en-US" sz="3400" b="0" i="0" u="none" strike="noStrike" cap="none">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indent="182880" algn="l" hangingPunct="0">
                        <a:lnSpc>
                          <a:spcPts val="1300"/>
                        </a:lnSpc>
                        <a:spcAft>
                          <a:spcPts val="0"/>
                        </a:spcAft>
                      </a:pPr>
                      <a:endParaRPr lang="en-US" sz="1050" kern="150">
                        <a:effectLst/>
                        <a:latin typeface="Times New Roman" panose="02020603050405020304" pitchFamily="18" charset="0"/>
                        <a:ea typeface="MS Mincho"/>
                      </a:endParaRPr>
                    </a:p>
                  </a:txBody>
                  <a:tcPr marL="68580" marR="68580" marT="0" marB="0" anchor="ctr">
                    <a:lnL>
                      <a:noFill/>
                    </a:lnL>
                    <a:lnR>
                      <a:noFill/>
                    </a:lnR>
                    <a:lnT>
                      <a:noFill/>
                    </a:lnT>
                    <a:lnB>
                      <a:noFill/>
                    </a:lnB>
                  </a:tcPr>
                </a:tc>
                <a:tc gridSpan="3">
                  <a:txBody>
                    <a:bodyPr/>
                    <a:lstStyle/>
                    <a:p>
                      <a:pPr indent="182880" algn="l" hangingPunct="0">
                        <a:lnSpc>
                          <a:spcPct val="100000"/>
                        </a:lnSpc>
                        <a:spcAft>
                          <a:spcPts val="0"/>
                        </a:spcAft>
                      </a:pPr>
                      <a:r>
                        <a:rPr lang="es-UY" sz="3400" u="none" strike="noStrike" cap="none" dirty="0" smtClean="0">
                          <a:effectLst/>
                          <a:latin typeface="Tahoma" panose="020B0604030504040204" pitchFamily="34" charset="0"/>
                          <a:ea typeface="Tahoma" panose="020B0604030504040204" pitchFamily="34" charset="0"/>
                          <a:cs typeface="Tahoma" panose="020B0604030504040204" pitchFamily="34" charset="0"/>
                          <a:sym typeface="Arial"/>
                        </a:rPr>
                        <a:t>Todos</a:t>
                      </a:r>
                      <a:endParaRPr lang="en-US" sz="3400" b="0" i="0" u="none" strike="noStrike" cap="none" dirty="0">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indent="182880" algn="just" hangingPunct="0">
                        <a:lnSpc>
                          <a:spcPct val="100000"/>
                        </a:lnSpc>
                        <a:spcAft>
                          <a:spcPts val="0"/>
                        </a:spcAft>
                      </a:pPr>
                      <a:r>
                        <a:rPr lang="es-UY" sz="3400" u="none" strike="noStrike" cap="none" dirty="0">
                          <a:effectLst/>
                          <a:latin typeface="Tahoma" panose="020B0604030504040204" pitchFamily="34" charset="0"/>
                          <a:ea typeface="Tahoma" panose="020B0604030504040204" pitchFamily="34" charset="0"/>
                          <a:cs typeface="Tahoma" panose="020B0604030504040204" pitchFamily="34" charset="0"/>
                          <a:sym typeface="Arial"/>
                        </a:rPr>
                        <a:t>103 (75,7%)</a:t>
                      </a:r>
                      <a:endParaRPr lang="en-US" sz="3400" b="0" i="0" u="none" strike="noStrike" cap="none" dirty="0">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490514">
                <a:tc gridSpan="2">
                  <a:txBody>
                    <a:bodyPr/>
                    <a:lstStyle/>
                    <a:p>
                      <a:pPr indent="182880" algn="l" hangingPunct="0">
                        <a:lnSpc>
                          <a:spcPct val="100000"/>
                        </a:lnSpc>
                        <a:spcAft>
                          <a:spcPts val="0"/>
                        </a:spcAft>
                      </a:pPr>
                      <a:r>
                        <a:rPr lang="es-UY" sz="3400" u="none" strike="noStrike" cap="none">
                          <a:effectLst/>
                          <a:latin typeface="Tahoma" panose="020B0604030504040204" pitchFamily="34" charset="0"/>
                          <a:ea typeface="Tahoma" panose="020B0604030504040204" pitchFamily="34" charset="0"/>
                          <a:cs typeface="Tahoma" panose="020B0604030504040204" pitchFamily="34" charset="0"/>
                          <a:sym typeface="Arial"/>
                        </a:rPr>
                        <a:t> </a:t>
                      </a:r>
                      <a:endParaRPr lang="en-US" sz="3400" b="0" i="0" u="none" strike="noStrike" cap="none">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indent="182880" algn="l" hangingPunct="0">
                        <a:lnSpc>
                          <a:spcPts val="1300"/>
                        </a:lnSpc>
                        <a:spcAft>
                          <a:spcPts val="0"/>
                        </a:spcAft>
                      </a:pPr>
                      <a:endParaRPr lang="en-US" sz="1050" kern="150">
                        <a:effectLst/>
                        <a:latin typeface="Times New Roman" panose="02020603050405020304" pitchFamily="18" charset="0"/>
                        <a:ea typeface="MS Mincho"/>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gridSpan="3">
                  <a:txBody>
                    <a:bodyPr/>
                    <a:lstStyle/>
                    <a:p>
                      <a:pPr indent="182880" algn="l" hangingPunct="0">
                        <a:lnSpc>
                          <a:spcPct val="100000"/>
                        </a:lnSpc>
                        <a:spcAft>
                          <a:spcPts val="0"/>
                        </a:spcAft>
                      </a:pPr>
                      <a:r>
                        <a:rPr lang="es-UY" sz="3400" b="1" u="none" strike="noStrike" cap="none" dirty="0">
                          <a:effectLst/>
                          <a:latin typeface="Tahoma" panose="020B0604030504040204" pitchFamily="34" charset="0"/>
                          <a:ea typeface="Tahoma" panose="020B0604030504040204" pitchFamily="34" charset="0"/>
                          <a:cs typeface="Tahoma" panose="020B0604030504040204" pitchFamily="34" charset="0"/>
                          <a:sym typeface="Arial"/>
                        </a:rPr>
                        <a:t>Total</a:t>
                      </a:r>
                      <a:endParaRPr lang="en-US" sz="3400" b="1" i="0" u="none" strike="noStrike" cap="none" dirty="0">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dirty="0"/>
                    </a:p>
                  </a:txBody>
                  <a:tcPr/>
                </a:tc>
                <a:tc>
                  <a:txBody>
                    <a:bodyPr/>
                    <a:lstStyle/>
                    <a:p>
                      <a:pPr indent="182880" algn="just" hangingPunct="0">
                        <a:lnSpc>
                          <a:spcPct val="100000"/>
                        </a:lnSpc>
                        <a:spcAft>
                          <a:spcPts val="0"/>
                        </a:spcAft>
                      </a:pPr>
                      <a:r>
                        <a:rPr lang="es-UY" sz="3400" b="1" u="none" strike="noStrike" cap="none" dirty="0">
                          <a:effectLst/>
                          <a:latin typeface="Tahoma" panose="020B0604030504040204" pitchFamily="34" charset="0"/>
                          <a:ea typeface="Tahoma" panose="020B0604030504040204" pitchFamily="34" charset="0"/>
                          <a:cs typeface="Tahoma" panose="020B0604030504040204" pitchFamily="34" charset="0"/>
                          <a:sym typeface="Arial"/>
                        </a:rPr>
                        <a:t>136 (100%)</a:t>
                      </a:r>
                      <a:endParaRPr lang="en-US" sz="3400" b="1" i="0" u="none" strike="noStrike" cap="none" dirty="0">
                        <a:solidFill>
                          <a:schemeClr val="tx1"/>
                        </a:solidFill>
                        <a:effectLst/>
                        <a:latin typeface="Tahoma" panose="020B0604030504040204" pitchFamily="34" charset="0"/>
                        <a:ea typeface="Tahoma" panose="020B0604030504040204" pitchFamily="34" charset="0"/>
                        <a:cs typeface="Tahoma" panose="020B060403050404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2" name="Rectángulo 31"/>
          <p:cNvSpPr/>
          <p:nvPr/>
        </p:nvSpPr>
        <p:spPr>
          <a:xfrm>
            <a:off x="1044764" y="27589807"/>
            <a:ext cx="16298005" cy="877163"/>
          </a:xfrm>
          <a:prstGeom prst="rect">
            <a:avLst/>
          </a:prstGeom>
        </p:spPr>
        <p:txBody>
          <a:bodyPr wrap="square">
            <a:spAutoFit/>
          </a:bodyPr>
          <a:lstStyle/>
          <a:p>
            <a:pPr indent="182880" algn="just" hangingPunct="0">
              <a:lnSpc>
                <a:spcPct val="150000"/>
              </a:lnSpc>
              <a:spcBef>
                <a:spcPts val="600"/>
              </a:spcBef>
            </a:pPr>
            <a:r>
              <a:rPr lang="es-UY" sz="3400" b="1" dirty="0">
                <a:solidFill>
                  <a:schemeClr val="dk1"/>
                </a:solidFill>
                <a:latin typeface="Tahoma" panose="020B0604030504040204" pitchFamily="34" charset="0"/>
                <a:ea typeface="Tahoma" panose="020B0604030504040204" pitchFamily="34" charset="0"/>
                <a:cs typeface="Tahoma" panose="020B0604030504040204" pitchFamily="34" charset="0"/>
              </a:rPr>
              <a:t>Tabla </a:t>
            </a:r>
            <a:r>
              <a:rPr lang="es-UY" sz="3400" b="1" dirty="0">
                <a:solidFill>
                  <a:schemeClr val="dk1"/>
                </a:solidFill>
                <a:latin typeface="Tahoma" panose="020B0604030504040204" pitchFamily="34" charset="0"/>
                <a:ea typeface="Tahoma" panose="020B0604030504040204" pitchFamily="34" charset="0"/>
                <a:cs typeface="Tahoma" panose="020B0604030504040204" pitchFamily="34" charset="0"/>
              </a:rPr>
              <a:t>2. </a:t>
            </a:r>
            <a:r>
              <a:rPr lang="es-UY" sz="3400" dirty="0">
                <a:solidFill>
                  <a:schemeClr val="dk1"/>
                </a:solidFill>
                <a:latin typeface="Tahoma" panose="020B0604030504040204" pitchFamily="34" charset="0"/>
                <a:ea typeface="Tahoma" panose="020B0604030504040204" pitchFamily="34" charset="0"/>
                <a:cs typeface="Tahoma" panose="020B0604030504040204" pitchFamily="34" charset="0"/>
              </a:rPr>
              <a:t>Valoración de las soluciones ante la contaminación acuática.</a:t>
            </a:r>
            <a:endParaRPr lang="en-US" sz="3400" dirty="0">
              <a:solidFill>
                <a:schemeClr val="dk1"/>
              </a:solidFill>
              <a:latin typeface="Tahoma" panose="020B0604030504040204" pitchFamily="34" charset="0"/>
              <a:ea typeface="Tahoma" panose="020B0604030504040204" pitchFamily="34" charset="0"/>
              <a:cs typeface="Tahoma" panose="020B0604030504040204" pitchFamily="34" charset="0"/>
            </a:endParaRPr>
          </a:p>
        </p:txBody>
      </p:sp>
      <p:sp>
        <p:nvSpPr>
          <p:cNvPr id="33" name="Rectángulo 32"/>
          <p:cNvSpPr/>
          <p:nvPr/>
        </p:nvSpPr>
        <p:spPr>
          <a:xfrm>
            <a:off x="1044763" y="36396431"/>
            <a:ext cx="15601040" cy="5062924"/>
          </a:xfrm>
          <a:prstGeom prst="rect">
            <a:avLst/>
          </a:prstGeom>
        </p:spPr>
        <p:txBody>
          <a:bodyPr wrap="square">
            <a:spAutoFit/>
          </a:bodyPr>
          <a:lstStyle/>
          <a:p>
            <a:pPr algn="just" hangingPunct="0">
              <a:lnSpc>
                <a:spcPct val="150000"/>
              </a:lnSpc>
            </a:pPr>
            <a:r>
              <a:rPr lang="es-UY" sz="3400" b="1" dirty="0" smtClean="0">
                <a:latin typeface="Tahoma" panose="020B0604030504040204" pitchFamily="34" charset="0"/>
                <a:ea typeface="Tahoma" panose="020B0604030504040204" pitchFamily="34" charset="0"/>
                <a:cs typeface="Tahoma" panose="020B0604030504040204" pitchFamily="34" charset="0"/>
              </a:rPr>
              <a:t>CONCLUSIÓN</a:t>
            </a:r>
          </a:p>
          <a:p>
            <a:pPr algn="just" hangingPunct="0">
              <a:spcAft>
                <a:spcPts val="1200"/>
              </a:spcAft>
            </a:pPr>
            <a:r>
              <a:rPr lang="es-UY" sz="3400" dirty="0" smtClean="0">
                <a:latin typeface="Tahoma" panose="020B0604030504040204" pitchFamily="34" charset="0"/>
                <a:ea typeface="Tahoma" panose="020B0604030504040204" pitchFamily="34" charset="0"/>
                <a:cs typeface="Tahoma" panose="020B0604030504040204" pitchFamily="34" charset="0"/>
              </a:rPr>
              <a:t>Con </a:t>
            </a:r>
            <a:r>
              <a:rPr lang="es-UY" sz="3400" dirty="0">
                <a:latin typeface="Tahoma" panose="020B0604030504040204" pitchFamily="34" charset="0"/>
                <a:ea typeface="Tahoma" panose="020B0604030504040204" pitchFamily="34" charset="0"/>
                <a:cs typeface="Tahoma" panose="020B0604030504040204" pitchFamily="34" charset="0"/>
              </a:rPr>
              <a:t>relación a los resultados obtenidos, se concluye que los estudiantes de secundaria reconocen que existe una contaminación acuática en el arroyo Guazú y pueden identificar las fuentes de contaminación en el arroyo. </a:t>
            </a:r>
            <a:r>
              <a:rPr lang="es-UY" sz="3400" dirty="0">
                <a:latin typeface="Tahoma" panose="020B0604030504040204" pitchFamily="34" charset="0"/>
                <a:ea typeface="Tahoma" panose="020B0604030504040204" pitchFamily="34" charset="0"/>
                <a:cs typeface="Tahoma" panose="020B0604030504040204" pitchFamily="34" charset="0"/>
              </a:rPr>
              <a:t>A pesar de no saber a quién recurrir para combatir la contaminación ambiental, son conscientes de que el esfuerzo debe ser en conjunto, por lo que las organizaciones encargadas de proteger el medio ambiente deben hacer una mayor difusión de su actividad en los colegios, ya que los estudiantes secundarios son actores sociales en la sociedad.</a:t>
            </a:r>
            <a:endParaRPr lang="en-US" sz="3400" dirty="0">
              <a:latin typeface="Tahoma" panose="020B0604030504040204" pitchFamily="34" charset="0"/>
              <a:ea typeface="Tahoma" panose="020B0604030504040204" pitchFamily="34" charset="0"/>
              <a:cs typeface="Tahoma" panose="020B0604030504040204" pitchFamily="34" charset="0"/>
            </a:endParaRPr>
          </a:p>
        </p:txBody>
      </p:sp>
      <p:sp>
        <p:nvSpPr>
          <p:cNvPr id="29" name="Rectángulo 28"/>
          <p:cNvSpPr/>
          <p:nvPr/>
        </p:nvSpPr>
        <p:spPr>
          <a:xfrm>
            <a:off x="17005845" y="37310887"/>
            <a:ext cx="12457384" cy="4832092"/>
          </a:xfrm>
          <a:prstGeom prst="rect">
            <a:avLst/>
          </a:prstGeom>
        </p:spPr>
        <p:txBody>
          <a:bodyPr wrap="square">
            <a:spAutoFit/>
          </a:bodyPr>
          <a:lstStyle/>
          <a:p>
            <a:pPr marL="171450" indent="-171450" algn="just">
              <a:buFont typeface="Arial" panose="020B0604020202020204" pitchFamily="34" charset="0"/>
              <a:buChar char="•"/>
            </a:pPr>
            <a:r>
              <a:rPr lang="es-UY" sz="2800" dirty="0">
                <a:latin typeface="Tahoma" panose="020B0604030504040204" pitchFamily="34" charset="0"/>
                <a:ea typeface="Tahoma" panose="020B0604030504040204" pitchFamily="34" charset="0"/>
                <a:cs typeface="Tahoma" panose="020B0604030504040204" pitchFamily="34" charset="0"/>
              </a:rPr>
              <a:t>Bustamante-González, Á., Galindo-De Jesús, G., Jaramillo-Villanueva, J. L., &amp; Vargas-López, S. (2016). Percepción de la contaminación del río </a:t>
            </a:r>
            <a:r>
              <a:rPr lang="es-UY" sz="2800" dirty="0" err="1">
                <a:latin typeface="Tahoma" panose="020B0604030504040204" pitchFamily="34" charset="0"/>
                <a:ea typeface="Tahoma" panose="020B0604030504040204" pitchFamily="34" charset="0"/>
                <a:cs typeface="Tahoma" panose="020B0604030504040204" pitchFamily="34" charset="0"/>
              </a:rPr>
              <a:t>Tlapaneco</a:t>
            </a:r>
            <a:r>
              <a:rPr lang="es-UY" sz="2800" dirty="0">
                <a:latin typeface="Tahoma" panose="020B0604030504040204" pitchFamily="34" charset="0"/>
                <a:ea typeface="Tahoma" panose="020B0604030504040204" pitchFamily="34" charset="0"/>
                <a:cs typeface="Tahoma" panose="020B0604030504040204" pitchFamily="34" charset="0"/>
              </a:rPr>
              <a:t> por la población ribereña. </a:t>
            </a:r>
            <a:r>
              <a:rPr lang="es-UY" sz="2800" i="1" dirty="0">
                <a:latin typeface="Tahoma" panose="020B0604030504040204" pitchFamily="34" charset="0"/>
                <a:ea typeface="Tahoma" panose="020B0604030504040204" pitchFamily="34" charset="0"/>
                <a:cs typeface="Tahoma" panose="020B0604030504040204" pitchFamily="34" charset="0"/>
              </a:rPr>
              <a:t>Agricultura Sociedad y Desarrollo</a:t>
            </a:r>
            <a:r>
              <a:rPr lang="es-UY" sz="2800" dirty="0">
                <a:latin typeface="Tahoma" panose="020B0604030504040204" pitchFamily="34" charset="0"/>
                <a:ea typeface="Tahoma" panose="020B0604030504040204" pitchFamily="34" charset="0"/>
                <a:cs typeface="Tahoma" panose="020B0604030504040204" pitchFamily="34" charset="0"/>
              </a:rPr>
              <a:t>, </a:t>
            </a:r>
            <a:r>
              <a:rPr lang="es-UY" sz="2800" i="1" dirty="0">
                <a:latin typeface="Tahoma" panose="020B0604030504040204" pitchFamily="34" charset="0"/>
                <a:ea typeface="Tahoma" panose="020B0604030504040204" pitchFamily="34" charset="0"/>
                <a:cs typeface="Tahoma" panose="020B0604030504040204" pitchFamily="34" charset="0"/>
              </a:rPr>
              <a:t>13</a:t>
            </a:r>
            <a:r>
              <a:rPr lang="es-UY" sz="2800" dirty="0">
                <a:latin typeface="Tahoma" panose="020B0604030504040204" pitchFamily="34" charset="0"/>
                <a:ea typeface="Tahoma" panose="020B0604030504040204" pitchFamily="34" charset="0"/>
                <a:cs typeface="Tahoma" panose="020B0604030504040204" pitchFamily="34" charset="0"/>
              </a:rPr>
              <a:t>(1), 47. </a:t>
            </a:r>
            <a:r>
              <a:rPr lang="es-UY" sz="2800" dirty="0">
                <a:latin typeface="Tahoma" panose="020B0604030504040204" pitchFamily="34" charset="0"/>
                <a:ea typeface="Tahoma" panose="020B0604030504040204" pitchFamily="34" charset="0"/>
                <a:cs typeface="Tahoma" panose="020B0604030504040204" pitchFamily="34" charset="0"/>
                <a:hlinkClick r:id="rId5"/>
              </a:rPr>
              <a:t>https://doi.org/10.22231/asyd.v13i1.278</a:t>
            </a:r>
            <a:endParaRPr lang="es-UY" sz="28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pt-BR" sz="2800" dirty="0" err="1">
                <a:latin typeface="Tahoma" panose="020B0604030504040204" pitchFamily="34" charset="0"/>
                <a:ea typeface="Tahoma" panose="020B0604030504040204" pitchFamily="34" charset="0"/>
                <a:cs typeface="Tahoma" panose="020B0604030504040204" pitchFamily="34" charset="0"/>
              </a:rPr>
              <a:t>Páez</a:t>
            </a:r>
            <a:r>
              <a:rPr lang="pt-BR" sz="2800" dirty="0">
                <a:latin typeface="Tahoma" panose="020B0604030504040204" pitchFamily="34" charset="0"/>
                <a:ea typeface="Tahoma" panose="020B0604030504040204" pitchFamily="34" charset="0"/>
                <a:cs typeface="Tahoma" panose="020B0604030504040204" pitchFamily="34" charset="0"/>
              </a:rPr>
              <a:t> Campos, H. R., &amp; </a:t>
            </a:r>
            <a:r>
              <a:rPr lang="pt-BR" sz="2800" dirty="0" err="1">
                <a:latin typeface="Tahoma" panose="020B0604030504040204" pitchFamily="34" charset="0"/>
                <a:ea typeface="Tahoma" panose="020B0604030504040204" pitchFamily="34" charset="0"/>
                <a:cs typeface="Tahoma" panose="020B0604030504040204" pitchFamily="34" charset="0"/>
              </a:rPr>
              <a:t>Dornes</a:t>
            </a:r>
            <a:r>
              <a:rPr lang="pt-BR" sz="2800" dirty="0">
                <a:latin typeface="Tahoma" panose="020B0604030504040204" pitchFamily="34" charset="0"/>
                <a:ea typeface="Tahoma" panose="020B0604030504040204" pitchFamily="34" charset="0"/>
                <a:cs typeface="Tahoma" panose="020B0604030504040204" pitchFamily="34" charset="0"/>
              </a:rPr>
              <a:t>, P. F. (2016). </a:t>
            </a:r>
            <a:r>
              <a:rPr lang="es-UY" sz="2800" dirty="0">
                <a:latin typeface="Tahoma" panose="020B0604030504040204" pitchFamily="34" charset="0"/>
                <a:ea typeface="Tahoma" panose="020B0604030504040204" pitchFamily="34" charset="0"/>
                <a:cs typeface="Tahoma" panose="020B0604030504040204" pitchFamily="34" charset="0"/>
              </a:rPr>
              <a:t>Riesgo hídrico poblacional a la contaminación por efluentes urbanos en Misiones. </a:t>
            </a:r>
            <a:r>
              <a:rPr lang="es-UY" sz="2800" i="1" dirty="0">
                <a:latin typeface="Tahoma" panose="020B0604030504040204" pitchFamily="34" charset="0"/>
                <a:ea typeface="Tahoma" panose="020B0604030504040204" pitchFamily="34" charset="0"/>
                <a:cs typeface="Tahoma" panose="020B0604030504040204" pitchFamily="34" charset="0"/>
              </a:rPr>
              <a:t>Revista de Geología Aplicada a La Ingeniería y Al Ambiente</a:t>
            </a:r>
            <a:r>
              <a:rPr lang="es-UY" sz="2800" dirty="0">
                <a:latin typeface="Tahoma" panose="020B0604030504040204" pitchFamily="34" charset="0"/>
                <a:ea typeface="Tahoma" panose="020B0604030504040204" pitchFamily="34" charset="0"/>
                <a:cs typeface="Tahoma" panose="020B0604030504040204" pitchFamily="34" charset="0"/>
              </a:rPr>
              <a:t>, </a:t>
            </a:r>
            <a:r>
              <a:rPr lang="es-UY" sz="2800" i="1" dirty="0">
                <a:latin typeface="Tahoma" panose="020B0604030504040204" pitchFamily="34" charset="0"/>
                <a:ea typeface="Tahoma" panose="020B0604030504040204" pitchFamily="34" charset="0"/>
                <a:cs typeface="Tahoma" panose="020B0604030504040204" pitchFamily="34" charset="0"/>
              </a:rPr>
              <a:t>37</a:t>
            </a:r>
            <a:r>
              <a:rPr lang="es-UY" sz="2800" dirty="0">
                <a:latin typeface="Tahoma" panose="020B0604030504040204" pitchFamily="34" charset="0"/>
                <a:ea typeface="Tahoma" panose="020B0604030504040204" pitchFamily="34" charset="0"/>
                <a:cs typeface="Tahoma" panose="020B0604030504040204" pitchFamily="34" charset="0"/>
              </a:rPr>
              <a:t>, 57–66.</a:t>
            </a:r>
          </a:p>
          <a:p>
            <a:pPr marL="171450" indent="-171450" algn="just">
              <a:buFont typeface="Arial" panose="020B0604020202020204" pitchFamily="34" charset="0"/>
              <a:buChar char="•"/>
            </a:pPr>
            <a:r>
              <a:rPr lang="es-UY" sz="2800" dirty="0">
                <a:latin typeface="Tahoma" panose="020B0604030504040204" pitchFamily="34" charset="0"/>
                <a:ea typeface="Tahoma" panose="020B0604030504040204" pitchFamily="34" charset="0"/>
                <a:cs typeface="Tahoma" panose="020B0604030504040204" pitchFamily="34" charset="0"/>
              </a:rPr>
              <a:t>Ramírez Hernández, O. (2015). Identificación de problemáticas ambientales en Colombia a partir de la percepción social de estudiantes universitarios localizados en diferentes zonas del país. </a:t>
            </a:r>
            <a:r>
              <a:rPr lang="es-UY" sz="2800" i="1" dirty="0">
                <a:latin typeface="Tahoma" panose="020B0604030504040204" pitchFamily="34" charset="0"/>
                <a:ea typeface="Tahoma" panose="020B0604030504040204" pitchFamily="34" charset="0"/>
                <a:cs typeface="Tahoma" panose="020B0604030504040204" pitchFamily="34" charset="0"/>
              </a:rPr>
              <a:t>Rev. </a:t>
            </a:r>
            <a:r>
              <a:rPr lang="es-UY" sz="2800" i="1" dirty="0" err="1">
                <a:latin typeface="Tahoma" panose="020B0604030504040204" pitchFamily="34" charset="0"/>
                <a:ea typeface="Tahoma" panose="020B0604030504040204" pitchFamily="34" charset="0"/>
                <a:cs typeface="Tahoma" panose="020B0604030504040204" pitchFamily="34" charset="0"/>
              </a:rPr>
              <a:t>Int</a:t>
            </a:r>
            <a:r>
              <a:rPr lang="es-UY" sz="2800" i="1" dirty="0">
                <a:latin typeface="Tahoma" panose="020B0604030504040204" pitchFamily="34" charset="0"/>
                <a:ea typeface="Tahoma" panose="020B0604030504040204" pitchFamily="34" charset="0"/>
                <a:cs typeface="Tahoma" panose="020B0604030504040204" pitchFamily="34" charset="0"/>
              </a:rPr>
              <a:t>. </a:t>
            </a:r>
            <a:r>
              <a:rPr lang="es-UY" sz="2800" i="1" dirty="0" err="1">
                <a:latin typeface="Tahoma" panose="020B0604030504040204" pitchFamily="34" charset="0"/>
                <a:ea typeface="Tahoma" panose="020B0604030504040204" pitchFamily="34" charset="0"/>
                <a:cs typeface="Tahoma" panose="020B0604030504040204" pitchFamily="34" charset="0"/>
              </a:rPr>
              <a:t>Contam</a:t>
            </a:r>
            <a:r>
              <a:rPr lang="es-UY" sz="2800" i="1" dirty="0">
                <a:latin typeface="Tahoma" panose="020B0604030504040204" pitchFamily="34" charset="0"/>
                <a:ea typeface="Tahoma" panose="020B0604030504040204" pitchFamily="34" charset="0"/>
                <a:cs typeface="Tahoma" panose="020B0604030504040204" pitchFamily="34" charset="0"/>
              </a:rPr>
              <a:t>. </a:t>
            </a:r>
            <a:r>
              <a:rPr lang="es-UY" sz="2800" i="1" dirty="0" err="1">
                <a:latin typeface="Tahoma" panose="020B0604030504040204" pitchFamily="34" charset="0"/>
                <a:ea typeface="Tahoma" panose="020B0604030504040204" pitchFamily="34" charset="0"/>
                <a:cs typeface="Tahoma" panose="020B0604030504040204" pitchFamily="34" charset="0"/>
              </a:rPr>
              <a:t>Ambie</a:t>
            </a:r>
            <a:r>
              <a:rPr lang="es-UY" sz="2800" i="1" dirty="0">
                <a:latin typeface="Tahoma" panose="020B0604030504040204" pitchFamily="34" charset="0"/>
                <a:ea typeface="Tahoma" panose="020B0604030504040204" pitchFamily="34" charset="0"/>
                <a:cs typeface="Tahoma" panose="020B0604030504040204" pitchFamily="34" charset="0"/>
              </a:rPr>
              <a:t>.</a:t>
            </a:r>
            <a:r>
              <a:rPr lang="es-UY" sz="2800" dirty="0">
                <a:latin typeface="Tahoma" panose="020B0604030504040204" pitchFamily="34" charset="0"/>
                <a:ea typeface="Tahoma" panose="020B0604030504040204" pitchFamily="34" charset="0"/>
                <a:cs typeface="Tahoma" panose="020B0604030504040204" pitchFamily="34" charset="0"/>
              </a:rPr>
              <a:t>, </a:t>
            </a:r>
            <a:r>
              <a:rPr lang="es-UY" sz="2800" i="1" dirty="0">
                <a:latin typeface="Tahoma" panose="020B0604030504040204" pitchFamily="34" charset="0"/>
                <a:ea typeface="Tahoma" panose="020B0604030504040204" pitchFamily="34" charset="0"/>
                <a:cs typeface="Tahoma" panose="020B0604030504040204" pitchFamily="34" charset="0"/>
              </a:rPr>
              <a:t>31</a:t>
            </a:r>
            <a:r>
              <a:rPr lang="es-UY" sz="2800" dirty="0">
                <a:latin typeface="Tahoma" panose="020B0604030504040204" pitchFamily="34" charset="0"/>
                <a:ea typeface="Tahoma" panose="020B0604030504040204" pitchFamily="34" charset="0"/>
                <a:cs typeface="Tahoma" panose="020B0604030504040204" pitchFamily="34" charset="0"/>
              </a:rPr>
              <a:t>(3), 293–310.</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79981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TotalTime>
  <Words>687</Words>
  <Application>Microsoft Office PowerPoint</Application>
  <PresentationFormat>Personalizado</PresentationFormat>
  <Paragraphs>96</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Tahoma</vt:lpstr>
      <vt:lpstr>Times New Roman</vt:lpstr>
      <vt:lpstr>Tema de Office</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pc</dc:creator>
  <cp:lastModifiedBy>Gustavo Villalba</cp:lastModifiedBy>
  <cp:revision>27</cp:revision>
  <dcterms:created xsi:type="dcterms:W3CDTF">2018-07-23T15:56:23Z</dcterms:created>
  <dcterms:modified xsi:type="dcterms:W3CDTF">2023-09-22T22:09:28Z</dcterms:modified>
</cp:coreProperties>
</file>