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6858000" cy="9906000"/>
  <p:notesSz cx="6858000" cy="9906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2656" y="2288705"/>
            <a:ext cx="6219190" cy="0"/>
          </a:xfrm>
          <a:custGeom>
            <a:avLst/>
            <a:gdLst/>
            <a:ahLst/>
            <a:cxnLst/>
            <a:rect l="l" t="t" r="r" b="b"/>
            <a:pathLst>
              <a:path w="6219190" h="0">
                <a:moveTo>
                  <a:pt x="0" y="0"/>
                </a:moveTo>
                <a:lnTo>
                  <a:pt x="6219144" y="1"/>
                </a:lnTo>
              </a:path>
            </a:pathLst>
          </a:custGeom>
          <a:ln w="36576">
            <a:solidFill>
              <a:srgbClr val="4F62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12192" y="1319785"/>
            <a:ext cx="2233930" cy="694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Tahoma"/>
                <a:cs typeface="Tahoma"/>
              </a:rPr>
              <a:t>NOMBRE</a:t>
            </a:r>
            <a:r>
              <a:rPr dirty="0" sz="1100" spc="-5" b="1">
                <a:latin typeface="Tahoma"/>
                <a:cs typeface="Tahoma"/>
              </a:rPr>
              <a:t> </a:t>
            </a:r>
            <a:r>
              <a:rPr dirty="0" sz="1100" b="1">
                <a:latin typeface="Tahoma"/>
                <a:cs typeface="Tahoma"/>
              </a:rPr>
              <a:t>DEL</a:t>
            </a:r>
            <a:r>
              <a:rPr dirty="0" sz="1100" spc="-5" b="1">
                <a:latin typeface="Tahoma"/>
                <a:cs typeface="Tahoma"/>
              </a:rPr>
              <a:t> </a:t>
            </a:r>
            <a:r>
              <a:rPr dirty="0" sz="1100" spc="-10" b="1">
                <a:latin typeface="Tahoma"/>
                <a:cs typeface="Tahoma"/>
              </a:rPr>
              <a:t>TRABAJO</a:t>
            </a:r>
            <a:endParaRPr sz="1100">
              <a:latin typeface="Tahoma"/>
              <a:cs typeface="Tahoma"/>
            </a:endParaRPr>
          </a:p>
          <a:p>
            <a:pPr algn="ctr" marL="12065" marR="5080">
              <a:lnSpc>
                <a:spcPct val="105000"/>
              </a:lnSpc>
              <a:spcBef>
                <a:spcPts val="1020"/>
              </a:spcBef>
            </a:pPr>
            <a:r>
              <a:rPr dirty="0" sz="800">
                <a:latin typeface="Tahoma"/>
                <a:cs typeface="Tahoma"/>
              </a:rPr>
              <a:t>Autores</a:t>
            </a:r>
            <a:r>
              <a:rPr dirty="0" sz="800" spc="-15">
                <a:latin typeface="Tahoma"/>
                <a:cs typeface="Tahoma"/>
              </a:rPr>
              <a:t> </a:t>
            </a:r>
            <a:r>
              <a:rPr dirty="0" sz="800">
                <a:latin typeface="Tahoma"/>
                <a:cs typeface="Tahoma"/>
              </a:rPr>
              <a:t>(Apellido,</a:t>
            </a:r>
            <a:r>
              <a:rPr dirty="0" sz="800" spc="-10">
                <a:latin typeface="Tahoma"/>
                <a:cs typeface="Tahoma"/>
              </a:rPr>
              <a:t> </a:t>
            </a:r>
            <a:r>
              <a:rPr dirty="0" sz="800">
                <a:latin typeface="Tahoma"/>
                <a:cs typeface="Tahoma"/>
              </a:rPr>
              <a:t>Nombre.</a:t>
            </a:r>
            <a:r>
              <a:rPr dirty="0" sz="800" spc="-10">
                <a:latin typeface="Tahoma"/>
                <a:cs typeface="Tahoma"/>
              </a:rPr>
              <a:t> </a:t>
            </a:r>
            <a:r>
              <a:rPr dirty="0" sz="800">
                <a:latin typeface="Tahoma"/>
                <a:cs typeface="Tahoma"/>
              </a:rPr>
              <a:t>Separados por</a:t>
            </a:r>
            <a:r>
              <a:rPr dirty="0" sz="800" spc="-10">
                <a:latin typeface="Tahoma"/>
                <a:cs typeface="Tahoma"/>
              </a:rPr>
              <a:t> coma) E-</a:t>
            </a:r>
            <a:r>
              <a:rPr dirty="0" sz="800">
                <a:latin typeface="Tahoma"/>
                <a:cs typeface="Tahoma"/>
              </a:rPr>
              <a:t>mail del</a:t>
            </a:r>
            <a:r>
              <a:rPr dirty="0" sz="800" spc="5">
                <a:latin typeface="Tahoma"/>
                <a:cs typeface="Tahoma"/>
              </a:rPr>
              <a:t> </a:t>
            </a:r>
            <a:r>
              <a:rPr dirty="0" sz="800">
                <a:latin typeface="Tahoma"/>
                <a:cs typeface="Tahoma"/>
              </a:rPr>
              <a:t>Autor</a:t>
            </a:r>
            <a:r>
              <a:rPr dirty="0" sz="800" spc="-5">
                <a:latin typeface="Tahoma"/>
                <a:cs typeface="Tahoma"/>
              </a:rPr>
              <a:t> </a:t>
            </a:r>
            <a:r>
              <a:rPr dirty="0" sz="800">
                <a:latin typeface="Tahoma"/>
                <a:cs typeface="Tahoma"/>
              </a:rPr>
              <a:t>para</a:t>
            </a:r>
            <a:r>
              <a:rPr dirty="0" sz="800" spc="5">
                <a:latin typeface="Tahoma"/>
                <a:cs typeface="Tahoma"/>
              </a:rPr>
              <a:t> </a:t>
            </a:r>
            <a:r>
              <a:rPr dirty="0" sz="800" spc="-10">
                <a:latin typeface="Tahoma"/>
                <a:cs typeface="Tahoma"/>
              </a:rPr>
              <a:t>correspondencia</a:t>
            </a:r>
            <a:endParaRPr sz="800">
              <a:latin typeface="Tahoma"/>
              <a:cs typeface="Tahoma"/>
            </a:endParaRPr>
          </a:p>
          <a:p>
            <a:pPr algn="ctr">
              <a:lnSpc>
                <a:spcPts val="910"/>
              </a:lnSpc>
            </a:pPr>
            <a:r>
              <a:rPr dirty="0" sz="800">
                <a:latin typeface="Tahoma"/>
                <a:cs typeface="Tahoma"/>
              </a:rPr>
              <a:t>Afiliación</a:t>
            </a:r>
            <a:r>
              <a:rPr dirty="0" sz="800" spc="5">
                <a:latin typeface="Tahoma"/>
                <a:cs typeface="Tahoma"/>
              </a:rPr>
              <a:t> </a:t>
            </a:r>
            <a:r>
              <a:rPr dirty="0" sz="800">
                <a:latin typeface="Tahoma"/>
                <a:cs typeface="Tahoma"/>
              </a:rPr>
              <a:t>(institución,</a:t>
            </a:r>
            <a:r>
              <a:rPr dirty="0" sz="800" spc="5">
                <a:latin typeface="Tahoma"/>
                <a:cs typeface="Tahoma"/>
              </a:rPr>
              <a:t> </a:t>
            </a:r>
            <a:r>
              <a:rPr dirty="0" sz="800">
                <a:latin typeface="Tahoma"/>
                <a:cs typeface="Tahoma"/>
              </a:rPr>
              <a:t>ciudad,</a:t>
            </a:r>
            <a:r>
              <a:rPr dirty="0" sz="800" spc="5">
                <a:latin typeface="Tahoma"/>
                <a:cs typeface="Tahoma"/>
              </a:rPr>
              <a:t> </a:t>
            </a:r>
            <a:r>
              <a:rPr dirty="0" sz="800" spc="-20">
                <a:latin typeface="Tahoma"/>
                <a:cs typeface="Tahoma"/>
              </a:rPr>
              <a:t>País)</a:t>
            </a:r>
            <a:endParaRPr sz="800">
              <a:latin typeface="Tahoma"/>
              <a:cs typeface="Tahom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01127" y="3114547"/>
            <a:ext cx="12782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ahoma"/>
                <a:cs typeface="Tahoma"/>
              </a:rPr>
              <a:t>INTRODUCCIÓN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01677" y="5345684"/>
            <a:ext cx="1983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ahoma"/>
                <a:cs typeface="Tahoma"/>
              </a:rPr>
              <a:t>MATERIALES</a:t>
            </a:r>
            <a:r>
              <a:rPr dirty="0" sz="1200" spc="-15" b="1">
                <a:latin typeface="Tahoma"/>
                <a:cs typeface="Tahoma"/>
              </a:rPr>
              <a:t> </a:t>
            </a:r>
            <a:r>
              <a:rPr dirty="0" sz="1200" b="1">
                <a:latin typeface="Tahoma"/>
                <a:cs typeface="Tahoma"/>
              </a:rPr>
              <a:t>Y</a:t>
            </a:r>
            <a:r>
              <a:rPr dirty="0" sz="1200" spc="-15" b="1">
                <a:latin typeface="Tahoma"/>
                <a:cs typeface="Tahoma"/>
              </a:rPr>
              <a:t> </a:t>
            </a:r>
            <a:r>
              <a:rPr dirty="0" sz="1200" spc="-10" b="1">
                <a:latin typeface="Tahoma"/>
                <a:cs typeface="Tahoma"/>
              </a:rPr>
              <a:t>MÉTODOS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99823" y="3114547"/>
            <a:ext cx="10553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ahoma"/>
                <a:cs typeface="Tahoma"/>
              </a:rPr>
              <a:t>RESULTADOS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478208" y="7339076"/>
            <a:ext cx="12592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ahoma"/>
                <a:cs typeface="Tahoma"/>
              </a:rPr>
              <a:t>CONCLUSIONES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552762" y="8274811"/>
            <a:ext cx="11112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ahoma"/>
                <a:cs typeface="Tahoma"/>
              </a:rPr>
              <a:t>REFERENCIAS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7142" y="2021331"/>
            <a:ext cx="9906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b="1">
                <a:latin typeface="Tahoma"/>
                <a:cs typeface="Tahoma"/>
              </a:rPr>
              <a:t>Palabras</a:t>
            </a:r>
            <a:r>
              <a:rPr dirty="0" sz="1000" spc="-5" b="1">
                <a:latin typeface="Tahoma"/>
                <a:cs typeface="Tahoma"/>
              </a:rPr>
              <a:t> </a:t>
            </a:r>
            <a:r>
              <a:rPr dirty="0" sz="1000" spc="-10" b="1">
                <a:latin typeface="Tahoma"/>
                <a:cs typeface="Tahoma"/>
              </a:rPr>
              <a:t>clave: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81915" y="421538"/>
            <a:ext cx="1186180" cy="549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38735" marR="31115">
              <a:lnSpc>
                <a:spcPct val="99000"/>
              </a:lnSpc>
              <a:spcBef>
                <a:spcPts val="105"/>
              </a:spcBef>
            </a:pPr>
            <a:r>
              <a:rPr dirty="0" sz="700" b="1">
                <a:solidFill>
                  <a:srgbClr val="FF0000"/>
                </a:solidFill>
                <a:latin typeface="Tahoma"/>
                <a:cs typeface="Tahoma"/>
              </a:rPr>
              <a:t>AQUÍ</a:t>
            </a:r>
            <a:r>
              <a:rPr dirty="0" sz="700" spc="-1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700" b="1">
                <a:solidFill>
                  <a:srgbClr val="FF0000"/>
                </a:solidFill>
                <a:latin typeface="Tahoma"/>
                <a:cs typeface="Tahoma"/>
              </a:rPr>
              <a:t>EL</a:t>
            </a:r>
            <a:r>
              <a:rPr dirty="0" sz="700" spc="-10" b="1">
                <a:solidFill>
                  <a:srgbClr val="FF0000"/>
                </a:solidFill>
                <a:latin typeface="Tahoma"/>
                <a:cs typeface="Tahoma"/>
              </a:rPr>
              <a:t> EMBLEMA </a:t>
            </a:r>
            <a:r>
              <a:rPr dirty="0" sz="700" spc="-50" b="1">
                <a:solidFill>
                  <a:srgbClr val="FF0000"/>
                </a:solidFill>
                <a:latin typeface="Tahoma"/>
                <a:cs typeface="Tahoma"/>
              </a:rPr>
              <a:t>O</a:t>
            </a:r>
            <a:r>
              <a:rPr dirty="0" sz="700" b="1">
                <a:solidFill>
                  <a:srgbClr val="FF0000"/>
                </a:solidFill>
                <a:latin typeface="Tahoma"/>
                <a:cs typeface="Tahoma"/>
              </a:rPr>
              <a:t> LOGO</a:t>
            </a:r>
            <a:r>
              <a:rPr dirty="0" sz="700" spc="-3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700" b="1">
                <a:solidFill>
                  <a:srgbClr val="FF0000"/>
                </a:solidFill>
                <a:latin typeface="Tahoma"/>
                <a:cs typeface="Tahoma"/>
              </a:rPr>
              <a:t>DE</a:t>
            </a:r>
            <a:r>
              <a:rPr dirty="0" sz="700" spc="-2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700" b="1">
                <a:solidFill>
                  <a:srgbClr val="FF0000"/>
                </a:solidFill>
                <a:latin typeface="Tahoma"/>
                <a:cs typeface="Tahoma"/>
              </a:rPr>
              <a:t>LA</a:t>
            </a:r>
            <a:r>
              <a:rPr dirty="0" sz="700" spc="-1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700" spc="-10" b="1">
                <a:solidFill>
                  <a:srgbClr val="FF0000"/>
                </a:solidFill>
                <a:latin typeface="Tahoma"/>
                <a:cs typeface="Tahoma"/>
              </a:rPr>
              <a:t>FACULTAD,</a:t>
            </a:r>
            <a:r>
              <a:rPr dirty="0" sz="700" b="1">
                <a:solidFill>
                  <a:srgbClr val="FF0000"/>
                </a:solidFill>
                <a:latin typeface="Tahoma"/>
                <a:cs typeface="Tahoma"/>
              </a:rPr>
              <a:t> CENTRO</a:t>
            </a:r>
            <a:r>
              <a:rPr dirty="0" sz="700" spc="-2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700" b="1">
                <a:solidFill>
                  <a:srgbClr val="FF0000"/>
                </a:solidFill>
                <a:latin typeface="Tahoma"/>
                <a:cs typeface="Tahoma"/>
              </a:rPr>
              <a:t>O</a:t>
            </a:r>
            <a:r>
              <a:rPr dirty="0" sz="700" spc="-2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700" spc="-10" b="1">
                <a:solidFill>
                  <a:srgbClr val="FF0000"/>
                </a:solidFill>
                <a:latin typeface="Tahoma"/>
                <a:cs typeface="Tahoma"/>
              </a:rPr>
              <a:t>INSTITUCIÓN</a:t>
            </a:r>
            <a:r>
              <a:rPr dirty="0" sz="700" b="1">
                <a:solidFill>
                  <a:srgbClr val="FF0000"/>
                </a:solidFill>
                <a:latin typeface="Tahoma"/>
                <a:cs typeface="Tahoma"/>
              </a:rPr>
              <a:t> A</a:t>
            </a:r>
            <a:r>
              <a:rPr dirty="0" sz="700" spc="-1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700" b="1">
                <a:solidFill>
                  <a:srgbClr val="FF0000"/>
                </a:solidFill>
                <a:latin typeface="Tahoma"/>
                <a:cs typeface="Tahoma"/>
              </a:rPr>
              <a:t>LA</a:t>
            </a:r>
            <a:r>
              <a:rPr dirty="0" sz="700" spc="-1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700" spc="-25" b="1">
                <a:solidFill>
                  <a:srgbClr val="FF0000"/>
                </a:solidFill>
                <a:latin typeface="Tahoma"/>
                <a:cs typeface="Tahoma"/>
              </a:rPr>
              <a:t>QUE</a:t>
            </a:r>
            <a:endParaRPr sz="700">
              <a:latin typeface="Tahoma"/>
              <a:cs typeface="Tahoma"/>
            </a:endParaRPr>
          </a:p>
          <a:p>
            <a:pPr algn="ctr">
              <a:lnSpc>
                <a:spcPts val="790"/>
              </a:lnSpc>
            </a:pPr>
            <a:r>
              <a:rPr dirty="0" sz="700" spc="-10" b="1">
                <a:solidFill>
                  <a:srgbClr val="FF0000"/>
                </a:solidFill>
                <a:latin typeface="Tahoma"/>
                <a:cs typeface="Tahoma"/>
              </a:rPr>
              <a:t>PERTENECE/REPRESENTA</a:t>
            </a:r>
            <a:endParaRPr sz="700">
              <a:latin typeface="Tahoma"/>
              <a:cs typeface="Tahoma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135444"/>
            <a:ext cx="3898836" cy="10772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2026-01-07T20:33:39Z</dcterms:created>
  <dcterms:modified xsi:type="dcterms:W3CDTF">2026-01-07T20:33:39Z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macOS Versión 10.15.7 (Compilación 19H2026) Quartz PDFContext</vt:lpwstr>
  </property>
</Properties>
</file>