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62" r:id="rId3"/>
    <p:sldId id="268" r:id="rId4"/>
    <p:sldId id="266" r:id="rId5"/>
    <p:sldId id="267" r:id="rId6"/>
    <p:sldId id="260" r:id="rId7"/>
    <p:sldId id="264" r:id="rId8"/>
    <p:sldId id="270" r:id="rId9"/>
    <p:sldId id="269" r:id="rId10"/>
    <p:sldId id="271" r:id="rId11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Montserrat" panose="00000500000000000000" pitchFamily="2" charset="0"/>
      <p:regular r:id="rId18"/>
      <p:bold r:id="rId19"/>
      <p:italic r:id="rId20"/>
      <p:boldItalic r:id="rId21"/>
    </p:embeddedFont>
    <p:embeddedFont>
      <p:font typeface="Raleway" pitchFamily="2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6" roundtripDataSignature="AMtx7miHkkcJmeXzEdDCos9kevw+NVkms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831" autoAdjust="0"/>
  </p:normalViewPr>
  <p:slideViewPr>
    <p:cSldViewPr snapToGrid="0">
      <p:cViewPr>
        <p:scale>
          <a:sx n="60" d="100"/>
          <a:sy n="60" d="100"/>
        </p:scale>
        <p:origin x="103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88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amil\Documents\Juan%20Fontalvo%20Personal\2022-1\Doctorado%20UNAM\Semestre%202\Mapeo\Educativo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Educativos!$N$59</c:f>
              <c:strCache>
                <c:ptCount val="1"/>
                <c:pt idx="0">
                  <c:v>Sí</c:v>
                </c:pt>
              </c:strCache>
            </c:strRef>
          </c:tx>
          <c:spPr>
            <a:solidFill>
              <a:srgbClr val="B88C00"/>
            </a:solidFill>
            <a:ln>
              <a:noFill/>
            </a:ln>
            <a:effectLst/>
          </c:spPr>
          <c:invertIfNegative val="0"/>
          <c:cat>
            <c:strRef>
              <c:f>Educativos!$O$58:$U$58</c:f>
              <c:strCache>
                <c:ptCount val="7"/>
                <c:pt idx="0">
                  <c:v>Organizativas</c:v>
                </c:pt>
                <c:pt idx="1">
                  <c:v>Saberes y prácticas</c:v>
                </c:pt>
                <c:pt idx="2">
                  <c:v>Herramientas</c:v>
                </c:pt>
                <c:pt idx="3">
                  <c:v>Materiales didácticos</c:v>
                </c:pt>
                <c:pt idx="4">
                  <c:v>Insumos</c:v>
                </c:pt>
                <c:pt idx="5">
                  <c:v>Económicas</c:v>
                </c:pt>
                <c:pt idx="6">
                  <c:v>Políticas</c:v>
                </c:pt>
              </c:strCache>
            </c:strRef>
          </c:cat>
          <c:val>
            <c:numRef>
              <c:f>Educativos!$O$59:$U$59</c:f>
              <c:numCache>
                <c:formatCode>General</c:formatCode>
                <c:ptCount val="7"/>
                <c:pt idx="0">
                  <c:v>10</c:v>
                </c:pt>
                <c:pt idx="1">
                  <c:v>25</c:v>
                </c:pt>
                <c:pt idx="2">
                  <c:v>17</c:v>
                </c:pt>
                <c:pt idx="3">
                  <c:v>28</c:v>
                </c:pt>
                <c:pt idx="4">
                  <c:v>28</c:v>
                </c:pt>
                <c:pt idx="5">
                  <c:v>7</c:v>
                </c:pt>
                <c:pt idx="6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06-483E-8A1E-D178C5EABDD5}"/>
            </c:ext>
          </c:extLst>
        </c:ser>
        <c:ser>
          <c:idx val="1"/>
          <c:order val="1"/>
          <c:tx>
            <c:strRef>
              <c:f>Educativos!$N$60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Educativos!$O$58:$U$58</c:f>
              <c:strCache>
                <c:ptCount val="7"/>
                <c:pt idx="0">
                  <c:v>Organizativas</c:v>
                </c:pt>
                <c:pt idx="1">
                  <c:v>Saberes y prácticas</c:v>
                </c:pt>
                <c:pt idx="2">
                  <c:v>Herramientas</c:v>
                </c:pt>
                <c:pt idx="3">
                  <c:v>Materiales didácticos</c:v>
                </c:pt>
                <c:pt idx="4">
                  <c:v>Insumos</c:v>
                </c:pt>
                <c:pt idx="5">
                  <c:v>Económicas</c:v>
                </c:pt>
                <c:pt idx="6">
                  <c:v>Políticas</c:v>
                </c:pt>
              </c:strCache>
            </c:strRef>
          </c:cat>
          <c:val>
            <c:numRef>
              <c:f>Educativos!$O$60:$U$60</c:f>
              <c:numCache>
                <c:formatCode>General</c:formatCode>
                <c:ptCount val="7"/>
                <c:pt idx="0">
                  <c:v>41</c:v>
                </c:pt>
                <c:pt idx="1">
                  <c:v>26</c:v>
                </c:pt>
                <c:pt idx="2">
                  <c:v>34</c:v>
                </c:pt>
                <c:pt idx="3">
                  <c:v>23</c:v>
                </c:pt>
                <c:pt idx="4">
                  <c:v>23</c:v>
                </c:pt>
                <c:pt idx="5">
                  <c:v>44</c:v>
                </c:pt>
                <c:pt idx="6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E06-483E-8A1E-D178C5EABD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91671816"/>
        <c:axId val="591666416"/>
      </c:barChart>
      <c:catAx>
        <c:axId val="5916718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s-MX"/>
          </a:p>
        </c:txPr>
        <c:crossAx val="591666416"/>
        <c:crosses val="autoZero"/>
        <c:auto val="1"/>
        <c:lblAlgn val="ctr"/>
        <c:lblOffset val="100"/>
        <c:noMultiLvlLbl val="0"/>
      </c:catAx>
      <c:valAx>
        <c:axId val="5916664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s-MX"/>
          </a:p>
        </c:txPr>
        <c:crossAx val="591671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Montserrat" panose="00000500000000000000" pitchFamily="2" charset="0"/>
        </a:defRPr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image" Target="../media/image9.jpg"/><Relationship Id="rId4" Type="http://schemas.openxmlformats.org/officeDocument/2006/relationships/image" Target="../media/image12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image" Target="../media/image13.jp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image" Target="../media/image9.jpg"/><Relationship Id="rId4" Type="http://schemas.openxmlformats.org/officeDocument/2006/relationships/image" Target="../media/image12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image" Target="../media/image13.jp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C0C343-8627-40C1-BFC0-7DF5280D8186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A0A4C625-EC57-43E2-ACFA-9E8A0F8DDBEC}">
      <dgm:prSet phldrT="[Texto]"/>
      <dgm:spPr/>
      <dgm:t>
        <a:bodyPr/>
        <a:lstStyle/>
        <a:p>
          <a:r>
            <a:rPr lang="es-MX" b="1" dirty="0">
              <a:solidFill>
                <a:schemeClr val="tx1"/>
              </a:solidFill>
              <a:latin typeface="Montserrat" panose="00000500000000000000" pitchFamily="2" charset="0"/>
            </a:rPr>
            <a:t>Nivel educativo</a:t>
          </a:r>
        </a:p>
        <a:p>
          <a:endParaRPr lang="es-MX" b="1" dirty="0">
            <a:solidFill>
              <a:schemeClr val="tx1"/>
            </a:solidFill>
            <a:latin typeface="Montserrat" panose="00000500000000000000" pitchFamily="2" charset="0"/>
          </a:endParaRPr>
        </a:p>
        <a:p>
          <a:r>
            <a:rPr lang="es-MX" dirty="0">
              <a:latin typeface="Montserrat" panose="00000500000000000000" pitchFamily="2" charset="0"/>
            </a:rPr>
            <a:t>Preescolar (18)</a:t>
          </a:r>
        </a:p>
        <a:p>
          <a:r>
            <a:rPr lang="es-MX" dirty="0">
              <a:latin typeface="Montserrat" panose="00000500000000000000" pitchFamily="2" charset="0"/>
            </a:rPr>
            <a:t>Primaria (19)</a:t>
          </a:r>
        </a:p>
        <a:p>
          <a:r>
            <a:rPr lang="es-MX" dirty="0">
              <a:latin typeface="Montserrat" panose="00000500000000000000" pitchFamily="2" charset="0"/>
            </a:rPr>
            <a:t>Secundaria (28)</a:t>
          </a:r>
        </a:p>
        <a:p>
          <a:r>
            <a:rPr lang="es-MX" dirty="0">
              <a:latin typeface="Montserrat" panose="00000500000000000000" pitchFamily="2" charset="0"/>
            </a:rPr>
            <a:t>Media Superior (4)</a:t>
          </a:r>
        </a:p>
        <a:p>
          <a:r>
            <a:rPr lang="es-MX" dirty="0">
              <a:latin typeface="Montserrat" panose="00000500000000000000" pitchFamily="2" charset="0"/>
            </a:rPr>
            <a:t>Superior (15)</a:t>
          </a:r>
        </a:p>
      </dgm:t>
    </dgm:pt>
    <dgm:pt modelId="{2D462AA7-B9A5-4ED3-8067-20A0527D8EAF}" type="parTrans" cxnId="{E7168B09-3733-4467-8FCF-155F0708758C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E44F3259-4F4F-4C45-928C-F5B256BD45CE}" type="sibTrans" cxnId="{E7168B09-3733-4467-8FCF-155F0708758C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B9B212F7-C48A-4F22-A8C9-44E34DE7256D}">
      <dgm:prSet phldrT="[Texto]"/>
      <dgm:spPr/>
      <dgm:t>
        <a:bodyPr/>
        <a:lstStyle/>
        <a:p>
          <a:r>
            <a:rPr lang="es-MX" b="1" dirty="0">
              <a:solidFill>
                <a:schemeClr val="tx1"/>
              </a:solidFill>
              <a:latin typeface="Montserrat" panose="00000500000000000000" pitchFamily="2" charset="0"/>
            </a:rPr>
            <a:t>Comunidad educativa</a:t>
          </a:r>
        </a:p>
        <a:p>
          <a:r>
            <a:rPr lang="es-MX" dirty="0">
              <a:latin typeface="Montserrat" panose="00000500000000000000" pitchFamily="2" charset="0"/>
            </a:rPr>
            <a:t>2.986</a:t>
          </a:r>
        </a:p>
        <a:p>
          <a:endParaRPr lang="es-MX" dirty="0">
            <a:latin typeface="Montserrat" panose="00000500000000000000" pitchFamily="2" charset="0"/>
          </a:endParaRPr>
        </a:p>
        <a:p>
          <a:r>
            <a:rPr lang="es-MX" dirty="0">
              <a:latin typeface="Montserrat" panose="00000500000000000000" pitchFamily="2" charset="0"/>
            </a:rPr>
            <a:t>272 docentes</a:t>
          </a:r>
        </a:p>
        <a:p>
          <a:r>
            <a:rPr lang="es-MX" dirty="0">
              <a:latin typeface="Montserrat" panose="00000500000000000000" pitchFamily="2" charset="0"/>
            </a:rPr>
            <a:t>2.411 alumnos</a:t>
          </a:r>
        </a:p>
        <a:p>
          <a:r>
            <a:rPr lang="es-MX" dirty="0">
              <a:latin typeface="Montserrat" panose="00000500000000000000" pitchFamily="2" charset="0"/>
            </a:rPr>
            <a:t>281 familiares</a:t>
          </a:r>
        </a:p>
        <a:p>
          <a:r>
            <a:rPr lang="es-MX" dirty="0">
              <a:latin typeface="Montserrat" panose="00000500000000000000" pitchFamily="2" charset="0"/>
            </a:rPr>
            <a:t>22 directivos, secretarias, jardineros, etc.</a:t>
          </a:r>
        </a:p>
      </dgm:t>
    </dgm:pt>
    <dgm:pt modelId="{FD8CF354-9AD3-4E6E-9FB7-596241F53942}" type="parTrans" cxnId="{E77BDB00-B3E7-49BE-A914-74676C33F8BA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03242CA7-58E7-401C-BD52-AF4559A1A33D}" type="sibTrans" cxnId="{E77BDB00-B3E7-49BE-A914-74676C33F8BA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CC8CF967-038B-4B33-83E2-8D7C98B8DC16}">
      <dgm:prSet phldrT="[Texto]" custT="1"/>
      <dgm:spPr/>
      <dgm:t>
        <a:bodyPr/>
        <a:lstStyle/>
        <a:p>
          <a:r>
            <a:rPr lang="es-MX" sz="1700" b="1" kern="1200" dirty="0">
              <a:solidFill>
                <a:srgbClr val="000000"/>
              </a:solidFill>
              <a:latin typeface="Montserrat" panose="00000500000000000000" pitchFamily="2" charset="0"/>
              <a:ea typeface="+mn-ea"/>
              <a:cs typeface="+mn-cs"/>
            </a:rPr>
            <a:t>Tipo de </a:t>
          </a:r>
        </a:p>
        <a:p>
          <a:r>
            <a:rPr lang="es-MX" sz="1700" b="1" kern="1200" dirty="0">
              <a:solidFill>
                <a:srgbClr val="000000"/>
              </a:solidFill>
              <a:latin typeface="Montserrat" panose="00000500000000000000" pitchFamily="2" charset="0"/>
              <a:ea typeface="+mn-ea"/>
              <a:cs typeface="+mn-cs"/>
            </a:rPr>
            <a:t>huerto</a:t>
          </a:r>
        </a:p>
        <a:p>
          <a:endParaRPr lang="es-MX" sz="1700" kern="1200" dirty="0">
            <a:latin typeface="Montserrat" panose="00000500000000000000" pitchFamily="2" charset="0"/>
          </a:endParaRPr>
        </a:p>
        <a:p>
          <a:r>
            <a:rPr lang="es-MX" sz="1700" kern="1200" dirty="0">
              <a:latin typeface="Montserrat" panose="00000500000000000000" pitchFamily="2" charset="0"/>
            </a:rPr>
            <a:t>5 duros</a:t>
          </a:r>
        </a:p>
        <a:p>
          <a:r>
            <a:rPr lang="es-MX" sz="1700" kern="1200" dirty="0">
              <a:latin typeface="Montserrat" panose="00000500000000000000" pitchFamily="2" charset="0"/>
            </a:rPr>
            <a:t>36 blandos</a:t>
          </a:r>
        </a:p>
        <a:p>
          <a:r>
            <a:rPr lang="es-MX" sz="1700" kern="1200" dirty="0">
              <a:latin typeface="Montserrat" panose="00000500000000000000" pitchFamily="2" charset="0"/>
            </a:rPr>
            <a:t>20 mixtos</a:t>
          </a:r>
        </a:p>
      </dgm:t>
    </dgm:pt>
    <dgm:pt modelId="{E2CF3D77-25CB-4F8B-A26E-918EBD68AF79}" type="parTrans" cxnId="{7E7556F4-C35C-40BC-B24E-71A0B6A967E6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F84CADFB-9812-4CA7-95FF-13E0C3D1CF8D}" type="sibTrans" cxnId="{7E7556F4-C35C-40BC-B24E-71A0B6A967E6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85ED3CBF-7F81-49A1-BD50-BA8025EBD890}">
      <dgm:prSet phldrT="[Texto]"/>
      <dgm:spPr/>
      <dgm:t>
        <a:bodyPr/>
        <a:lstStyle/>
        <a:p>
          <a:r>
            <a:rPr lang="es-MX" b="1" dirty="0">
              <a:solidFill>
                <a:schemeClr val="tx1"/>
              </a:solidFill>
              <a:latin typeface="Montserrat" panose="00000500000000000000" pitchFamily="2" charset="0"/>
            </a:rPr>
            <a:t>Tamaños de huertos</a:t>
          </a:r>
        </a:p>
        <a:p>
          <a:endParaRPr lang="es-MX" dirty="0">
            <a:latin typeface="Montserrat" panose="00000500000000000000" pitchFamily="2" charset="0"/>
          </a:endParaRPr>
        </a:p>
        <a:p>
          <a:r>
            <a:rPr lang="es-MX" dirty="0"/>
            <a:t>8.442 </a:t>
          </a:r>
          <a:r>
            <a:rPr lang="es-MX" dirty="0">
              <a:latin typeface="Montserrat" panose="00000500000000000000" pitchFamily="2" charset="0"/>
            </a:rPr>
            <a:t>m2 (Total)</a:t>
          </a:r>
        </a:p>
        <a:p>
          <a:r>
            <a:rPr lang="es-MX" dirty="0">
              <a:latin typeface="Montserrat" panose="00000500000000000000" pitchFamily="2" charset="0"/>
            </a:rPr>
            <a:t>1000 m2 (Mayor)</a:t>
          </a:r>
        </a:p>
        <a:p>
          <a:r>
            <a:rPr lang="es-MX" dirty="0"/>
            <a:t>138,40 </a:t>
          </a:r>
          <a:r>
            <a:rPr lang="es-MX" dirty="0">
              <a:latin typeface="Montserrat" panose="00000500000000000000" pitchFamily="2" charset="0"/>
            </a:rPr>
            <a:t>m2 (Promedio)</a:t>
          </a:r>
        </a:p>
        <a:p>
          <a:r>
            <a:rPr lang="es-MX" dirty="0">
              <a:latin typeface="Montserrat" panose="00000500000000000000" pitchFamily="2" charset="0"/>
            </a:rPr>
            <a:t>2 m2 (Menor)</a:t>
          </a:r>
        </a:p>
      </dgm:t>
    </dgm:pt>
    <dgm:pt modelId="{C5F93A7A-C522-4168-9ED8-571F36F6B56E}" type="parTrans" cxnId="{937701C9-10EC-4B97-967E-2D9D375374D9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6BB84166-6037-46E5-AD55-74ACDF305701}" type="sibTrans" cxnId="{937701C9-10EC-4B97-967E-2D9D375374D9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1EDEE652-F6FF-4B0E-84E1-C77280EFB519}" type="pres">
      <dgm:prSet presAssocID="{DDC0C343-8627-40C1-BFC0-7DF5280D8186}" presName="Name0" presStyleCnt="0">
        <dgm:presLayoutVars>
          <dgm:dir/>
          <dgm:resizeHandles val="exact"/>
        </dgm:presLayoutVars>
      </dgm:prSet>
      <dgm:spPr/>
    </dgm:pt>
    <dgm:pt modelId="{ED010DD3-F94F-4CBA-9FFA-B80B20703BAB}" type="pres">
      <dgm:prSet presAssocID="{DDC0C343-8627-40C1-BFC0-7DF5280D8186}" presName="bkgdShp" presStyleLbl="alignAccFollowNode1" presStyleIdx="0" presStyleCnt="1"/>
      <dgm:spPr/>
    </dgm:pt>
    <dgm:pt modelId="{607520F9-719A-4B30-88DC-C4FCC73DAA8B}" type="pres">
      <dgm:prSet presAssocID="{DDC0C343-8627-40C1-BFC0-7DF5280D8186}" presName="linComp" presStyleCnt="0"/>
      <dgm:spPr/>
    </dgm:pt>
    <dgm:pt modelId="{A4B152D3-5C2B-45B0-AB34-01C3D59C79F0}" type="pres">
      <dgm:prSet presAssocID="{A0A4C625-EC57-43E2-ACFA-9E8A0F8DDBEC}" presName="compNode" presStyleCnt="0"/>
      <dgm:spPr/>
    </dgm:pt>
    <dgm:pt modelId="{0B1462A1-4627-451B-A3EF-69965B5012C3}" type="pres">
      <dgm:prSet presAssocID="{A0A4C625-EC57-43E2-ACFA-9E8A0F8DDBEC}" presName="node" presStyleLbl="node1" presStyleIdx="0" presStyleCnt="4">
        <dgm:presLayoutVars>
          <dgm:bulletEnabled val="1"/>
        </dgm:presLayoutVars>
      </dgm:prSet>
      <dgm:spPr/>
    </dgm:pt>
    <dgm:pt modelId="{25641687-6C9E-4CD4-B6B9-A89794814155}" type="pres">
      <dgm:prSet presAssocID="{A0A4C625-EC57-43E2-ACFA-9E8A0F8DDBEC}" presName="invisiNode" presStyleLbl="node1" presStyleIdx="0" presStyleCnt="4"/>
      <dgm:spPr/>
    </dgm:pt>
    <dgm:pt modelId="{1B4E5C5B-8456-40BB-B566-F6017F9ABFED}" type="pres">
      <dgm:prSet presAssocID="{A0A4C625-EC57-43E2-ACFA-9E8A0F8DDBEC}" presName="imagNode" presStyleLbl="fgImgPlace1" presStyleIdx="0" presStyleCnt="4"/>
      <dgm:spPr>
        <a:blipFill rotWithShape="1">
          <a:blip xmlns:r="http://schemas.openxmlformats.org/officeDocument/2006/relationships" r:embed="rId1"/>
          <a:srcRect/>
          <a:stretch>
            <a:fillRect l="-39000" r="-39000"/>
          </a:stretch>
        </a:blipFill>
      </dgm:spPr>
    </dgm:pt>
    <dgm:pt modelId="{8D37507B-074C-4CAA-969A-C01B453571FE}" type="pres">
      <dgm:prSet presAssocID="{E44F3259-4F4F-4C45-928C-F5B256BD45CE}" presName="sibTrans" presStyleLbl="sibTrans2D1" presStyleIdx="0" presStyleCnt="0"/>
      <dgm:spPr/>
    </dgm:pt>
    <dgm:pt modelId="{488778F6-6CF5-485A-A752-03924CF308FC}" type="pres">
      <dgm:prSet presAssocID="{B9B212F7-C48A-4F22-A8C9-44E34DE7256D}" presName="compNode" presStyleCnt="0"/>
      <dgm:spPr/>
    </dgm:pt>
    <dgm:pt modelId="{3EE6798C-66BE-4438-8855-ABF68C53E63D}" type="pres">
      <dgm:prSet presAssocID="{B9B212F7-C48A-4F22-A8C9-44E34DE7256D}" presName="node" presStyleLbl="node1" presStyleIdx="1" presStyleCnt="4">
        <dgm:presLayoutVars>
          <dgm:bulletEnabled val="1"/>
        </dgm:presLayoutVars>
      </dgm:prSet>
      <dgm:spPr/>
    </dgm:pt>
    <dgm:pt modelId="{5874FC0B-BB26-46C9-AD3D-41A5904D15AC}" type="pres">
      <dgm:prSet presAssocID="{B9B212F7-C48A-4F22-A8C9-44E34DE7256D}" presName="invisiNode" presStyleLbl="node1" presStyleIdx="1" presStyleCnt="4"/>
      <dgm:spPr/>
    </dgm:pt>
    <dgm:pt modelId="{C0847AE7-0395-4B89-8601-45F6A007B11D}" type="pres">
      <dgm:prSet presAssocID="{B9B212F7-C48A-4F22-A8C9-44E34DE7256D}" presName="imagNode" presStyleLbl="fgImgPlace1" presStyleIdx="1" presStyleCnt="4"/>
      <dgm:spPr>
        <a:blipFill rotWithShape="1">
          <a:blip xmlns:r="http://schemas.openxmlformats.org/officeDocument/2006/relationships" r:embed="rId2"/>
          <a:srcRect/>
          <a:stretch>
            <a:fillRect l="-26000" r="-26000"/>
          </a:stretch>
        </a:blipFill>
      </dgm:spPr>
    </dgm:pt>
    <dgm:pt modelId="{EDEF61A2-02F5-4F34-910A-A73F99127139}" type="pres">
      <dgm:prSet presAssocID="{03242CA7-58E7-401C-BD52-AF4559A1A33D}" presName="sibTrans" presStyleLbl="sibTrans2D1" presStyleIdx="0" presStyleCnt="0"/>
      <dgm:spPr/>
    </dgm:pt>
    <dgm:pt modelId="{4FA186AE-B0FE-4DBC-BE16-016A4FC944C1}" type="pres">
      <dgm:prSet presAssocID="{CC8CF967-038B-4B33-83E2-8D7C98B8DC16}" presName="compNode" presStyleCnt="0"/>
      <dgm:spPr/>
    </dgm:pt>
    <dgm:pt modelId="{81EB1214-99D4-4D2B-809C-C2AAEE3D6C7F}" type="pres">
      <dgm:prSet presAssocID="{CC8CF967-038B-4B33-83E2-8D7C98B8DC16}" presName="node" presStyleLbl="node1" presStyleIdx="2" presStyleCnt="4">
        <dgm:presLayoutVars>
          <dgm:bulletEnabled val="1"/>
        </dgm:presLayoutVars>
      </dgm:prSet>
      <dgm:spPr/>
    </dgm:pt>
    <dgm:pt modelId="{F2EE2500-1150-4F01-875A-F93ABEBC490E}" type="pres">
      <dgm:prSet presAssocID="{CC8CF967-038B-4B33-83E2-8D7C98B8DC16}" presName="invisiNode" presStyleLbl="node1" presStyleIdx="2" presStyleCnt="4"/>
      <dgm:spPr/>
    </dgm:pt>
    <dgm:pt modelId="{84395AB4-D483-4071-9CE0-7907F3C0B4FA}" type="pres">
      <dgm:prSet presAssocID="{CC8CF967-038B-4B33-83E2-8D7C98B8DC16}" presName="imagNode" presStyleLbl="fgImgPlace1" presStyleIdx="2" presStyleCnt="4"/>
      <dgm:spPr>
        <a:blipFill rotWithShape="1">
          <a:blip xmlns:r="http://schemas.openxmlformats.org/officeDocument/2006/relationships" r:embed="rId3"/>
          <a:srcRect/>
          <a:stretch>
            <a:fillRect l="-53000" r="-53000"/>
          </a:stretch>
        </a:blipFill>
      </dgm:spPr>
    </dgm:pt>
    <dgm:pt modelId="{8A19CCB1-B404-41A5-BDE7-8B62FC11765F}" type="pres">
      <dgm:prSet presAssocID="{F84CADFB-9812-4CA7-95FF-13E0C3D1CF8D}" presName="sibTrans" presStyleLbl="sibTrans2D1" presStyleIdx="0" presStyleCnt="0"/>
      <dgm:spPr/>
    </dgm:pt>
    <dgm:pt modelId="{F265EB53-0BB2-4329-AC10-30C14BE9E9DE}" type="pres">
      <dgm:prSet presAssocID="{85ED3CBF-7F81-49A1-BD50-BA8025EBD890}" presName="compNode" presStyleCnt="0"/>
      <dgm:spPr/>
    </dgm:pt>
    <dgm:pt modelId="{A1132D93-D80C-43A8-800D-A2C96801F544}" type="pres">
      <dgm:prSet presAssocID="{85ED3CBF-7F81-49A1-BD50-BA8025EBD890}" presName="node" presStyleLbl="node1" presStyleIdx="3" presStyleCnt="4">
        <dgm:presLayoutVars>
          <dgm:bulletEnabled val="1"/>
        </dgm:presLayoutVars>
      </dgm:prSet>
      <dgm:spPr/>
    </dgm:pt>
    <dgm:pt modelId="{B8A4933E-7045-4224-B47D-68796A64DE78}" type="pres">
      <dgm:prSet presAssocID="{85ED3CBF-7F81-49A1-BD50-BA8025EBD890}" presName="invisiNode" presStyleLbl="node1" presStyleIdx="3" presStyleCnt="4"/>
      <dgm:spPr/>
    </dgm:pt>
    <dgm:pt modelId="{6D44F1BD-A4F7-495F-821A-56EF6E43836F}" type="pres">
      <dgm:prSet presAssocID="{85ED3CBF-7F81-49A1-BD50-BA8025EBD890}" presName="imagNode" presStyleLbl="fgImgPlace1" presStyleIdx="3" presStyleCnt="4"/>
      <dgm:spPr>
        <a:blipFill rotWithShape="1">
          <a:blip xmlns:r="http://schemas.openxmlformats.org/officeDocument/2006/relationships" r:embed="rId4"/>
          <a:srcRect/>
          <a:stretch>
            <a:fillRect l="-17000" r="-17000"/>
          </a:stretch>
        </a:blipFill>
      </dgm:spPr>
    </dgm:pt>
  </dgm:ptLst>
  <dgm:cxnLst>
    <dgm:cxn modelId="{E77BDB00-B3E7-49BE-A914-74676C33F8BA}" srcId="{DDC0C343-8627-40C1-BFC0-7DF5280D8186}" destId="{B9B212F7-C48A-4F22-A8C9-44E34DE7256D}" srcOrd="1" destOrd="0" parTransId="{FD8CF354-9AD3-4E6E-9FB7-596241F53942}" sibTransId="{03242CA7-58E7-401C-BD52-AF4559A1A33D}"/>
    <dgm:cxn modelId="{E7168B09-3733-4467-8FCF-155F0708758C}" srcId="{DDC0C343-8627-40C1-BFC0-7DF5280D8186}" destId="{A0A4C625-EC57-43E2-ACFA-9E8A0F8DDBEC}" srcOrd="0" destOrd="0" parTransId="{2D462AA7-B9A5-4ED3-8067-20A0527D8EAF}" sibTransId="{E44F3259-4F4F-4C45-928C-F5B256BD45CE}"/>
    <dgm:cxn modelId="{F4D6D348-7F85-413D-A372-19C307F159CE}" type="presOf" srcId="{A0A4C625-EC57-43E2-ACFA-9E8A0F8DDBEC}" destId="{0B1462A1-4627-451B-A3EF-69965B5012C3}" srcOrd="0" destOrd="0" presId="urn:microsoft.com/office/officeart/2005/8/layout/pList2"/>
    <dgm:cxn modelId="{97B81485-BEAD-48A2-B3E7-F52EC7F1C429}" type="presOf" srcId="{B9B212F7-C48A-4F22-A8C9-44E34DE7256D}" destId="{3EE6798C-66BE-4438-8855-ABF68C53E63D}" srcOrd="0" destOrd="0" presId="urn:microsoft.com/office/officeart/2005/8/layout/pList2"/>
    <dgm:cxn modelId="{7B8C5DA8-6FC4-401D-AE6D-D5741237C296}" type="presOf" srcId="{03242CA7-58E7-401C-BD52-AF4559A1A33D}" destId="{EDEF61A2-02F5-4F34-910A-A73F99127139}" srcOrd="0" destOrd="0" presId="urn:microsoft.com/office/officeart/2005/8/layout/pList2"/>
    <dgm:cxn modelId="{B79539B3-9F0B-43C6-B95D-E9A6B5668AA6}" type="presOf" srcId="{DDC0C343-8627-40C1-BFC0-7DF5280D8186}" destId="{1EDEE652-F6FF-4B0E-84E1-C77280EFB519}" srcOrd="0" destOrd="0" presId="urn:microsoft.com/office/officeart/2005/8/layout/pList2"/>
    <dgm:cxn modelId="{84BC49BD-B6C4-46FA-8A18-B7A5977B9108}" type="presOf" srcId="{F84CADFB-9812-4CA7-95FF-13E0C3D1CF8D}" destId="{8A19CCB1-B404-41A5-BDE7-8B62FC11765F}" srcOrd="0" destOrd="0" presId="urn:microsoft.com/office/officeart/2005/8/layout/pList2"/>
    <dgm:cxn modelId="{01DA51C8-8A40-4415-9171-4E517DF9EBA1}" type="presOf" srcId="{CC8CF967-038B-4B33-83E2-8D7C98B8DC16}" destId="{81EB1214-99D4-4D2B-809C-C2AAEE3D6C7F}" srcOrd="0" destOrd="0" presId="urn:microsoft.com/office/officeart/2005/8/layout/pList2"/>
    <dgm:cxn modelId="{937701C9-10EC-4B97-967E-2D9D375374D9}" srcId="{DDC0C343-8627-40C1-BFC0-7DF5280D8186}" destId="{85ED3CBF-7F81-49A1-BD50-BA8025EBD890}" srcOrd="3" destOrd="0" parTransId="{C5F93A7A-C522-4168-9ED8-571F36F6B56E}" sibTransId="{6BB84166-6037-46E5-AD55-74ACDF305701}"/>
    <dgm:cxn modelId="{0926DFE6-3A64-4CBC-BEBA-2863C0EDC0D0}" type="presOf" srcId="{85ED3CBF-7F81-49A1-BD50-BA8025EBD890}" destId="{A1132D93-D80C-43A8-800D-A2C96801F544}" srcOrd="0" destOrd="0" presId="urn:microsoft.com/office/officeart/2005/8/layout/pList2"/>
    <dgm:cxn modelId="{7E7556F4-C35C-40BC-B24E-71A0B6A967E6}" srcId="{DDC0C343-8627-40C1-BFC0-7DF5280D8186}" destId="{CC8CF967-038B-4B33-83E2-8D7C98B8DC16}" srcOrd="2" destOrd="0" parTransId="{E2CF3D77-25CB-4F8B-A26E-918EBD68AF79}" sibTransId="{F84CADFB-9812-4CA7-95FF-13E0C3D1CF8D}"/>
    <dgm:cxn modelId="{84B127F5-49F2-4BC6-8DAD-FD119AE44534}" type="presOf" srcId="{E44F3259-4F4F-4C45-928C-F5B256BD45CE}" destId="{8D37507B-074C-4CAA-969A-C01B453571FE}" srcOrd="0" destOrd="0" presId="urn:microsoft.com/office/officeart/2005/8/layout/pList2"/>
    <dgm:cxn modelId="{3DA0AD49-FC4B-4469-8943-59FE22B18C94}" type="presParOf" srcId="{1EDEE652-F6FF-4B0E-84E1-C77280EFB519}" destId="{ED010DD3-F94F-4CBA-9FFA-B80B20703BAB}" srcOrd="0" destOrd="0" presId="urn:microsoft.com/office/officeart/2005/8/layout/pList2"/>
    <dgm:cxn modelId="{FE63AD4E-5768-4E3B-8C0D-ECF03F760DD5}" type="presParOf" srcId="{1EDEE652-F6FF-4B0E-84E1-C77280EFB519}" destId="{607520F9-719A-4B30-88DC-C4FCC73DAA8B}" srcOrd="1" destOrd="0" presId="urn:microsoft.com/office/officeart/2005/8/layout/pList2"/>
    <dgm:cxn modelId="{D8AB95B8-9077-4ED9-B7B4-14BCB86BC9EC}" type="presParOf" srcId="{607520F9-719A-4B30-88DC-C4FCC73DAA8B}" destId="{A4B152D3-5C2B-45B0-AB34-01C3D59C79F0}" srcOrd="0" destOrd="0" presId="urn:microsoft.com/office/officeart/2005/8/layout/pList2"/>
    <dgm:cxn modelId="{D7C0E615-23E4-4BB9-A395-82852513F7D8}" type="presParOf" srcId="{A4B152D3-5C2B-45B0-AB34-01C3D59C79F0}" destId="{0B1462A1-4627-451B-A3EF-69965B5012C3}" srcOrd="0" destOrd="0" presId="urn:microsoft.com/office/officeart/2005/8/layout/pList2"/>
    <dgm:cxn modelId="{3A2E0E15-D737-4DFD-BADF-4146D746FBED}" type="presParOf" srcId="{A4B152D3-5C2B-45B0-AB34-01C3D59C79F0}" destId="{25641687-6C9E-4CD4-B6B9-A89794814155}" srcOrd="1" destOrd="0" presId="urn:microsoft.com/office/officeart/2005/8/layout/pList2"/>
    <dgm:cxn modelId="{23573917-B6B7-4D34-A536-5870AB2C209C}" type="presParOf" srcId="{A4B152D3-5C2B-45B0-AB34-01C3D59C79F0}" destId="{1B4E5C5B-8456-40BB-B566-F6017F9ABFED}" srcOrd="2" destOrd="0" presId="urn:microsoft.com/office/officeart/2005/8/layout/pList2"/>
    <dgm:cxn modelId="{A8C4F087-79CE-4C8D-9149-B3F4BB6B1052}" type="presParOf" srcId="{607520F9-719A-4B30-88DC-C4FCC73DAA8B}" destId="{8D37507B-074C-4CAA-969A-C01B453571FE}" srcOrd="1" destOrd="0" presId="urn:microsoft.com/office/officeart/2005/8/layout/pList2"/>
    <dgm:cxn modelId="{62E61221-D981-4DCF-86FF-17ED262E2077}" type="presParOf" srcId="{607520F9-719A-4B30-88DC-C4FCC73DAA8B}" destId="{488778F6-6CF5-485A-A752-03924CF308FC}" srcOrd="2" destOrd="0" presId="urn:microsoft.com/office/officeart/2005/8/layout/pList2"/>
    <dgm:cxn modelId="{A8ECC2EC-8ECD-4682-B743-0DD024C11AD3}" type="presParOf" srcId="{488778F6-6CF5-485A-A752-03924CF308FC}" destId="{3EE6798C-66BE-4438-8855-ABF68C53E63D}" srcOrd="0" destOrd="0" presId="urn:microsoft.com/office/officeart/2005/8/layout/pList2"/>
    <dgm:cxn modelId="{5D244342-00EE-4EAF-8C60-7664A7B68BF3}" type="presParOf" srcId="{488778F6-6CF5-485A-A752-03924CF308FC}" destId="{5874FC0B-BB26-46C9-AD3D-41A5904D15AC}" srcOrd="1" destOrd="0" presId="urn:microsoft.com/office/officeart/2005/8/layout/pList2"/>
    <dgm:cxn modelId="{ED267065-8A94-456A-BDE0-8299C9808197}" type="presParOf" srcId="{488778F6-6CF5-485A-A752-03924CF308FC}" destId="{C0847AE7-0395-4B89-8601-45F6A007B11D}" srcOrd="2" destOrd="0" presId="urn:microsoft.com/office/officeart/2005/8/layout/pList2"/>
    <dgm:cxn modelId="{00AA4BED-62F7-485A-A36D-B11B4F826D48}" type="presParOf" srcId="{607520F9-719A-4B30-88DC-C4FCC73DAA8B}" destId="{EDEF61A2-02F5-4F34-910A-A73F99127139}" srcOrd="3" destOrd="0" presId="urn:microsoft.com/office/officeart/2005/8/layout/pList2"/>
    <dgm:cxn modelId="{097D02EC-E786-4BD0-BB5F-15ED49C18F40}" type="presParOf" srcId="{607520F9-719A-4B30-88DC-C4FCC73DAA8B}" destId="{4FA186AE-B0FE-4DBC-BE16-016A4FC944C1}" srcOrd="4" destOrd="0" presId="urn:microsoft.com/office/officeart/2005/8/layout/pList2"/>
    <dgm:cxn modelId="{2141E682-A180-485B-8F6F-5EB8E3B4BEC6}" type="presParOf" srcId="{4FA186AE-B0FE-4DBC-BE16-016A4FC944C1}" destId="{81EB1214-99D4-4D2B-809C-C2AAEE3D6C7F}" srcOrd="0" destOrd="0" presId="urn:microsoft.com/office/officeart/2005/8/layout/pList2"/>
    <dgm:cxn modelId="{BCBFA9FA-7092-4A36-A438-DE248AE3120A}" type="presParOf" srcId="{4FA186AE-B0FE-4DBC-BE16-016A4FC944C1}" destId="{F2EE2500-1150-4F01-875A-F93ABEBC490E}" srcOrd="1" destOrd="0" presId="urn:microsoft.com/office/officeart/2005/8/layout/pList2"/>
    <dgm:cxn modelId="{6AE283B0-4102-4947-847A-BBBE46360951}" type="presParOf" srcId="{4FA186AE-B0FE-4DBC-BE16-016A4FC944C1}" destId="{84395AB4-D483-4071-9CE0-7907F3C0B4FA}" srcOrd="2" destOrd="0" presId="urn:microsoft.com/office/officeart/2005/8/layout/pList2"/>
    <dgm:cxn modelId="{4F8634DF-5F8C-4B82-AE96-5AE283D513CE}" type="presParOf" srcId="{607520F9-719A-4B30-88DC-C4FCC73DAA8B}" destId="{8A19CCB1-B404-41A5-BDE7-8B62FC11765F}" srcOrd="5" destOrd="0" presId="urn:microsoft.com/office/officeart/2005/8/layout/pList2"/>
    <dgm:cxn modelId="{DA084732-1A57-4249-9EAF-0FD58B57AD46}" type="presParOf" srcId="{607520F9-719A-4B30-88DC-C4FCC73DAA8B}" destId="{F265EB53-0BB2-4329-AC10-30C14BE9E9DE}" srcOrd="6" destOrd="0" presId="urn:microsoft.com/office/officeart/2005/8/layout/pList2"/>
    <dgm:cxn modelId="{ECDB017A-DAD8-432D-A529-4268365CDD24}" type="presParOf" srcId="{F265EB53-0BB2-4329-AC10-30C14BE9E9DE}" destId="{A1132D93-D80C-43A8-800D-A2C96801F544}" srcOrd="0" destOrd="0" presId="urn:microsoft.com/office/officeart/2005/8/layout/pList2"/>
    <dgm:cxn modelId="{9396B037-72E3-459A-8D30-07BAD8DC0204}" type="presParOf" srcId="{F265EB53-0BB2-4329-AC10-30C14BE9E9DE}" destId="{B8A4933E-7045-4224-B47D-68796A64DE78}" srcOrd="1" destOrd="0" presId="urn:microsoft.com/office/officeart/2005/8/layout/pList2"/>
    <dgm:cxn modelId="{3A9116F6-E45F-4B9F-9BC9-C6F047ADA38F}" type="presParOf" srcId="{F265EB53-0BB2-4329-AC10-30C14BE9E9DE}" destId="{6D44F1BD-A4F7-495F-821A-56EF6E43836F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F3700B-07B1-4572-8DAF-7B6D9CEA5C3B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4F601C02-010F-42B3-8B20-952664C4778A}">
      <dgm:prSet phldrT="[Texto]"/>
      <dgm:spPr/>
      <dgm:t>
        <a:bodyPr/>
        <a:lstStyle/>
        <a:p>
          <a:r>
            <a:rPr lang="es-MX" dirty="0">
              <a:latin typeface="Montserrat" panose="00000500000000000000" pitchFamily="2" charset="0"/>
            </a:rPr>
            <a:t>Medicinales, aromáticas y condimenticias (34)</a:t>
          </a:r>
        </a:p>
      </dgm:t>
    </dgm:pt>
    <dgm:pt modelId="{50A499FF-6EBC-48CA-9BCA-6ADFCD4F3271}" type="parTrans" cxnId="{89D6CD5E-D489-43C1-B629-E266842E5CB5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8A2A9859-0A93-459E-B87B-72EBE3CA4996}" type="sibTrans" cxnId="{89D6CD5E-D489-43C1-B629-E266842E5CB5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1DF72E91-93AA-4705-A54E-ECE3FF296E08}">
      <dgm:prSet phldrT="[Texto]"/>
      <dgm:spPr/>
      <dgm:t>
        <a:bodyPr/>
        <a:lstStyle/>
        <a:p>
          <a:r>
            <a:rPr lang="es-MX" dirty="0">
              <a:latin typeface="Montserrat" panose="00000500000000000000" pitchFamily="2" charset="0"/>
            </a:rPr>
            <a:t>Albahaca, hierbabuena, zacate limón, orégano,                         romero, sábila, lavanda, citronela y tomillo. </a:t>
          </a:r>
        </a:p>
      </dgm:t>
    </dgm:pt>
    <dgm:pt modelId="{5C1B0C62-5444-4C19-B2B3-6004D45B6851}" type="parTrans" cxnId="{0AEB8557-0758-4F19-97EE-CE1B4FA029A1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FCF0B634-E82A-4E6F-9914-F4E5125CFA71}" type="sibTrans" cxnId="{0AEB8557-0758-4F19-97EE-CE1B4FA029A1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4551C4F5-7B29-407A-8305-5E53126A01D9}">
      <dgm:prSet phldrT="[Texto]"/>
      <dgm:spPr/>
      <dgm:t>
        <a:bodyPr/>
        <a:lstStyle/>
        <a:p>
          <a:r>
            <a:rPr lang="es-MX" dirty="0">
              <a:latin typeface="Montserrat" panose="00000500000000000000" pitchFamily="2" charset="0"/>
            </a:rPr>
            <a:t>Hortalizas (24)</a:t>
          </a:r>
        </a:p>
      </dgm:t>
    </dgm:pt>
    <dgm:pt modelId="{48F82721-14E9-4B42-958F-2225E43182D2}" type="parTrans" cxnId="{BFC3D821-386E-4122-BF67-49F38D600B03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558D1482-A82D-4DE9-8E46-35D57FEC1F57}" type="sibTrans" cxnId="{BFC3D821-386E-4122-BF67-49F38D600B03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EE7289E7-7D9C-4CCF-BA0F-7BC906D3BE3B}">
      <dgm:prSet phldrT="[Texto]"/>
      <dgm:spPr/>
      <dgm:t>
        <a:bodyPr/>
        <a:lstStyle/>
        <a:p>
          <a:r>
            <a:rPr lang="es-MX" dirty="0">
              <a:latin typeface="Montserrat" panose="00000500000000000000" pitchFamily="2" charset="0"/>
            </a:rPr>
            <a:t>Lechuga, acelga, cilantro, calabaza, rábano, jitomate, chiles, zanahoria, betabel y pepino.</a:t>
          </a:r>
        </a:p>
      </dgm:t>
    </dgm:pt>
    <dgm:pt modelId="{390459CE-1CB2-4EE2-87C0-D066FAECFF26}" type="parTrans" cxnId="{E49D5730-4623-48EC-B588-76F854F25096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339F1A29-A545-41F9-81AA-F90DA4ED8A9B}" type="sibTrans" cxnId="{E49D5730-4623-48EC-B588-76F854F25096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A8564E8C-D506-4C6C-B64E-149E7DAB70F8}">
      <dgm:prSet phldrT="[Texto]"/>
      <dgm:spPr/>
      <dgm:t>
        <a:bodyPr/>
        <a:lstStyle/>
        <a:p>
          <a:r>
            <a:rPr lang="es-MX" dirty="0">
              <a:latin typeface="Montserrat" panose="00000500000000000000" pitchFamily="2" charset="0"/>
            </a:rPr>
            <a:t>Frutales (21) </a:t>
          </a:r>
        </a:p>
      </dgm:t>
    </dgm:pt>
    <dgm:pt modelId="{B484BB04-5901-45A8-B104-C6D322C22059}" type="parTrans" cxnId="{F9F91F65-0304-4CA5-BCAE-D15C82FC2A27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184FED27-BB74-45DE-BD88-B91B623137E3}" type="sibTrans" cxnId="{F9F91F65-0304-4CA5-BCAE-D15C82FC2A27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473D6F20-897B-46CC-AC73-99FBC9341560}">
      <dgm:prSet phldrT="[Texto]"/>
      <dgm:spPr/>
      <dgm:t>
        <a:bodyPr/>
        <a:lstStyle/>
        <a:p>
          <a:r>
            <a:rPr lang="es-MX" dirty="0">
              <a:latin typeface="Montserrat" panose="00000500000000000000" pitchFamily="2" charset="0"/>
            </a:rPr>
            <a:t>Limón, guayaba, durazno, plátano, fresa, macadamia y zarzamora.</a:t>
          </a:r>
        </a:p>
      </dgm:t>
    </dgm:pt>
    <dgm:pt modelId="{DD6D5BF1-AB4D-410E-838D-4E4C1E319720}" type="parTrans" cxnId="{A81921A4-71AE-468E-8BC5-4D51884ABEEC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B0EE3B83-6D03-4271-B301-8C3236DFC03C}" type="sibTrans" cxnId="{A81921A4-71AE-468E-8BC5-4D51884ABEEC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1F149BD2-EE0B-4385-AE69-729A6ACE90D7}">
      <dgm:prSet phldrT="[Texto]"/>
      <dgm:spPr/>
      <dgm:t>
        <a:bodyPr/>
        <a:lstStyle/>
        <a:p>
          <a:r>
            <a:rPr lang="es-MX" dirty="0">
              <a:latin typeface="Montserrat" panose="00000500000000000000" pitchFamily="2" charset="0"/>
            </a:rPr>
            <a:t>Granos y cereales (7) </a:t>
          </a:r>
        </a:p>
      </dgm:t>
    </dgm:pt>
    <dgm:pt modelId="{38A8FBEF-73F3-4ACA-B1C1-14FF2EAD8A7F}" type="parTrans" cxnId="{DA6624AD-A463-4124-8C81-158C00A5F522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D71D5E38-8981-449E-A83B-A528819FB44D}" type="sibTrans" cxnId="{DA6624AD-A463-4124-8C81-158C00A5F522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6B1A0750-FBF7-4454-8D86-37B9422FC91E}">
      <dgm:prSet phldrT="[Texto]"/>
      <dgm:spPr/>
      <dgm:t>
        <a:bodyPr/>
        <a:lstStyle/>
        <a:p>
          <a:r>
            <a:rPr lang="es-MX" dirty="0">
              <a:latin typeface="Montserrat" panose="00000500000000000000" pitchFamily="2" charset="0"/>
            </a:rPr>
            <a:t>Maíz, frijol y chícharos.</a:t>
          </a:r>
        </a:p>
      </dgm:t>
    </dgm:pt>
    <dgm:pt modelId="{2758795D-096D-4584-A00F-52530F760B3B}" type="sibTrans" cxnId="{2FF2E2D9-57AF-4803-B38F-72474EC4779F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25A1F732-F582-4A07-A7A4-1B8814D6B487}" type="parTrans" cxnId="{2FF2E2D9-57AF-4803-B38F-72474EC4779F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CF9B45EB-36FF-40F4-9A1D-611332ED55D0}">
      <dgm:prSet phldrT="[Texto]"/>
      <dgm:spPr/>
      <dgm:t>
        <a:bodyPr/>
        <a:lstStyle/>
        <a:p>
          <a:r>
            <a:rPr lang="es-MX" dirty="0">
              <a:latin typeface="Montserrat" panose="00000500000000000000" pitchFamily="2" charset="0"/>
            </a:rPr>
            <a:t>Alimenticias no convencionales (3) </a:t>
          </a:r>
        </a:p>
      </dgm:t>
    </dgm:pt>
    <dgm:pt modelId="{E852CB80-8BD5-4530-BA37-0105D7FCD8DB}" type="parTrans" cxnId="{82E27CE3-E57B-49F3-AE89-F85B55CE2086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6C6B7C67-1139-4A32-8BF3-347804E17691}" type="sibTrans" cxnId="{82E27CE3-E57B-49F3-AE89-F85B55CE2086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439B5FE3-AC26-44C0-B416-63B66AC914F3}">
      <dgm:prSet phldrT="[Texto]"/>
      <dgm:spPr/>
      <dgm:t>
        <a:bodyPr/>
        <a:lstStyle/>
        <a:p>
          <a:r>
            <a:rPr lang="es-MX" dirty="0">
              <a:latin typeface="Montserrat" panose="00000500000000000000" pitchFamily="2" charset="0"/>
            </a:rPr>
            <a:t>Chaya, verdolaga y acuyo.</a:t>
          </a:r>
        </a:p>
      </dgm:t>
    </dgm:pt>
    <dgm:pt modelId="{255D0B4D-D6B6-491F-83EE-B67D883B879D}" type="sibTrans" cxnId="{E7333D50-DFC3-40A4-AFD1-9C6A48EF48B3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3BC1A26B-E9C9-4020-B858-2AF9C116B474}" type="parTrans" cxnId="{E7333D50-DFC3-40A4-AFD1-9C6A48EF48B3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FF8CE03A-5369-47F9-A12C-BB31A5F0F438}" type="pres">
      <dgm:prSet presAssocID="{0CF3700B-07B1-4572-8DAF-7B6D9CEA5C3B}" presName="linear" presStyleCnt="0">
        <dgm:presLayoutVars>
          <dgm:dir/>
          <dgm:resizeHandles val="exact"/>
        </dgm:presLayoutVars>
      </dgm:prSet>
      <dgm:spPr/>
    </dgm:pt>
    <dgm:pt modelId="{47003DFE-E2F6-4E63-AF01-E9B48987417A}" type="pres">
      <dgm:prSet presAssocID="{4F601C02-010F-42B3-8B20-952664C4778A}" presName="comp" presStyleCnt="0"/>
      <dgm:spPr/>
    </dgm:pt>
    <dgm:pt modelId="{43435BAE-412C-4E91-93C1-A7CEF809737C}" type="pres">
      <dgm:prSet presAssocID="{4F601C02-010F-42B3-8B20-952664C4778A}" presName="box" presStyleLbl="node1" presStyleIdx="0" presStyleCnt="5"/>
      <dgm:spPr/>
    </dgm:pt>
    <dgm:pt modelId="{5F827CE0-A89F-4938-B83C-CB3DFA2D2ADA}" type="pres">
      <dgm:prSet presAssocID="{4F601C02-010F-42B3-8B20-952664C4778A}" presName="img" presStyleLbl="fgImgPlace1" presStyleIdx="0" presStyleCnt="5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41" t="-45813" r="1041" b="-196187"/>
          </a:stretch>
        </a:blipFill>
      </dgm:spPr>
    </dgm:pt>
    <dgm:pt modelId="{C9ED7DD3-5B3D-4C34-AF9A-8BA76A36C79F}" type="pres">
      <dgm:prSet presAssocID="{4F601C02-010F-42B3-8B20-952664C4778A}" presName="text" presStyleLbl="node1" presStyleIdx="0" presStyleCnt="5">
        <dgm:presLayoutVars>
          <dgm:bulletEnabled val="1"/>
        </dgm:presLayoutVars>
      </dgm:prSet>
      <dgm:spPr/>
    </dgm:pt>
    <dgm:pt modelId="{6D764453-BE61-4A04-8301-CDEAF806B91D}" type="pres">
      <dgm:prSet presAssocID="{8A2A9859-0A93-459E-B87B-72EBE3CA4996}" presName="spacer" presStyleCnt="0"/>
      <dgm:spPr/>
    </dgm:pt>
    <dgm:pt modelId="{462400EB-B422-4268-B4EF-C186C48D947A}" type="pres">
      <dgm:prSet presAssocID="{4551C4F5-7B29-407A-8305-5E53126A01D9}" presName="comp" presStyleCnt="0"/>
      <dgm:spPr/>
    </dgm:pt>
    <dgm:pt modelId="{DB580F7B-3E9D-4C78-AFCD-B0C5E4F347C1}" type="pres">
      <dgm:prSet presAssocID="{4551C4F5-7B29-407A-8305-5E53126A01D9}" presName="box" presStyleLbl="node1" presStyleIdx="1" presStyleCnt="5"/>
      <dgm:spPr/>
    </dgm:pt>
    <dgm:pt modelId="{AC9B78DD-945C-4C2F-98E2-BBFFD3EA23EB}" type="pres">
      <dgm:prSet presAssocID="{4551C4F5-7B29-407A-8305-5E53126A01D9}" presName="img" presStyleLbl="fgImgPlace1" presStyleIdx="1" presStyleCnt="5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1919" b="-200081"/>
          </a:stretch>
        </a:blipFill>
      </dgm:spPr>
    </dgm:pt>
    <dgm:pt modelId="{72019923-36BE-4799-840F-964046B16E81}" type="pres">
      <dgm:prSet presAssocID="{4551C4F5-7B29-407A-8305-5E53126A01D9}" presName="text" presStyleLbl="node1" presStyleIdx="1" presStyleCnt="5">
        <dgm:presLayoutVars>
          <dgm:bulletEnabled val="1"/>
        </dgm:presLayoutVars>
      </dgm:prSet>
      <dgm:spPr/>
    </dgm:pt>
    <dgm:pt modelId="{4BE33C72-AA61-4118-AAD1-0E1E9E37364F}" type="pres">
      <dgm:prSet presAssocID="{558D1482-A82D-4DE9-8E46-35D57FEC1F57}" presName="spacer" presStyleCnt="0"/>
      <dgm:spPr/>
    </dgm:pt>
    <dgm:pt modelId="{963DDE46-4D26-45AC-812E-5F4CF8645E6A}" type="pres">
      <dgm:prSet presAssocID="{A8564E8C-D506-4C6C-B64E-149E7DAB70F8}" presName="comp" presStyleCnt="0"/>
      <dgm:spPr/>
    </dgm:pt>
    <dgm:pt modelId="{DF9AE407-6794-42EB-A9C3-8D1B33245301}" type="pres">
      <dgm:prSet presAssocID="{A8564E8C-D506-4C6C-B64E-149E7DAB70F8}" presName="box" presStyleLbl="node1" presStyleIdx="2" presStyleCnt="5"/>
      <dgm:spPr/>
    </dgm:pt>
    <dgm:pt modelId="{94744750-441C-489C-8BF6-1F7BB749F8DF}" type="pres">
      <dgm:prSet presAssocID="{A8564E8C-D506-4C6C-B64E-149E7DAB70F8}" presName="img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</dgm:pt>
    <dgm:pt modelId="{F42ED15A-6ECD-41FD-ACB9-7C9C9A78A301}" type="pres">
      <dgm:prSet presAssocID="{A8564E8C-D506-4C6C-B64E-149E7DAB70F8}" presName="text" presStyleLbl="node1" presStyleIdx="2" presStyleCnt="5">
        <dgm:presLayoutVars>
          <dgm:bulletEnabled val="1"/>
        </dgm:presLayoutVars>
      </dgm:prSet>
      <dgm:spPr/>
    </dgm:pt>
    <dgm:pt modelId="{00E4B48A-2847-4BC1-B6E2-EC494505459C}" type="pres">
      <dgm:prSet presAssocID="{184FED27-BB74-45DE-BD88-B91B623137E3}" presName="spacer" presStyleCnt="0"/>
      <dgm:spPr/>
    </dgm:pt>
    <dgm:pt modelId="{55CB3AE4-ED77-4AFF-B054-92A001DB2516}" type="pres">
      <dgm:prSet presAssocID="{1F149BD2-EE0B-4385-AE69-729A6ACE90D7}" presName="comp" presStyleCnt="0"/>
      <dgm:spPr/>
    </dgm:pt>
    <dgm:pt modelId="{84320499-5963-4CAB-918A-9771375AC04C}" type="pres">
      <dgm:prSet presAssocID="{1F149BD2-EE0B-4385-AE69-729A6ACE90D7}" presName="box" presStyleLbl="node1" presStyleIdx="3" presStyleCnt="5"/>
      <dgm:spPr/>
    </dgm:pt>
    <dgm:pt modelId="{DD5C8E38-573D-4EE9-BD86-793CFBD9CDA7}" type="pres">
      <dgm:prSet presAssocID="{1F149BD2-EE0B-4385-AE69-729A6ACE90D7}" presName="img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</dgm:pt>
    <dgm:pt modelId="{D0D3E16D-175F-47D8-9AA8-F69D3F46F58C}" type="pres">
      <dgm:prSet presAssocID="{1F149BD2-EE0B-4385-AE69-729A6ACE90D7}" presName="text" presStyleLbl="node1" presStyleIdx="3" presStyleCnt="5">
        <dgm:presLayoutVars>
          <dgm:bulletEnabled val="1"/>
        </dgm:presLayoutVars>
      </dgm:prSet>
      <dgm:spPr/>
    </dgm:pt>
    <dgm:pt modelId="{5BF34E7C-53A7-44BF-983E-E85F852EE5E3}" type="pres">
      <dgm:prSet presAssocID="{D71D5E38-8981-449E-A83B-A528819FB44D}" presName="spacer" presStyleCnt="0"/>
      <dgm:spPr/>
    </dgm:pt>
    <dgm:pt modelId="{84D97171-76D3-4D94-AD15-D712F45D47AE}" type="pres">
      <dgm:prSet presAssocID="{CF9B45EB-36FF-40F4-9A1D-611332ED55D0}" presName="comp" presStyleCnt="0"/>
      <dgm:spPr/>
    </dgm:pt>
    <dgm:pt modelId="{558ED699-C788-43BC-8682-9DCDF7FA75C7}" type="pres">
      <dgm:prSet presAssocID="{CF9B45EB-36FF-40F4-9A1D-611332ED55D0}" presName="box" presStyleLbl="node1" presStyleIdx="4" presStyleCnt="5"/>
      <dgm:spPr/>
    </dgm:pt>
    <dgm:pt modelId="{3C3CB684-F88A-4ED6-B57C-3A03437A6ADF}" type="pres">
      <dgm:prSet presAssocID="{CF9B45EB-36FF-40F4-9A1D-611332ED55D0}" presName="img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37B199B9-A5FA-471C-B5CA-84F7C56D5620}" type="pres">
      <dgm:prSet presAssocID="{CF9B45EB-36FF-40F4-9A1D-611332ED55D0}" presName="text" presStyleLbl="node1" presStyleIdx="4" presStyleCnt="5">
        <dgm:presLayoutVars>
          <dgm:bulletEnabled val="1"/>
        </dgm:presLayoutVars>
      </dgm:prSet>
      <dgm:spPr/>
    </dgm:pt>
  </dgm:ptLst>
  <dgm:cxnLst>
    <dgm:cxn modelId="{2C8DC914-DC07-4153-BB72-4AE29E660433}" type="presOf" srcId="{473D6F20-897B-46CC-AC73-99FBC9341560}" destId="{F42ED15A-6ECD-41FD-ACB9-7C9C9A78A301}" srcOrd="1" destOrd="1" presId="urn:microsoft.com/office/officeart/2005/8/layout/vList4"/>
    <dgm:cxn modelId="{C672C415-7E2B-4F74-B1E5-BDACC8ED1B45}" type="presOf" srcId="{439B5FE3-AC26-44C0-B416-63B66AC914F3}" destId="{558ED699-C788-43BC-8682-9DCDF7FA75C7}" srcOrd="0" destOrd="1" presId="urn:microsoft.com/office/officeart/2005/8/layout/vList4"/>
    <dgm:cxn modelId="{C7001F18-03A5-406B-ADBE-0CF6B52CA828}" type="presOf" srcId="{4F601C02-010F-42B3-8B20-952664C4778A}" destId="{43435BAE-412C-4E91-93C1-A7CEF809737C}" srcOrd="0" destOrd="0" presId="urn:microsoft.com/office/officeart/2005/8/layout/vList4"/>
    <dgm:cxn modelId="{15BE241D-BEC1-4D53-803F-E0C278BEA39A}" type="presOf" srcId="{6B1A0750-FBF7-4454-8D86-37B9422FC91E}" destId="{84320499-5963-4CAB-918A-9771375AC04C}" srcOrd="0" destOrd="1" presId="urn:microsoft.com/office/officeart/2005/8/layout/vList4"/>
    <dgm:cxn modelId="{BFC3D821-386E-4122-BF67-49F38D600B03}" srcId="{0CF3700B-07B1-4572-8DAF-7B6D9CEA5C3B}" destId="{4551C4F5-7B29-407A-8305-5E53126A01D9}" srcOrd="1" destOrd="0" parTransId="{48F82721-14E9-4B42-958F-2225E43182D2}" sibTransId="{558D1482-A82D-4DE9-8E46-35D57FEC1F57}"/>
    <dgm:cxn modelId="{F89B8527-65FD-40D6-92F9-C16FB722C415}" type="presOf" srcId="{1DF72E91-93AA-4705-A54E-ECE3FF296E08}" destId="{43435BAE-412C-4E91-93C1-A7CEF809737C}" srcOrd="0" destOrd="1" presId="urn:microsoft.com/office/officeart/2005/8/layout/vList4"/>
    <dgm:cxn modelId="{E49D5730-4623-48EC-B588-76F854F25096}" srcId="{4551C4F5-7B29-407A-8305-5E53126A01D9}" destId="{EE7289E7-7D9C-4CCF-BA0F-7BC906D3BE3B}" srcOrd="0" destOrd="0" parTransId="{390459CE-1CB2-4EE2-87C0-D066FAECFF26}" sibTransId="{339F1A29-A545-41F9-81AA-F90DA4ED8A9B}"/>
    <dgm:cxn modelId="{D31F8D3C-7BE1-4624-B56C-594D3050C302}" type="presOf" srcId="{CF9B45EB-36FF-40F4-9A1D-611332ED55D0}" destId="{558ED699-C788-43BC-8682-9DCDF7FA75C7}" srcOrd="0" destOrd="0" presId="urn:microsoft.com/office/officeart/2005/8/layout/vList4"/>
    <dgm:cxn modelId="{7AF1923E-2082-4D4A-8903-01462053F04D}" type="presOf" srcId="{1F149BD2-EE0B-4385-AE69-729A6ACE90D7}" destId="{D0D3E16D-175F-47D8-9AA8-F69D3F46F58C}" srcOrd="1" destOrd="0" presId="urn:microsoft.com/office/officeart/2005/8/layout/vList4"/>
    <dgm:cxn modelId="{89D6CD5E-D489-43C1-B629-E266842E5CB5}" srcId="{0CF3700B-07B1-4572-8DAF-7B6D9CEA5C3B}" destId="{4F601C02-010F-42B3-8B20-952664C4778A}" srcOrd="0" destOrd="0" parTransId="{50A499FF-6EBC-48CA-9BCA-6ADFCD4F3271}" sibTransId="{8A2A9859-0A93-459E-B87B-72EBE3CA4996}"/>
    <dgm:cxn modelId="{3E643A43-1BCF-4679-8ACF-6789EB273D6C}" type="presOf" srcId="{6B1A0750-FBF7-4454-8D86-37B9422FC91E}" destId="{D0D3E16D-175F-47D8-9AA8-F69D3F46F58C}" srcOrd="1" destOrd="1" presId="urn:microsoft.com/office/officeart/2005/8/layout/vList4"/>
    <dgm:cxn modelId="{F9F91F65-0304-4CA5-BCAE-D15C82FC2A27}" srcId="{0CF3700B-07B1-4572-8DAF-7B6D9CEA5C3B}" destId="{A8564E8C-D506-4C6C-B64E-149E7DAB70F8}" srcOrd="2" destOrd="0" parTransId="{B484BB04-5901-45A8-B104-C6D322C22059}" sibTransId="{184FED27-BB74-45DE-BD88-B91B623137E3}"/>
    <dgm:cxn modelId="{F7AE0949-8CCA-4330-BEDB-798681408186}" type="presOf" srcId="{EE7289E7-7D9C-4CCF-BA0F-7BC906D3BE3B}" destId="{72019923-36BE-4799-840F-964046B16E81}" srcOrd="1" destOrd="1" presId="urn:microsoft.com/office/officeart/2005/8/layout/vList4"/>
    <dgm:cxn modelId="{F572FE4F-0B05-4671-BF2B-74F52B65024E}" type="presOf" srcId="{473D6F20-897B-46CC-AC73-99FBC9341560}" destId="{DF9AE407-6794-42EB-A9C3-8D1B33245301}" srcOrd="0" destOrd="1" presId="urn:microsoft.com/office/officeart/2005/8/layout/vList4"/>
    <dgm:cxn modelId="{E7333D50-DFC3-40A4-AFD1-9C6A48EF48B3}" srcId="{CF9B45EB-36FF-40F4-9A1D-611332ED55D0}" destId="{439B5FE3-AC26-44C0-B416-63B66AC914F3}" srcOrd="0" destOrd="0" parTransId="{3BC1A26B-E9C9-4020-B858-2AF9C116B474}" sibTransId="{255D0B4D-D6B6-491F-83EE-B67D883B879D}"/>
    <dgm:cxn modelId="{FACCA076-5D00-4AED-B97B-A199DA5940FE}" type="presOf" srcId="{4551C4F5-7B29-407A-8305-5E53126A01D9}" destId="{72019923-36BE-4799-840F-964046B16E81}" srcOrd="1" destOrd="0" presId="urn:microsoft.com/office/officeart/2005/8/layout/vList4"/>
    <dgm:cxn modelId="{406F0A77-0C75-4D59-8BFD-E5E3101D8F09}" type="presOf" srcId="{1DF72E91-93AA-4705-A54E-ECE3FF296E08}" destId="{C9ED7DD3-5B3D-4C34-AF9A-8BA76A36C79F}" srcOrd="1" destOrd="1" presId="urn:microsoft.com/office/officeart/2005/8/layout/vList4"/>
    <dgm:cxn modelId="{0AEB8557-0758-4F19-97EE-CE1B4FA029A1}" srcId="{4F601C02-010F-42B3-8B20-952664C4778A}" destId="{1DF72E91-93AA-4705-A54E-ECE3FF296E08}" srcOrd="0" destOrd="0" parTransId="{5C1B0C62-5444-4C19-B2B3-6004D45B6851}" sibTransId="{FCF0B634-E82A-4E6F-9914-F4E5125CFA71}"/>
    <dgm:cxn modelId="{EF3E4579-9E24-4689-8587-0AD9561E599E}" type="presOf" srcId="{A8564E8C-D506-4C6C-B64E-149E7DAB70F8}" destId="{F42ED15A-6ECD-41FD-ACB9-7C9C9A78A301}" srcOrd="1" destOrd="0" presId="urn:microsoft.com/office/officeart/2005/8/layout/vList4"/>
    <dgm:cxn modelId="{34210782-F3D2-451B-8EAF-7387048D6389}" type="presOf" srcId="{1F149BD2-EE0B-4385-AE69-729A6ACE90D7}" destId="{84320499-5963-4CAB-918A-9771375AC04C}" srcOrd="0" destOrd="0" presId="urn:microsoft.com/office/officeart/2005/8/layout/vList4"/>
    <dgm:cxn modelId="{BDB41890-1E08-4FE9-AA3C-65C1031E2C49}" type="presOf" srcId="{4F601C02-010F-42B3-8B20-952664C4778A}" destId="{C9ED7DD3-5B3D-4C34-AF9A-8BA76A36C79F}" srcOrd="1" destOrd="0" presId="urn:microsoft.com/office/officeart/2005/8/layout/vList4"/>
    <dgm:cxn modelId="{A81921A4-71AE-468E-8BC5-4D51884ABEEC}" srcId="{A8564E8C-D506-4C6C-B64E-149E7DAB70F8}" destId="{473D6F20-897B-46CC-AC73-99FBC9341560}" srcOrd="0" destOrd="0" parTransId="{DD6D5BF1-AB4D-410E-838D-4E4C1E319720}" sibTransId="{B0EE3B83-6D03-4271-B301-8C3236DFC03C}"/>
    <dgm:cxn modelId="{DA6624AD-A463-4124-8C81-158C00A5F522}" srcId="{0CF3700B-07B1-4572-8DAF-7B6D9CEA5C3B}" destId="{1F149BD2-EE0B-4385-AE69-729A6ACE90D7}" srcOrd="3" destOrd="0" parTransId="{38A8FBEF-73F3-4ACA-B1C1-14FF2EAD8A7F}" sibTransId="{D71D5E38-8981-449E-A83B-A528819FB44D}"/>
    <dgm:cxn modelId="{7FDC01B8-154C-4E42-BD62-16EEBE1E45C6}" type="presOf" srcId="{CF9B45EB-36FF-40F4-9A1D-611332ED55D0}" destId="{37B199B9-A5FA-471C-B5CA-84F7C56D5620}" srcOrd="1" destOrd="0" presId="urn:microsoft.com/office/officeart/2005/8/layout/vList4"/>
    <dgm:cxn modelId="{9F66D9B9-183A-4309-A3C8-0467CA91F4FA}" type="presOf" srcId="{4551C4F5-7B29-407A-8305-5E53126A01D9}" destId="{DB580F7B-3E9D-4C78-AFCD-B0C5E4F347C1}" srcOrd="0" destOrd="0" presId="urn:microsoft.com/office/officeart/2005/8/layout/vList4"/>
    <dgm:cxn modelId="{50960FD3-648C-4FED-8A60-4EBB60312425}" type="presOf" srcId="{0CF3700B-07B1-4572-8DAF-7B6D9CEA5C3B}" destId="{FF8CE03A-5369-47F9-A12C-BB31A5F0F438}" srcOrd="0" destOrd="0" presId="urn:microsoft.com/office/officeart/2005/8/layout/vList4"/>
    <dgm:cxn modelId="{736690D8-4DF0-4BB6-8BD6-DC9778C21182}" type="presOf" srcId="{439B5FE3-AC26-44C0-B416-63B66AC914F3}" destId="{37B199B9-A5FA-471C-B5CA-84F7C56D5620}" srcOrd="1" destOrd="1" presId="urn:microsoft.com/office/officeart/2005/8/layout/vList4"/>
    <dgm:cxn modelId="{2FF2E2D9-57AF-4803-B38F-72474EC4779F}" srcId="{1F149BD2-EE0B-4385-AE69-729A6ACE90D7}" destId="{6B1A0750-FBF7-4454-8D86-37B9422FC91E}" srcOrd="0" destOrd="0" parTransId="{25A1F732-F582-4A07-A7A4-1B8814D6B487}" sibTransId="{2758795D-096D-4584-A00F-52530F760B3B}"/>
    <dgm:cxn modelId="{5710CDDE-FF63-4422-ABFF-F0CB88ED73C6}" type="presOf" srcId="{EE7289E7-7D9C-4CCF-BA0F-7BC906D3BE3B}" destId="{DB580F7B-3E9D-4C78-AFCD-B0C5E4F347C1}" srcOrd="0" destOrd="1" presId="urn:microsoft.com/office/officeart/2005/8/layout/vList4"/>
    <dgm:cxn modelId="{82E27CE3-E57B-49F3-AE89-F85B55CE2086}" srcId="{0CF3700B-07B1-4572-8DAF-7B6D9CEA5C3B}" destId="{CF9B45EB-36FF-40F4-9A1D-611332ED55D0}" srcOrd="4" destOrd="0" parTransId="{E852CB80-8BD5-4530-BA37-0105D7FCD8DB}" sibTransId="{6C6B7C67-1139-4A32-8BF3-347804E17691}"/>
    <dgm:cxn modelId="{2AA3B3EE-5D11-453D-9800-6FA0DF92A162}" type="presOf" srcId="{A8564E8C-D506-4C6C-B64E-149E7DAB70F8}" destId="{DF9AE407-6794-42EB-A9C3-8D1B33245301}" srcOrd="0" destOrd="0" presId="urn:microsoft.com/office/officeart/2005/8/layout/vList4"/>
    <dgm:cxn modelId="{CB2C6C1D-244C-40E7-801D-EBE7BB25BDD1}" type="presParOf" srcId="{FF8CE03A-5369-47F9-A12C-BB31A5F0F438}" destId="{47003DFE-E2F6-4E63-AF01-E9B48987417A}" srcOrd="0" destOrd="0" presId="urn:microsoft.com/office/officeart/2005/8/layout/vList4"/>
    <dgm:cxn modelId="{25318AD9-B887-49BA-B83C-47951C0666E0}" type="presParOf" srcId="{47003DFE-E2F6-4E63-AF01-E9B48987417A}" destId="{43435BAE-412C-4E91-93C1-A7CEF809737C}" srcOrd="0" destOrd="0" presId="urn:microsoft.com/office/officeart/2005/8/layout/vList4"/>
    <dgm:cxn modelId="{19128FE4-E4B5-4F81-99F5-EDAC8632D252}" type="presParOf" srcId="{47003DFE-E2F6-4E63-AF01-E9B48987417A}" destId="{5F827CE0-A89F-4938-B83C-CB3DFA2D2ADA}" srcOrd="1" destOrd="0" presId="urn:microsoft.com/office/officeart/2005/8/layout/vList4"/>
    <dgm:cxn modelId="{983B2840-0240-4EBF-BDB2-B18A707F2366}" type="presParOf" srcId="{47003DFE-E2F6-4E63-AF01-E9B48987417A}" destId="{C9ED7DD3-5B3D-4C34-AF9A-8BA76A36C79F}" srcOrd="2" destOrd="0" presId="urn:microsoft.com/office/officeart/2005/8/layout/vList4"/>
    <dgm:cxn modelId="{93575785-531B-4DDE-95EB-A69366E56E6F}" type="presParOf" srcId="{FF8CE03A-5369-47F9-A12C-BB31A5F0F438}" destId="{6D764453-BE61-4A04-8301-CDEAF806B91D}" srcOrd="1" destOrd="0" presId="urn:microsoft.com/office/officeart/2005/8/layout/vList4"/>
    <dgm:cxn modelId="{7DB52B0E-9B91-47BD-8C12-FB2384C5684C}" type="presParOf" srcId="{FF8CE03A-5369-47F9-A12C-BB31A5F0F438}" destId="{462400EB-B422-4268-B4EF-C186C48D947A}" srcOrd="2" destOrd="0" presId="urn:microsoft.com/office/officeart/2005/8/layout/vList4"/>
    <dgm:cxn modelId="{6E552E3F-4D9E-456B-810A-D974879112CD}" type="presParOf" srcId="{462400EB-B422-4268-B4EF-C186C48D947A}" destId="{DB580F7B-3E9D-4C78-AFCD-B0C5E4F347C1}" srcOrd="0" destOrd="0" presId="urn:microsoft.com/office/officeart/2005/8/layout/vList4"/>
    <dgm:cxn modelId="{A4729B61-A50D-4583-8E1B-13487A5C570F}" type="presParOf" srcId="{462400EB-B422-4268-B4EF-C186C48D947A}" destId="{AC9B78DD-945C-4C2F-98E2-BBFFD3EA23EB}" srcOrd="1" destOrd="0" presId="urn:microsoft.com/office/officeart/2005/8/layout/vList4"/>
    <dgm:cxn modelId="{62183002-68B7-4436-AD3E-4C6C92A155E5}" type="presParOf" srcId="{462400EB-B422-4268-B4EF-C186C48D947A}" destId="{72019923-36BE-4799-840F-964046B16E81}" srcOrd="2" destOrd="0" presId="urn:microsoft.com/office/officeart/2005/8/layout/vList4"/>
    <dgm:cxn modelId="{BA76FFE5-57C3-4F7A-B2E5-1CA772A569FA}" type="presParOf" srcId="{FF8CE03A-5369-47F9-A12C-BB31A5F0F438}" destId="{4BE33C72-AA61-4118-AAD1-0E1E9E37364F}" srcOrd="3" destOrd="0" presId="urn:microsoft.com/office/officeart/2005/8/layout/vList4"/>
    <dgm:cxn modelId="{D7D9B2E4-69AF-41D9-913B-60D26FB01970}" type="presParOf" srcId="{FF8CE03A-5369-47F9-A12C-BB31A5F0F438}" destId="{963DDE46-4D26-45AC-812E-5F4CF8645E6A}" srcOrd="4" destOrd="0" presId="urn:microsoft.com/office/officeart/2005/8/layout/vList4"/>
    <dgm:cxn modelId="{20C04ACB-D335-4301-9EE5-BE95567F895B}" type="presParOf" srcId="{963DDE46-4D26-45AC-812E-5F4CF8645E6A}" destId="{DF9AE407-6794-42EB-A9C3-8D1B33245301}" srcOrd="0" destOrd="0" presId="urn:microsoft.com/office/officeart/2005/8/layout/vList4"/>
    <dgm:cxn modelId="{C3665145-5481-43BA-B06B-308E72AADC42}" type="presParOf" srcId="{963DDE46-4D26-45AC-812E-5F4CF8645E6A}" destId="{94744750-441C-489C-8BF6-1F7BB749F8DF}" srcOrd="1" destOrd="0" presId="urn:microsoft.com/office/officeart/2005/8/layout/vList4"/>
    <dgm:cxn modelId="{C4981942-9AFC-4AE3-B78A-0C762FD4824B}" type="presParOf" srcId="{963DDE46-4D26-45AC-812E-5F4CF8645E6A}" destId="{F42ED15A-6ECD-41FD-ACB9-7C9C9A78A301}" srcOrd="2" destOrd="0" presId="urn:microsoft.com/office/officeart/2005/8/layout/vList4"/>
    <dgm:cxn modelId="{4773404B-1882-454C-964F-69E8DBF664C7}" type="presParOf" srcId="{FF8CE03A-5369-47F9-A12C-BB31A5F0F438}" destId="{00E4B48A-2847-4BC1-B6E2-EC494505459C}" srcOrd="5" destOrd="0" presId="urn:microsoft.com/office/officeart/2005/8/layout/vList4"/>
    <dgm:cxn modelId="{D8BA040D-35FC-4C33-9852-DD349AE59757}" type="presParOf" srcId="{FF8CE03A-5369-47F9-A12C-BB31A5F0F438}" destId="{55CB3AE4-ED77-4AFF-B054-92A001DB2516}" srcOrd="6" destOrd="0" presId="urn:microsoft.com/office/officeart/2005/8/layout/vList4"/>
    <dgm:cxn modelId="{4244D8B7-EBED-475D-850A-2FBEDCF7F84E}" type="presParOf" srcId="{55CB3AE4-ED77-4AFF-B054-92A001DB2516}" destId="{84320499-5963-4CAB-918A-9771375AC04C}" srcOrd="0" destOrd="0" presId="urn:microsoft.com/office/officeart/2005/8/layout/vList4"/>
    <dgm:cxn modelId="{23AF2250-6818-4BEC-9672-3EA1A67A1E20}" type="presParOf" srcId="{55CB3AE4-ED77-4AFF-B054-92A001DB2516}" destId="{DD5C8E38-573D-4EE9-BD86-793CFBD9CDA7}" srcOrd="1" destOrd="0" presId="urn:microsoft.com/office/officeart/2005/8/layout/vList4"/>
    <dgm:cxn modelId="{E31C064F-1E88-4A78-B15E-6C40B67D59BA}" type="presParOf" srcId="{55CB3AE4-ED77-4AFF-B054-92A001DB2516}" destId="{D0D3E16D-175F-47D8-9AA8-F69D3F46F58C}" srcOrd="2" destOrd="0" presId="urn:microsoft.com/office/officeart/2005/8/layout/vList4"/>
    <dgm:cxn modelId="{2451FD7E-5BC5-4B63-B292-AE35F1AFFBFC}" type="presParOf" srcId="{FF8CE03A-5369-47F9-A12C-BB31A5F0F438}" destId="{5BF34E7C-53A7-44BF-983E-E85F852EE5E3}" srcOrd="7" destOrd="0" presId="urn:microsoft.com/office/officeart/2005/8/layout/vList4"/>
    <dgm:cxn modelId="{27A20105-85DE-40E4-8E71-57AE984D17EA}" type="presParOf" srcId="{FF8CE03A-5369-47F9-A12C-BB31A5F0F438}" destId="{84D97171-76D3-4D94-AD15-D712F45D47AE}" srcOrd="8" destOrd="0" presId="urn:microsoft.com/office/officeart/2005/8/layout/vList4"/>
    <dgm:cxn modelId="{1C6ADF98-2740-450C-B378-1C441C7AEF02}" type="presParOf" srcId="{84D97171-76D3-4D94-AD15-D712F45D47AE}" destId="{558ED699-C788-43BC-8682-9DCDF7FA75C7}" srcOrd="0" destOrd="0" presId="urn:microsoft.com/office/officeart/2005/8/layout/vList4"/>
    <dgm:cxn modelId="{22D37CA2-CC85-4AB0-8AE2-C3C19CA3A615}" type="presParOf" srcId="{84D97171-76D3-4D94-AD15-D712F45D47AE}" destId="{3C3CB684-F88A-4ED6-B57C-3A03437A6ADF}" srcOrd="1" destOrd="0" presId="urn:microsoft.com/office/officeart/2005/8/layout/vList4"/>
    <dgm:cxn modelId="{EF11938C-6574-46EF-AC05-CE1486B421C0}" type="presParOf" srcId="{84D97171-76D3-4D94-AD15-D712F45D47AE}" destId="{37B199B9-A5FA-471C-B5CA-84F7C56D5620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010DD3-F94F-4CBA-9FFA-B80B20703BAB}">
      <dsp:nvSpPr>
        <dsp:cNvPr id="0" name=""/>
        <dsp:cNvSpPr/>
      </dsp:nvSpPr>
      <dsp:spPr>
        <a:xfrm>
          <a:off x="0" y="0"/>
          <a:ext cx="8128000" cy="243840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4E5C5B-8456-40BB-B566-F6017F9ABFED}">
      <dsp:nvSpPr>
        <dsp:cNvPr id="0" name=""/>
        <dsp:cNvSpPr/>
      </dsp:nvSpPr>
      <dsp:spPr>
        <a:xfrm>
          <a:off x="246078" y="325120"/>
          <a:ext cx="1775777" cy="178816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39000" r="-3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1462A1-4627-451B-A3EF-69965B5012C3}">
      <dsp:nvSpPr>
        <dsp:cNvPr id="0" name=""/>
        <dsp:cNvSpPr/>
      </dsp:nvSpPr>
      <dsp:spPr>
        <a:xfrm rot="10800000">
          <a:off x="246078" y="2438400"/>
          <a:ext cx="1775777" cy="298026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b="1" kern="1200" dirty="0">
              <a:solidFill>
                <a:schemeClr val="tx1"/>
              </a:solidFill>
              <a:latin typeface="Montserrat" panose="00000500000000000000" pitchFamily="2" charset="0"/>
            </a:rPr>
            <a:t>Nivel educativo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500" b="1" kern="1200" dirty="0">
            <a:solidFill>
              <a:schemeClr val="tx1"/>
            </a:solidFill>
            <a:latin typeface="Montserrat" panose="00000500000000000000" pitchFamily="2" charset="0"/>
          </a:endParaRP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 dirty="0">
              <a:latin typeface="Montserrat" panose="00000500000000000000" pitchFamily="2" charset="0"/>
            </a:rPr>
            <a:t>Preescolar (18)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 dirty="0">
              <a:latin typeface="Montserrat" panose="00000500000000000000" pitchFamily="2" charset="0"/>
            </a:rPr>
            <a:t>Primaria (19)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 dirty="0">
              <a:latin typeface="Montserrat" panose="00000500000000000000" pitchFamily="2" charset="0"/>
            </a:rPr>
            <a:t>Secundaria (28)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 dirty="0">
              <a:latin typeface="Montserrat" panose="00000500000000000000" pitchFamily="2" charset="0"/>
            </a:rPr>
            <a:t>Media Superior (4)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 dirty="0">
              <a:latin typeface="Montserrat" panose="00000500000000000000" pitchFamily="2" charset="0"/>
            </a:rPr>
            <a:t>Superior (15)</a:t>
          </a:r>
        </a:p>
      </dsp:txBody>
      <dsp:txXfrm rot="10800000">
        <a:off x="300689" y="2438400"/>
        <a:ext cx="1666555" cy="2925655"/>
      </dsp:txXfrm>
    </dsp:sp>
    <dsp:sp modelId="{C0847AE7-0395-4B89-8601-45F6A007B11D}">
      <dsp:nvSpPr>
        <dsp:cNvPr id="0" name=""/>
        <dsp:cNvSpPr/>
      </dsp:nvSpPr>
      <dsp:spPr>
        <a:xfrm>
          <a:off x="2199433" y="325120"/>
          <a:ext cx="1775777" cy="178816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26000" r="-2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E6798C-66BE-4438-8855-ABF68C53E63D}">
      <dsp:nvSpPr>
        <dsp:cNvPr id="0" name=""/>
        <dsp:cNvSpPr/>
      </dsp:nvSpPr>
      <dsp:spPr>
        <a:xfrm rot="10800000">
          <a:off x="2199433" y="2438400"/>
          <a:ext cx="1775777" cy="298026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b="1" kern="1200" dirty="0">
              <a:solidFill>
                <a:schemeClr val="tx1"/>
              </a:solidFill>
              <a:latin typeface="Montserrat" panose="00000500000000000000" pitchFamily="2" charset="0"/>
            </a:rPr>
            <a:t>Comunidad educativa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 dirty="0">
              <a:latin typeface="Montserrat" panose="00000500000000000000" pitchFamily="2" charset="0"/>
            </a:rPr>
            <a:t>2.986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500" kern="1200" dirty="0">
            <a:latin typeface="Montserrat" panose="00000500000000000000" pitchFamily="2" charset="0"/>
          </a:endParaRP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 dirty="0">
              <a:latin typeface="Montserrat" panose="00000500000000000000" pitchFamily="2" charset="0"/>
            </a:rPr>
            <a:t>272 docentes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 dirty="0">
              <a:latin typeface="Montserrat" panose="00000500000000000000" pitchFamily="2" charset="0"/>
            </a:rPr>
            <a:t>2.411 alumnos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 dirty="0">
              <a:latin typeface="Montserrat" panose="00000500000000000000" pitchFamily="2" charset="0"/>
            </a:rPr>
            <a:t>281 familiares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 dirty="0">
              <a:latin typeface="Montserrat" panose="00000500000000000000" pitchFamily="2" charset="0"/>
            </a:rPr>
            <a:t>22 directivos, secretarias, jardineros, etc.</a:t>
          </a:r>
        </a:p>
      </dsp:txBody>
      <dsp:txXfrm rot="10800000">
        <a:off x="2254044" y="2438400"/>
        <a:ext cx="1666555" cy="2925655"/>
      </dsp:txXfrm>
    </dsp:sp>
    <dsp:sp modelId="{84395AB4-D483-4071-9CE0-7907F3C0B4FA}">
      <dsp:nvSpPr>
        <dsp:cNvPr id="0" name=""/>
        <dsp:cNvSpPr/>
      </dsp:nvSpPr>
      <dsp:spPr>
        <a:xfrm>
          <a:off x="4152788" y="325120"/>
          <a:ext cx="1775777" cy="178816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l="-53000" r="-5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EB1214-99D4-4D2B-809C-C2AAEE3D6C7F}">
      <dsp:nvSpPr>
        <dsp:cNvPr id="0" name=""/>
        <dsp:cNvSpPr/>
      </dsp:nvSpPr>
      <dsp:spPr>
        <a:xfrm rot="10800000">
          <a:off x="4152788" y="2438400"/>
          <a:ext cx="1775777" cy="298026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b="1" kern="1200" dirty="0">
              <a:solidFill>
                <a:srgbClr val="000000"/>
              </a:solidFill>
              <a:latin typeface="Montserrat" panose="00000500000000000000" pitchFamily="2" charset="0"/>
              <a:ea typeface="+mn-ea"/>
              <a:cs typeface="+mn-cs"/>
            </a:rPr>
            <a:t>Tipo de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b="1" kern="1200" dirty="0">
              <a:solidFill>
                <a:srgbClr val="000000"/>
              </a:solidFill>
              <a:latin typeface="Montserrat" panose="00000500000000000000" pitchFamily="2" charset="0"/>
              <a:ea typeface="+mn-ea"/>
              <a:cs typeface="+mn-cs"/>
            </a:rPr>
            <a:t>huerto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700" kern="1200" dirty="0">
            <a:latin typeface="Montserrat" panose="00000500000000000000" pitchFamily="2" charset="0"/>
          </a:endParaRP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>
              <a:latin typeface="Montserrat" panose="00000500000000000000" pitchFamily="2" charset="0"/>
            </a:rPr>
            <a:t>5 duros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>
              <a:latin typeface="Montserrat" panose="00000500000000000000" pitchFamily="2" charset="0"/>
            </a:rPr>
            <a:t>36 blandos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>
              <a:latin typeface="Montserrat" panose="00000500000000000000" pitchFamily="2" charset="0"/>
            </a:rPr>
            <a:t>20 mixtos</a:t>
          </a:r>
        </a:p>
      </dsp:txBody>
      <dsp:txXfrm rot="10800000">
        <a:off x="4207399" y="2438400"/>
        <a:ext cx="1666555" cy="2925655"/>
      </dsp:txXfrm>
    </dsp:sp>
    <dsp:sp modelId="{6D44F1BD-A4F7-495F-821A-56EF6E43836F}">
      <dsp:nvSpPr>
        <dsp:cNvPr id="0" name=""/>
        <dsp:cNvSpPr/>
      </dsp:nvSpPr>
      <dsp:spPr>
        <a:xfrm>
          <a:off x="6106144" y="325120"/>
          <a:ext cx="1775777" cy="178816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132D93-D80C-43A8-800D-A2C96801F544}">
      <dsp:nvSpPr>
        <dsp:cNvPr id="0" name=""/>
        <dsp:cNvSpPr/>
      </dsp:nvSpPr>
      <dsp:spPr>
        <a:xfrm rot="10800000">
          <a:off x="6106144" y="2438400"/>
          <a:ext cx="1775777" cy="298026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b="1" kern="1200" dirty="0">
              <a:solidFill>
                <a:schemeClr val="tx1"/>
              </a:solidFill>
              <a:latin typeface="Montserrat" panose="00000500000000000000" pitchFamily="2" charset="0"/>
            </a:rPr>
            <a:t>Tamaños de huertos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500" kern="1200" dirty="0">
            <a:latin typeface="Montserrat" panose="00000500000000000000" pitchFamily="2" charset="0"/>
          </a:endParaRP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 dirty="0"/>
            <a:t>8.442 </a:t>
          </a:r>
          <a:r>
            <a:rPr lang="es-MX" sz="1500" kern="1200" dirty="0">
              <a:latin typeface="Montserrat" panose="00000500000000000000" pitchFamily="2" charset="0"/>
            </a:rPr>
            <a:t>m2 (Total)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 dirty="0">
              <a:latin typeface="Montserrat" panose="00000500000000000000" pitchFamily="2" charset="0"/>
            </a:rPr>
            <a:t>1000 m2 (Mayor)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 dirty="0"/>
            <a:t>138,40 </a:t>
          </a:r>
          <a:r>
            <a:rPr lang="es-MX" sz="1500" kern="1200" dirty="0">
              <a:latin typeface="Montserrat" panose="00000500000000000000" pitchFamily="2" charset="0"/>
            </a:rPr>
            <a:t>m2 (Promedio)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kern="1200" dirty="0">
              <a:latin typeface="Montserrat" panose="00000500000000000000" pitchFamily="2" charset="0"/>
            </a:rPr>
            <a:t>2 m2 (Menor)</a:t>
          </a:r>
        </a:p>
      </dsp:txBody>
      <dsp:txXfrm rot="10800000">
        <a:off x="6160755" y="2438400"/>
        <a:ext cx="1666555" cy="29256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435BAE-412C-4E91-93C1-A7CEF809737C}">
      <dsp:nvSpPr>
        <dsp:cNvPr id="0" name=""/>
        <dsp:cNvSpPr/>
      </dsp:nvSpPr>
      <dsp:spPr>
        <a:xfrm>
          <a:off x="0" y="0"/>
          <a:ext cx="7705039" cy="10027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Montserrat" panose="00000500000000000000" pitchFamily="2" charset="0"/>
            </a:rPr>
            <a:t>Medicinales, aromáticas y condimenticias (34)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dirty="0">
              <a:latin typeface="Montserrat" panose="00000500000000000000" pitchFamily="2" charset="0"/>
            </a:rPr>
            <a:t>Albahaca, hierbabuena, zacate limón, orégano,                         romero, sábila, lavanda, citronela y tomillo. </a:t>
          </a:r>
        </a:p>
      </dsp:txBody>
      <dsp:txXfrm>
        <a:off x="1641284" y="0"/>
        <a:ext cx="6063754" cy="1002770"/>
      </dsp:txXfrm>
    </dsp:sp>
    <dsp:sp modelId="{5F827CE0-A89F-4938-B83C-CB3DFA2D2ADA}">
      <dsp:nvSpPr>
        <dsp:cNvPr id="0" name=""/>
        <dsp:cNvSpPr/>
      </dsp:nvSpPr>
      <dsp:spPr>
        <a:xfrm>
          <a:off x="100277" y="100277"/>
          <a:ext cx="1541007" cy="802216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41" t="-45813" r="1041" b="-196187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580F7B-3E9D-4C78-AFCD-B0C5E4F347C1}">
      <dsp:nvSpPr>
        <dsp:cNvPr id="0" name=""/>
        <dsp:cNvSpPr/>
      </dsp:nvSpPr>
      <dsp:spPr>
        <a:xfrm>
          <a:off x="0" y="1103047"/>
          <a:ext cx="7705039" cy="10027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Montserrat" panose="00000500000000000000" pitchFamily="2" charset="0"/>
            </a:rPr>
            <a:t>Hortalizas (24)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dirty="0">
              <a:latin typeface="Montserrat" panose="00000500000000000000" pitchFamily="2" charset="0"/>
            </a:rPr>
            <a:t>Lechuga, acelga, cilantro, calabaza, rábano, jitomate, chiles, zanahoria, betabel y pepino.</a:t>
          </a:r>
        </a:p>
      </dsp:txBody>
      <dsp:txXfrm>
        <a:off x="1641284" y="1103047"/>
        <a:ext cx="6063754" cy="1002770"/>
      </dsp:txXfrm>
    </dsp:sp>
    <dsp:sp modelId="{AC9B78DD-945C-4C2F-98E2-BBFFD3EA23EB}">
      <dsp:nvSpPr>
        <dsp:cNvPr id="0" name=""/>
        <dsp:cNvSpPr/>
      </dsp:nvSpPr>
      <dsp:spPr>
        <a:xfrm>
          <a:off x="100277" y="1203325"/>
          <a:ext cx="1541007" cy="802216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1919" b="-200081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9AE407-6794-42EB-A9C3-8D1B33245301}">
      <dsp:nvSpPr>
        <dsp:cNvPr id="0" name=""/>
        <dsp:cNvSpPr/>
      </dsp:nvSpPr>
      <dsp:spPr>
        <a:xfrm>
          <a:off x="0" y="2206095"/>
          <a:ext cx="7705039" cy="10027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Montserrat" panose="00000500000000000000" pitchFamily="2" charset="0"/>
            </a:rPr>
            <a:t>Frutales (21)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dirty="0">
              <a:latin typeface="Montserrat" panose="00000500000000000000" pitchFamily="2" charset="0"/>
            </a:rPr>
            <a:t>Limón, guayaba, durazno, plátano, fresa, macadamia y zarzamora.</a:t>
          </a:r>
        </a:p>
      </dsp:txBody>
      <dsp:txXfrm>
        <a:off x="1641284" y="2206095"/>
        <a:ext cx="6063754" cy="1002770"/>
      </dsp:txXfrm>
    </dsp:sp>
    <dsp:sp modelId="{94744750-441C-489C-8BF6-1F7BB749F8DF}">
      <dsp:nvSpPr>
        <dsp:cNvPr id="0" name=""/>
        <dsp:cNvSpPr/>
      </dsp:nvSpPr>
      <dsp:spPr>
        <a:xfrm>
          <a:off x="100277" y="2306373"/>
          <a:ext cx="1541007" cy="80221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320499-5963-4CAB-918A-9771375AC04C}">
      <dsp:nvSpPr>
        <dsp:cNvPr id="0" name=""/>
        <dsp:cNvSpPr/>
      </dsp:nvSpPr>
      <dsp:spPr>
        <a:xfrm>
          <a:off x="0" y="3309143"/>
          <a:ext cx="7705039" cy="10027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Montserrat" panose="00000500000000000000" pitchFamily="2" charset="0"/>
            </a:rPr>
            <a:t>Granos y cereales (7)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dirty="0">
              <a:latin typeface="Montserrat" panose="00000500000000000000" pitchFamily="2" charset="0"/>
            </a:rPr>
            <a:t>Maíz, frijol y chícharos.</a:t>
          </a:r>
        </a:p>
      </dsp:txBody>
      <dsp:txXfrm>
        <a:off x="1641284" y="3309143"/>
        <a:ext cx="6063754" cy="1002770"/>
      </dsp:txXfrm>
    </dsp:sp>
    <dsp:sp modelId="{DD5C8E38-573D-4EE9-BD86-793CFBD9CDA7}">
      <dsp:nvSpPr>
        <dsp:cNvPr id="0" name=""/>
        <dsp:cNvSpPr/>
      </dsp:nvSpPr>
      <dsp:spPr>
        <a:xfrm>
          <a:off x="100277" y="3409421"/>
          <a:ext cx="1541007" cy="80221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8ED699-C788-43BC-8682-9DCDF7FA75C7}">
      <dsp:nvSpPr>
        <dsp:cNvPr id="0" name=""/>
        <dsp:cNvSpPr/>
      </dsp:nvSpPr>
      <dsp:spPr>
        <a:xfrm>
          <a:off x="0" y="4412191"/>
          <a:ext cx="7705039" cy="10027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Montserrat" panose="00000500000000000000" pitchFamily="2" charset="0"/>
            </a:rPr>
            <a:t>Alimenticias no convencionales (3)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dirty="0">
              <a:latin typeface="Montserrat" panose="00000500000000000000" pitchFamily="2" charset="0"/>
            </a:rPr>
            <a:t>Chaya, verdolaga y acuyo.</a:t>
          </a:r>
        </a:p>
      </dsp:txBody>
      <dsp:txXfrm>
        <a:off x="1641284" y="4412191"/>
        <a:ext cx="6063754" cy="1002770"/>
      </dsp:txXfrm>
    </dsp:sp>
    <dsp:sp modelId="{3C3CB684-F88A-4ED6-B57C-3A03437A6ADF}">
      <dsp:nvSpPr>
        <dsp:cNvPr id="0" name=""/>
        <dsp:cNvSpPr/>
      </dsp:nvSpPr>
      <dsp:spPr>
        <a:xfrm>
          <a:off x="100277" y="4512469"/>
          <a:ext cx="1541007" cy="80221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83A2CBCD-D0CD-470A-8125-11D8BDCD77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0A44074-F976-4B68-91FD-FAACFEEFEC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109786-590B-407C-92A2-33E028BC7990}" type="datetimeFigureOut">
              <a:rPr lang="es-MX" smtClean="0"/>
              <a:t>16/10/2024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794DB6A-D6E3-4890-ABCF-82DEF3DEC8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73CEE43-3500-4405-887D-7572590629C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A53C76-4F69-40F3-8576-EBC1E6B6E8A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90556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09fca2001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09fca20012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09fca2001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09fca20012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2680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7281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6139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8762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1070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1300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82939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s-MX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Por otro lado, dichos huertos también muestran necesidades puntuales que ponen en riesgo la operatividad, continuidad y sin duda los beneficios socioecológicos de esta herramienta. Ahora bien, esta primera aproximación a la caracterización de los huertos educativos de la zona, representa un esfuerzo para su visibilización y articulación. En todo caso, los esfuerzos colectivos serán cruciales para planificar estrategias integrales que coadyuven a la consolidación de huertos agroecológicos.</a:t>
            </a:r>
            <a:endParaRPr lang="es-MX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56634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1b1a85a42385f3e4_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1" name="Google Shape;11;g1b1a85a42385f3e4_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2" name="Google Shape;12;g1b1a85a42385f3e4_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1b1a85a42385f3e4_39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g1b1a85a42385f3e4_39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g1b1a85a42385f3e4_3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1b1a85a42385f3e4_4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b1a85a42385f3e4_45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g1b1a85a42385f3e4_45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g1b1a85a42385f3e4_45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4" name="Google Shape;54;g1b1a85a42385f3e4_45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g1b1a85a42385f3e4_45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b1a85a42385f3e4_60"/>
          <p:cNvSpPr/>
          <p:nvPr/>
        </p:nvSpPr>
        <p:spPr>
          <a:xfrm>
            <a:off x="0" y="4953000"/>
            <a:ext cx="12188700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g1b1a85a42385f3e4_60"/>
          <p:cNvSpPr/>
          <p:nvPr/>
        </p:nvSpPr>
        <p:spPr>
          <a:xfrm>
            <a:off x="15" y="4915076"/>
            <a:ext cx="12188700" cy="6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g1b1a85a42385f3e4_60"/>
          <p:cNvSpPr txBox="1">
            <a:spLocks noGrp="1"/>
          </p:cNvSpPr>
          <p:nvPr>
            <p:ph type="title"/>
          </p:nvPr>
        </p:nvSpPr>
        <p:spPr>
          <a:xfrm>
            <a:off x="1097280" y="5074920"/>
            <a:ext cx="10113600" cy="8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defRPr sz="36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g1b1a85a42385f3e4_60"/>
          <p:cNvSpPr>
            <a:spLocks noGrp="1"/>
          </p:cNvSpPr>
          <p:nvPr>
            <p:ph type="pic" idx="2"/>
          </p:nvPr>
        </p:nvSpPr>
        <p:spPr>
          <a:xfrm>
            <a:off x="15" y="0"/>
            <a:ext cx="12192000" cy="4915200"/>
          </a:xfrm>
          <a:prstGeom prst="rect">
            <a:avLst/>
          </a:prstGeom>
          <a:solidFill>
            <a:srgbClr val="D2CDB0"/>
          </a:solidFill>
          <a:ln>
            <a:noFill/>
          </a:ln>
        </p:spPr>
      </p:sp>
      <p:sp>
        <p:nvSpPr>
          <p:cNvPr id="70" name="Google Shape;70;g1b1a85a42385f3e4_60"/>
          <p:cNvSpPr txBox="1">
            <a:spLocks noGrp="1"/>
          </p:cNvSpPr>
          <p:nvPr>
            <p:ph type="body" idx="1"/>
          </p:nvPr>
        </p:nvSpPr>
        <p:spPr>
          <a:xfrm>
            <a:off x="1097280" y="5907024"/>
            <a:ext cx="101133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 dirty="0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E8C1A93-C8BD-42D3-8EB3-6C16BB2ACF3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 smtClean="0"/>
              <a:t>‹Nº›</a:t>
            </a:fld>
            <a:endParaRPr lang="es-PY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b1a85a42385f3e4_69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g1b1a85a42385f3e4_69"/>
          <p:cNvSpPr txBox="1">
            <a:spLocks noGrp="1"/>
          </p:cNvSpPr>
          <p:nvPr>
            <p:ph type="body" idx="1"/>
          </p:nvPr>
        </p:nvSpPr>
        <p:spPr>
          <a:xfrm>
            <a:off x="1097278" y="1845734"/>
            <a:ext cx="49377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g1b1a85a42385f3e4_69"/>
          <p:cNvSpPr txBox="1">
            <a:spLocks noGrp="1"/>
          </p:cNvSpPr>
          <p:nvPr>
            <p:ph type="body" idx="2"/>
          </p:nvPr>
        </p:nvSpPr>
        <p:spPr>
          <a:xfrm>
            <a:off x="6217920" y="1845735"/>
            <a:ext cx="49377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8" name="Google Shape;78;g1b1a85a42385f3e4_69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g1b1a85a42385f3e4_69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g1b1a85a42385f3e4_69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1b1a85a42385f3e4_8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g1b1a85a42385f3e4_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g1b1a85a42385f3e4_1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g1b1a85a42385f3e4_1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g1b1a85a42385f3e4_1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1b1a85a42385f3e4_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g1b1a85a42385f3e4_1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g1b1a85a42385f3e4_1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g1b1a85a42385f3e4_1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1b1a85a42385f3e4_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g1b1a85a42385f3e4_2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1b1a85a42385f3e4_23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g1b1a85a42385f3e4_23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g1b1a85a42385f3e4_2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1b1a85a42385f3e4_27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g1b1a85a42385f3e4_2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1b1a85a42385f3e4_30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g1b1a85a42385f3e4_30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g1b1a85a42385f3e4_30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g1b1a85a42385f3e4_30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g1b1a85a42385f3e4_3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1b1a85a42385f3e4_36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g1b1a85a42385f3e4_3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1b1a85a42385f3e4_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g1b1a85a42385f3e4_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g1b1a85a42385f3e4_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g"/><Relationship Id="rId5" Type="http://schemas.openxmlformats.org/officeDocument/2006/relationships/hyperlink" Target="https://huertosxalapa.ushahidi.io/" TargetMode="Externa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1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09fca20012_0_10"/>
          <p:cNvSpPr txBox="1">
            <a:spLocks noGrp="1"/>
          </p:cNvSpPr>
          <p:nvPr>
            <p:ph type="ctrTitle"/>
          </p:nvPr>
        </p:nvSpPr>
        <p:spPr>
          <a:xfrm>
            <a:off x="2603900" y="-163875"/>
            <a:ext cx="7791000" cy="35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Arial"/>
              <a:buNone/>
            </a:pPr>
            <a:r>
              <a:rPr lang="es-MX" sz="44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Caracterización de huertos educativos y sus principales necesidades</a:t>
            </a:r>
            <a:endParaRPr sz="44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Arial"/>
              <a:buNone/>
            </a:pPr>
            <a:r>
              <a:rPr lang="es-PY" sz="3811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en el centro de Veracruz, México</a:t>
            </a:r>
            <a:endParaRPr sz="3811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6" name="Google Shape;86;g309fca20012_0_10"/>
          <p:cNvSpPr txBox="1"/>
          <p:nvPr/>
        </p:nvSpPr>
        <p:spPr>
          <a:xfrm>
            <a:off x="6629200" y="3555850"/>
            <a:ext cx="52017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Arial"/>
              <a:buNone/>
            </a:pPr>
            <a:r>
              <a:rPr lang="es-PY" sz="2511" b="1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Por: Juan Fontalvo, Ma. Teresa Pulido &amp; Miguel Á. Escalona</a:t>
            </a:r>
            <a:endParaRPr sz="2511" b="1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09fca20012_0_10"/>
          <p:cNvSpPr txBox="1">
            <a:spLocks noGrp="1"/>
          </p:cNvSpPr>
          <p:nvPr>
            <p:ph type="ctrTitle"/>
          </p:nvPr>
        </p:nvSpPr>
        <p:spPr>
          <a:xfrm>
            <a:off x="6629199" y="-163875"/>
            <a:ext cx="5081538" cy="3067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Arial"/>
              <a:buNone/>
            </a:pPr>
            <a:r>
              <a:rPr lang="es-MX" sz="6000" b="1" dirty="0">
                <a:solidFill>
                  <a:schemeClr val="lt1"/>
                </a:solidFill>
                <a:latin typeface="Montserrat"/>
                <a:ea typeface="Raleway"/>
                <a:cs typeface="Raleway"/>
                <a:sym typeface="Montserrat"/>
              </a:rPr>
              <a:t>Sembremos </a:t>
            </a:r>
            <a:br>
              <a:rPr lang="es-MX" sz="6000" b="1" dirty="0">
                <a:solidFill>
                  <a:schemeClr val="lt1"/>
                </a:solidFill>
                <a:latin typeface="Montserrat"/>
                <a:ea typeface="Raleway"/>
                <a:cs typeface="Raleway"/>
                <a:sym typeface="Montserrat"/>
              </a:rPr>
            </a:br>
            <a:r>
              <a:rPr lang="es-MX" sz="6000" b="1" dirty="0">
                <a:solidFill>
                  <a:schemeClr val="lt1"/>
                </a:solidFill>
                <a:latin typeface="Montserrat"/>
                <a:ea typeface="Raleway"/>
                <a:cs typeface="Raleway"/>
                <a:sym typeface="Montserrat"/>
              </a:rPr>
              <a:t>las escuelas</a:t>
            </a:r>
            <a:endParaRPr sz="4800" b="1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6" name="Google Shape;86;g309fca20012_0_10"/>
          <p:cNvSpPr txBox="1"/>
          <p:nvPr/>
        </p:nvSpPr>
        <p:spPr>
          <a:xfrm>
            <a:off x="6749362" y="3429000"/>
            <a:ext cx="52017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Arial"/>
              <a:buNone/>
            </a:pPr>
            <a:r>
              <a:rPr lang="es-MX" sz="2511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jfontalvo@iies.unam.mx</a:t>
            </a:r>
            <a:endParaRPr sz="2511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074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09fca20012_0_22"/>
          <p:cNvSpPr txBox="1"/>
          <p:nvPr/>
        </p:nvSpPr>
        <p:spPr>
          <a:xfrm>
            <a:off x="532066" y="1694591"/>
            <a:ext cx="5168700" cy="3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Los huertos educativos son una herramienta pedagógica con gran potencial para masificar la agroecología (Ferguson </a:t>
            </a:r>
            <a:r>
              <a:rPr lang="es-MX" sz="1600" i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et al., </a:t>
            </a:r>
            <a:r>
              <a:rPr lang="es-MX" sz="16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2018).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En el caso de Xalapa, coexisten la Red de Huertos Educativos y Comunitarios de Xalapa (Merçon, 2018) y la Red de Huertos de la Universidad Veracruzana (Fontalvo-Buelvas &amp; de la Cruz-Elizondo, 2021).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Poco se ha documentado sobre la composición socioecológica de estos huertos y mucho menos se han hecho diagnósticos de sus desafíos.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Título 4">
            <a:extLst>
              <a:ext uri="{FF2B5EF4-FFF2-40B4-BE49-F238E27FC236}">
                <a16:creationId xmlns:a16="http://schemas.microsoft.com/office/drawing/2014/main" id="{111DA85B-57C1-444E-83DE-533B3AA24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24" y="550442"/>
            <a:ext cx="5315434" cy="918075"/>
          </a:xfrm>
        </p:spPr>
        <p:txBody>
          <a:bodyPr>
            <a:normAutofit/>
          </a:bodyPr>
          <a:lstStyle/>
          <a:p>
            <a:r>
              <a:rPr lang="es-MX" sz="4000" b="1" cap="none" dirty="0">
                <a:solidFill>
                  <a:schemeClr val="accent1">
                    <a:lumMod val="75000"/>
                  </a:schemeClr>
                </a:solidFill>
                <a:latin typeface="Monserrat"/>
              </a:rPr>
              <a:t>Introducción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008303D-0868-4640-AB1A-0C6A21CA3B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19"/>
          <a:stretch/>
        </p:blipFill>
        <p:spPr>
          <a:xfrm>
            <a:off x="6411026" y="775031"/>
            <a:ext cx="5315432" cy="4856899"/>
          </a:xfrm>
          <a:prstGeom prst="flowChartDelay">
            <a:avLst/>
          </a:prstGeom>
        </p:spPr>
      </p:pic>
    </p:spTree>
    <p:extLst>
      <p:ext uri="{BB962C8B-B14F-4D97-AF65-F5344CB8AC3E}">
        <p14:creationId xmlns:p14="http://schemas.microsoft.com/office/powerpoint/2010/main" val="1226666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B63C0BB7-10D7-4D49-89A0-671D1BCCA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8" y="476442"/>
            <a:ext cx="5562201" cy="563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4">
            <a:extLst>
              <a:ext uri="{FF2B5EF4-FFF2-40B4-BE49-F238E27FC236}">
                <a16:creationId xmlns:a16="http://schemas.microsoft.com/office/drawing/2014/main" id="{111DA85B-57C1-444E-83DE-533B3AA24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233" y="-236436"/>
            <a:ext cx="5315434" cy="918075"/>
          </a:xfrm>
        </p:spPr>
        <p:txBody>
          <a:bodyPr>
            <a:normAutofit/>
          </a:bodyPr>
          <a:lstStyle/>
          <a:p>
            <a:r>
              <a:rPr lang="es-MX" sz="4000" b="1" cap="none" dirty="0">
                <a:solidFill>
                  <a:schemeClr val="accent1">
                    <a:lumMod val="75000"/>
                  </a:schemeClr>
                </a:solidFill>
                <a:latin typeface="Monserrat"/>
              </a:rPr>
              <a:t>Métodos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D15BF12-DCCF-4DEF-BD12-EF2847246B31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" t="2954" r="49278" b="19503"/>
          <a:stretch/>
        </p:blipFill>
        <p:spPr bwMode="auto">
          <a:xfrm>
            <a:off x="6336428" y="80211"/>
            <a:ext cx="5321773" cy="60319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63054E00-8E5B-4A2D-A35F-A0EB8EA4C35A}"/>
              </a:ext>
            </a:extLst>
          </p:cNvPr>
          <p:cNvSpPr/>
          <p:nvPr/>
        </p:nvSpPr>
        <p:spPr>
          <a:xfrm>
            <a:off x="11261558" y="5614737"/>
            <a:ext cx="577516" cy="36896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74677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42DCE87-80EA-4FFC-8F8B-467629E268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8"/>
          <a:stretch/>
        </p:blipFill>
        <p:spPr bwMode="auto">
          <a:xfrm>
            <a:off x="3761117" y="-104132"/>
            <a:ext cx="8430883" cy="619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D74AAFF-9F02-419B-AD4A-D6BAD43EA58F}"/>
              </a:ext>
            </a:extLst>
          </p:cNvPr>
          <p:cNvSpPr txBox="1"/>
          <p:nvPr/>
        </p:nvSpPr>
        <p:spPr>
          <a:xfrm>
            <a:off x="5744886" y="6361860"/>
            <a:ext cx="84940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</a:rPr>
              <a:t>Disponible en: </a:t>
            </a:r>
            <a:r>
              <a:rPr lang="es-MX" b="1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https://huertosxalapa.ushahidi.io</a:t>
            </a:r>
            <a:r>
              <a:rPr lang="es-MX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A67759B-C56A-4792-B2CB-271C54A2FA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6083"/>
          <a:stretch/>
        </p:blipFill>
        <p:spPr>
          <a:xfrm>
            <a:off x="836127" y="837099"/>
            <a:ext cx="2300959" cy="2237820"/>
          </a:xfrm>
          <a:prstGeom prst="ellipse">
            <a:avLst/>
          </a:prstGeom>
          <a:ln w="57150">
            <a:solidFill>
              <a:srgbClr val="C00000"/>
            </a:solidFill>
          </a:ln>
        </p:spPr>
      </p:pic>
      <p:pic>
        <p:nvPicPr>
          <p:cNvPr id="7" name="Picture 6" descr="Jardín Etnobiológico INECOL">
            <a:extLst>
              <a:ext uri="{FF2B5EF4-FFF2-40B4-BE49-F238E27FC236}">
                <a16:creationId xmlns:a16="http://schemas.microsoft.com/office/drawing/2014/main" id="{A79B1F50-B967-4CD5-B64C-E5E5B10204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4" t="22078"/>
          <a:stretch/>
        </p:blipFill>
        <p:spPr bwMode="auto">
          <a:xfrm>
            <a:off x="836127" y="3312747"/>
            <a:ext cx="2300959" cy="2237820"/>
          </a:xfrm>
          <a:prstGeom prst="ellipse">
            <a:avLst/>
          </a:prstGeom>
          <a:noFill/>
          <a:ln w="762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4">
            <a:extLst>
              <a:ext uri="{FF2B5EF4-FFF2-40B4-BE49-F238E27FC236}">
                <a16:creationId xmlns:a16="http://schemas.microsoft.com/office/drawing/2014/main" id="{138C7480-AE37-4DB9-964E-7366B9769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1" y="-199890"/>
            <a:ext cx="5315434" cy="918075"/>
          </a:xfrm>
        </p:spPr>
        <p:txBody>
          <a:bodyPr>
            <a:normAutofit/>
          </a:bodyPr>
          <a:lstStyle/>
          <a:p>
            <a:r>
              <a:rPr lang="es-MX" sz="4000" b="1" dirty="0">
                <a:solidFill>
                  <a:schemeClr val="accent1">
                    <a:lumMod val="75000"/>
                  </a:schemeClr>
                </a:solidFill>
                <a:latin typeface="Monserrat"/>
              </a:rPr>
              <a:t>Resultados</a:t>
            </a:r>
            <a:endParaRPr lang="es-MX" sz="4000" b="1" cap="none" dirty="0">
              <a:solidFill>
                <a:schemeClr val="accent1">
                  <a:lumMod val="75000"/>
                </a:schemeClr>
              </a:solidFill>
              <a:latin typeface="Monserrat"/>
            </a:endParaRPr>
          </a:p>
        </p:txBody>
      </p:sp>
    </p:spTree>
    <p:extLst>
      <p:ext uri="{BB962C8B-B14F-4D97-AF65-F5344CB8AC3E}">
        <p14:creationId xmlns:p14="http://schemas.microsoft.com/office/powerpoint/2010/main" val="2557120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09fca20012_0_22"/>
          <p:cNvSpPr txBox="1"/>
          <p:nvPr/>
        </p:nvSpPr>
        <p:spPr>
          <a:xfrm>
            <a:off x="612275" y="1196544"/>
            <a:ext cx="3711741" cy="3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38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61</a:t>
            </a:r>
            <a:r>
              <a:rPr lang="es-MX" sz="2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Huertos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Educativos</a:t>
            </a:r>
            <a:endParaRPr sz="36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C404D99-14C7-49C8-A79B-73FDC2FA71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6293627"/>
              </p:ext>
            </p:extLst>
          </p:nvPr>
        </p:nvGraphicFramePr>
        <p:xfrm>
          <a:off x="3834063" y="43090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ítulo 4">
            <a:extLst>
              <a:ext uri="{FF2B5EF4-FFF2-40B4-BE49-F238E27FC236}">
                <a16:creationId xmlns:a16="http://schemas.microsoft.com/office/drawing/2014/main" id="{E0BC890E-B352-4107-8E16-2B22042DD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275" y="329496"/>
            <a:ext cx="5315434" cy="918075"/>
          </a:xfrm>
        </p:spPr>
        <p:txBody>
          <a:bodyPr>
            <a:normAutofit/>
          </a:bodyPr>
          <a:lstStyle/>
          <a:p>
            <a:r>
              <a:rPr lang="es-MX" sz="4000" b="1" dirty="0">
                <a:solidFill>
                  <a:schemeClr val="accent1">
                    <a:lumMod val="75000"/>
                  </a:schemeClr>
                </a:solidFill>
                <a:latin typeface="Monserrat"/>
              </a:rPr>
              <a:t>Resultados</a:t>
            </a:r>
            <a:endParaRPr lang="es-MX" sz="4000" b="1" cap="none" dirty="0">
              <a:solidFill>
                <a:schemeClr val="accent1">
                  <a:lumMod val="75000"/>
                </a:schemeClr>
              </a:solidFill>
              <a:latin typeface="Monserrat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2AFFB8F-7651-43C5-A47E-DEF99DA3B8CC}"/>
              </a:ext>
            </a:extLst>
          </p:cNvPr>
          <p:cNvSpPr txBox="1"/>
          <p:nvPr/>
        </p:nvSpPr>
        <p:spPr>
          <a:xfrm>
            <a:off x="665748" y="4486081"/>
            <a:ext cx="31683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dirty="0">
                <a:solidFill>
                  <a:schemeClr val="accent1">
                    <a:lumMod val="75000"/>
                  </a:schemeClr>
                </a:solidFill>
                <a:effectLst/>
                <a:latin typeface="Monserrat"/>
                <a:ea typeface="Arial" panose="020B0604020202020204" pitchFamily="34" charset="0"/>
              </a:rPr>
              <a:t>Públicos: 85,25%</a:t>
            </a:r>
          </a:p>
          <a:p>
            <a:r>
              <a:rPr lang="es-MX" sz="2000" dirty="0">
                <a:solidFill>
                  <a:schemeClr val="accent1">
                    <a:lumMod val="75000"/>
                  </a:schemeClr>
                </a:solidFill>
                <a:latin typeface="Monserrat"/>
                <a:ea typeface="Arial" panose="020B0604020202020204" pitchFamily="34" charset="0"/>
              </a:rPr>
              <a:t>Privados: </a:t>
            </a:r>
            <a:r>
              <a:rPr lang="es-MX" sz="2000" dirty="0">
                <a:solidFill>
                  <a:schemeClr val="accent1">
                    <a:lumMod val="75000"/>
                  </a:schemeClr>
                </a:solidFill>
                <a:effectLst/>
                <a:latin typeface="Monserrat"/>
                <a:ea typeface="Arial" panose="020B0604020202020204" pitchFamily="34" charset="0"/>
              </a:rPr>
              <a:t>14,75% </a:t>
            </a:r>
            <a:endParaRPr lang="es-MX" sz="2000" dirty="0">
              <a:solidFill>
                <a:schemeClr val="accent1">
                  <a:lumMod val="75000"/>
                </a:schemeClr>
              </a:solidFill>
              <a:latin typeface="Monserrat"/>
            </a:endParaRPr>
          </a:p>
        </p:txBody>
      </p:sp>
    </p:spTree>
    <p:extLst>
      <p:ext uri="{BB962C8B-B14F-4D97-AF65-F5344CB8AC3E}">
        <p14:creationId xmlns:p14="http://schemas.microsoft.com/office/powerpoint/2010/main" val="3745437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96524AA-F229-4DB7-818D-F6828EFAE4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0886216"/>
              </p:ext>
            </p:extLst>
          </p:nvPr>
        </p:nvGraphicFramePr>
        <p:xfrm>
          <a:off x="4015466" y="329496"/>
          <a:ext cx="770503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Google Shape;108;g309fca20012_0_22">
            <a:extLst>
              <a:ext uri="{FF2B5EF4-FFF2-40B4-BE49-F238E27FC236}">
                <a16:creationId xmlns:a16="http://schemas.microsoft.com/office/drawing/2014/main" id="{2FFDF9F7-D954-4206-A2B0-B7408739C7DC}"/>
              </a:ext>
            </a:extLst>
          </p:cNvPr>
          <p:cNvSpPr txBox="1"/>
          <p:nvPr/>
        </p:nvSpPr>
        <p:spPr>
          <a:xfrm>
            <a:off x="612275" y="1196544"/>
            <a:ext cx="3711741" cy="3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38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90</a:t>
            </a:r>
            <a:r>
              <a:rPr lang="es-MX" sz="2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Especies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de plantas comestibles</a:t>
            </a:r>
            <a:endParaRPr sz="36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Título 4">
            <a:extLst>
              <a:ext uri="{FF2B5EF4-FFF2-40B4-BE49-F238E27FC236}">
                <a16:creationId xmlns:a16="http://schemas.microsoft.com/office/drawing/2014/main" id="{2CDFC946-7326-4CD2-AE12-C03BB31C8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275" y="329496"/>
            <a:ext cx="5315434" cy="918075"/>
          </a:xfrm>
        </p:spPr>
        <p:txBody>
          <a:bodyPr>
            <a:normAutofit/>
          </a:bodyPr>
          <a:lstStyle/>
          <a:p>
            <a:r>
              <a:rPr lang="es-MX" sz="4000" b="1" dirty="0">
                <a:solidFill>
                  <a:schemeClr val="accent1">
                    <a:lumMod val="75000"/>
                  </a:schemeClr>
                </a:solidFill>
                <a:latin typeface="Monserrat"/>
              </a:rPr>
              <a:t>Resultados</a:t>
            </a:r>
            <a:endParaRPr lang="es-MX" sz="4000" b="1" cap="none" dirty="0">
              <a:solidFill>
                <a:schemeClr val="accent1">
                  <a:lumMod val="75000"/>
                </a:schemeClr>
              </a:solidFill>
              <a:latin typeface="Mon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4">
            <a:extLst>
              <a:ext uri="{FF2B5EF4-FFF2-40B4-BE49-F238E27FC236}">
                <a16:creationId xmlns:a16="http://schemas.microsoft.com/office/drawing/2014/main" id="{335F5351-3C01-4D2E-8E9B-4B2810209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24" y="550442"/>
            <a:ext cx="5315434" cy="1002313"/>
          </a:xfrm>
        </p:spPr>
        <p:txBody>
          <a:bodyPr>
            <a:normAutofit/>
          </a:bodyPr>
          <a:lstStyle/>
          <a:p>
            <a:r>
              <a:rPr lang="es-MX" sz="2800" cap="none" dirty="0">
                <a:solidFill>
                  <a:schemeClr val="accent1">
                    <a:lumMod val="75000"/>
                  </a:schemeClr>
                </a:solidFill>
                <a:latin typeface="Monserrat"/>
              </a:rPr>
              <a:t>Principales necesidades de los huertos educativos en Xalapa</a:t>
            </a:r>
          </a:p>
        </p:txBody>
      </p:sp>
      <p:pic>
        <p:nvPicPr>
          <p:cNvPr id="5" name="Marcador de posición de imagen 13" descr="Un grupo de personas de pie sobre pasto&#10;&#10;Descripción generada automáticamente con confianza media">
            <a:extLst>
              <a:ext uri="{FF2B5EF4-FFF2-40B4-BE49-F238E27FC236}">
                <a16:creationId xmlns:a16="http://schemas.microsoft.com/office/drawing/2014/main" id="{89949FE6-343D-42B8-8979-36B7B32F818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081" r="9081"/>
          <a:stretch>
            <a:fillRect/>
          </a:stretch>
        </p:blipFill>
        <p:spPr>
          <a:xfrm>
            <a:off x="6944213" y="0"/>
            <a:ext cx="5247788" cy="4809334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</p:spPr>
      </p:pic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17381435-BC91-4437-B6D4-2680A33C10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8590800"/>
              </p:ext>
            </p:extLst>
          </p:nvPr>
        </p:nvGraphicFramePr>
        <p:xfrm>
          <a:off x="160421" y="1886156"/>
          <a:ext cx="7363326" cy="3908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129751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8" descr="Un niño sentado en el pasto&#10;&#10;Descripción generada automáticamente con confianza media">
            <a:extLst>
              <a:ext uri="{FF2B5EF4-FFF2-40B4-BE49-F238E27FC236}">
                <a16:creationId xmlns:a16="http://schemas.microsoft.com/office/drawing/2014/main" id="{A08B7186-7875-47FC-A285-EA3EF806DF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719" r="15719"/>
          <a:stretch>
            <a:fillRect/>
          </a:stretch>
        </p:blipFill>
        <p:spPr>
          <a:xfrm>
            <a:off x="6096001" y="0"/>
            <a:ext cx="6096000" cy="5927429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3DADFF4-80EA-4C7B-BCDD-272FE61C6887}"/>
              </a:ext>
            </a:extLst>
          </p:cNvPr>
          <p:cNvSpPr txBox="1"/>
          <p:nvPr/>
        </p:nvSpPr>
        <p:spPr>
          <a:xfrm>
            <a:off x="628319" y="1560296"/>
            <a:ext cx="514609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600" dirty="0">
                <a:latin typeface="Montserrat" panose="00000500000000000000" pitchFamily="2" charset="0"/>
              </a:rPr>
              <a:t>Los huertos representan una oportunidad para cultivar hábitos saludables y reflexionar sobre el campo, la salud y la alimentación (Armienta-Moreno </a:t>
            </a:r>
            <a:r>
              <a:rPr lang="es-MX" sz="1600" i="1" dirty="0">
                <a:latin typeface="Montserrat" panose="00000500000000000000" pitchFamily="2" charset="0"/>
              </a:rPr>
              <a:t>et al., </a:t>
            </a:r>
            <a:r>
              <a:rPr lang="es-MX" sz="1600" dirty="0">
                <a:latin typeface="Montserrat" panose="00000500000000000000" pitchFamily="2" charset="0"/>
              </a:rPr>
              <a:t>2019).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B832A63-8301-4E44-B4F8-D310EB66593A}"/>
              </a:ext>
            </a:extLst>
          </p:cNvPr>
          <p:cNvSpPr txBox="1"/>
          <p:nvPr/>
        </p:nvSpPr>
        <p:spPr>
          <a:xfrm>
            <a:off x="628318" y="2906586"/>
            <a:ext cx="529939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600" dirty="0">
                <a:latin typeface="Montserrat" panose="00000500000000000000" pitchFamily="2" charset="0"/>
              </a:rPr>
              <a:t>La agrobiodiversidad documentada en los huertos educativos, representa una oportunidad para promover la adopción de dietas locales (Morales </a:t>
            </a:r>
            <a:r>
              <a:rPr lang="es-MX" sz="1600" i="1" dirty="0">
                <a:latin typeface="Montserrat" panose="00000500000000000000" pitchFamily="2" charset="0"/>
              </a:rPr>
              <a:t>et al., </a:t>
            </a:r>
            <a:r>
              <a:rPr lang="es-MX" sz="1600" dirty="0">
                <a:latin typeface="Montserrat" panose="00000500000000000000" pitchFamily="2" charset="0"/>
              </a:rPr>
              <a:t>2021)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E999F2C-0F17-4AC3-846E-2FFD134C4F07}"/>
              </a:ext>
            </a:extLst>
          </p:cNvPr>
          <p:cNvSpPr txBox="1"/>
          <p:nvPr/>
        </p:nvSpPr>
        <p:spPr>
          <a:xfrm>
            <a:off x="633770" y="4254594"/>
            <a:ext cx="53154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600" dirty="0">
                <a:latin typeface="Montserrat" panose="00000500000000000000" pitchFamily="2" charset="0"/>
                <a:ea typeface="Arial" panose="020B0604020202020204" pitchFamily="34" charset="0"/>
              </a:rPr>
              <a:t>E</a:t>
            </a:r>
            <a:r>
              <a:rPr lang="es-MX" sz="1600" dirty="0">
                <a:effectLst/>
                <a:latin typeface="Montserrat" panose="00000500000000000000" pitchFamily="2" charset="0"/>
                <a:ea typeface="Arial" panose="020B0604020202020204" pitchFamily="34" charset="0"/>
              </a:rPr>
              <a:t>s conveniente acercar las iniciativas con las instancias que apoyan este tipo de proyectos, pero también motivar procesos </a:t>
            </a:r>
            <a:r>
              <a:rPr lang="es-MX" sz="1600" dirty="0" err="1">
                <a:effectLst/>
                <a:latin typeface="Montserrat" panose="00000500000000000000" pitchFamily="2" charset="0"/>
                <a:ea typeface="Arial" panose="020B0604020202020204" pitchFamily="34" charset="0"/>
              </a:rPr>
              <a:t>autogestivos</a:t>
            </a:r>
            <a:r>
              <a:rPr lang="es-MX" sz="1600" dirty="0">
                <a:effectLst/>
                <a:latin typeface="Montserrat" panose="00000500000000000000" pitchFamily="2" charset="0"/>
                <a:ea typeface="Arial" panose="020B0604020202020204" pitchFamily="34" charset="0"/>
              </a:rPr>
              <a:t> (Merçon </a:t>
            </a:r>
            <a:r>
              <a:rPr lang="es-MX" sz="1600" i="1" dirty="0">
                <a:effectLst/>
                <a:latin typeface="Montserrat" panose="00000500000000000000" pitchFamily="2" charset="0"/>
                <a:ea typeface="Arial" panose="020B0604020202020204" pitchFamily="34" charset="0"/>
              </a:rPr>
              <a:t>et al.</a:t>
            </a:r>
            <a:r>
              <a:rPr lang="es-MX" sz="1600" dirty="0">
                <a:effectLst/>
                <a:latin typeface="Montserrat" panose="00000500000000000000" pitchFamily="2" charset="0"/>
                <a:ea typeface="Arial" panose="020B0604020202020204" pitchFamily="34" charset="0"/>
              </a:rPr>
              <a:t>, 2012)</a:t>
            </a:r>
            <a:r>
              <a:rPr lang="es-MX" sz="1600" dirty="0">
                <a:latin typeface="Montserrat" panose="00000500000000000000" pitchFamily="2" charset="0"/>
                <a:ea typeface="Arial" panose="020B0604020202020204" pitchFamily="34" charset="0"/>
              </a:rPr>
              <a:t>.</a:t>
            </a:r>
            <a:endParaRPr lang="es-MX" sz="1600" dirty="0">
              <a:latin typeface="Montserrat" panose="00000500000000000000" pitchFamily="2" charset="0"/>
            </a:endParaRPr>
          </a:p>
        </p:txBody>
      </p:sp>
      <p:sp>
        <p:nvSpPr>
          <p:cNvPr id="18" name="Título 4">
            <a:extLst>
              <a:ext uri="{FF2B5EF4-FFF2-40B4-BE49-F238E27FC236}">
                <a16:creationId xmlns:a16="http://schemas.microsoft.com/office/drawing/2014/main" id="{093DFC2D-C27E-4D1D-8F1A-BF654D4F1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275" y="329496"/>
            <a:ext cx="5315434" cy="918075"/>
          </a:xfrm>
        </p:spPr>
        <p:txBody>
          <a:bodyPr>
            <a:normAutofit/>
          </a:bodyPr>
          <a:lstStyle/>
          <a:p>
            <a:r>
              <a:rPr lang="es-MX" sz="4000" b="1" dirty="0">
                <a:solidFill>
                  <a:schemeClr val="accent1">
                    <a:lumMod val="75000"/>
                  </a:schemeClr>
                </a:solidFill>
                <a:latin typeface="Monserrat"/>
              </a:rPr>
              <a:t>Discusión</a:t>
            </a:r>
            <a:endParaRPr lang="es-MX" sz="4000" b="1" cap="none" dirty="0">
              <a:solidFill>
                <a:schemeClr val="accent1">
                  <a:lumMod val="75000"/>
                </a:schemeClr>
              </a:solidFill>
              <a:latin typeface="Monserrat"/>
            </a:endParaRPr>
          </a:p>
        </p:txBody>
      </p:sp>
    </p:spTree>
    <p:extLst>
      <p:ext uri="{BB962C8B-B14F-4D97-AF65-F5344CB8AC3E}">
        <p14:creationId xmlns:p14="http://schemas.microsoft.com/office/powerpoint/2010/main" val="482854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7">
            <a:extLst>
              <a:ext uri="{FF2B5EF4-FFF2-40B4-BE49-F238E27FC236}">
                <a16:creationId xmlns:a16="http://schemas.microsoft.com/office/drawing/2014/main" id="{D9074613-F5F2-4773-AA59-8B3003E8F7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943" t="1826" r="7057" b="898"/>
          <a:stretch/>
        </p:blipFill>
        <p:spPr>
          <a:xfrm>
            <a:off x="5958271" y="0"/>
            <a:ext cx="6233729" cy="606391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ítulo 4">
            <a:extLst>
              <a:ext uri="{FF2B5EF4-FFF2-40B4-BE49-F238E27FC236}">
                <a16:creationId xmlns:a16="http://schemas.microsoft.com/office/drawing/2014/main" id="{6428A3DA-52C8-42D6-A3D6-80FB37DC7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275" y="329496"/>
            <a:ext cx="5315434" cy="918075"/>
          </a:xfrm>
        </p:spPr>
        <p:txBody>
          <a:bodyPr>
            <a:normAutofit/>
          </a:bodyPr>
          <a:lstStyle/>
          <a:p>
            <a:r>
              <a:rPr lang="es-MX" sz="4000" b="1" dirty="0">
                <a:solidFill>
                  <a:schemeClr val="accent1">
                    <a:lumMod val="75000"/>
                  </a:schemeClr>
                </a:solidFill>
                <a:latin typeface="Monserrat"/>
              </a:rPr>
              <a:t>Conclusiones</a:t>
            </a:r>
            <a:endParaRPr lang="es-MX" sz="4000" b="1" cap="none" dirty="0">
              <a:solidFill>
                <a:schemeClr val="accent1">
                  <a:lumMod val="75000"/>
                </a:schemeClr>
              </a:solidFill>
              <a:latin typeface="Monserrat"/>
            </a:endParaRPr>
          </a:p>
        </p:txBody>
      </p:sp>
      <p:sp>
        <p:nvSpPr>
          <p:cNvPr id="9" name="Google Shape;108;g309fca20012_0_22">
            <a:extLst>
              <a:ext uri="{FF2B5EF4-FFF2-40B4-BE49-F238E27FC236}">
                <a16:creationId xmlns:a16="http://schemas.microsoft.com/office/drawing/2014/main" id="{B1421923-F914-4522-A12D-43C5F5A241C1}"/>
              </a:ext>
            </a:extLst>
          </p:cNvPr>
          <p:cNvSpPr txBox="1"/>
          <p:nvPr/>
        </p:nvSpPr>
        <p:spPr>
          <a:xfrm>
            <a:off x="532066" y="1694591"/>
            <a:ext cx="5168700" cy="32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Los huertos educativos identificados integran una comunidad con alto potencial para reproducir y escalar la agroecología.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Los huertos educativos albergan en conjunto una notable agrobiodiversidad, la cual tiene múltiples usos bioculturales.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Dichos huertos también muestran necesidades puntuales que ponen en riesgo la operatividad, continuidad y sin duda los beneficios socioecológicos de esta herramienta.</a:t>
            </a:r>
            <a:endParaRPr sz="16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264561247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805</TotalTime>
  <Words>542</Words>
  <Application>Microsoft Office PowerPoint</Application>
  <PresentationFormat>Panorámica</PresentationFormat>
  <Paragraphs>77</Paragraphs>
  <Slides>10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6" baseType="lpstr">
      <vt:lpstr>Arial</vt:lpstr>
      <vt:lpstr>Raleway</vt:lpstr>
      <vt:lpstr>Montserrat</vt:lpstr>
      <vt:lpstr>Calibri</vt:lpstr>
      <vt:lpstr>Monserrat</vt:lpstr>
      <vt:lpstr>Simple Light</vt:lpstr>
      <vt:lpstr>Caracterización de huertos educativos y sus principales necesidades en el centro de Veracruz, México</vt:lpstr>
      <vt:lpstr>Introducción</vt:lpstr>
      <vt:lpstr>Métodos</vt:lpstr>
      <vt:lpstr>Resultados</vt:lpstr>
      <vt:lpstr>Resultados</vt:lpstr>
      <vt:lpstr>Resultados</vt:lpstr>
      <vt:lpstr>Principales necesidades de los huertos educativos en Xalapa</vt:lpstr>
      <vt:lpstr>Discusión</vt:lpstr>
      <vt:lpstr>Conclusiones</vt:lpstr>
      <vt:lpstr>Sembremos  las escuelas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Caracterización de huertos educativos y sus principales necesidades En el centro de Veracruz, México</dc:title>
  <dc:creator>pc2</dc:creator>
  <cp:lastModifiedBy>Bosque Nativo</cp:lastModifiedBy>
  <cp:revision>17</cp:revision>
  <dcterms:created xsi:type="dcterms:W3CDTF">2024-10-08T16:17:25Z</dcterms:created>
  <dcterms:modified xsi:type="dcterms:W3CDTF">2024-10-17T06:19:56Z</dcterms:modified>
</cp:coreProperties>
</file>