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6" r:id="rId5"/>
    <p:sldId id="262" r:id="rId6"/>
    <p:sldId id="261" r:id="rId7"/>
    <p:sldId id="267" r:id="rId8"/>
    <p:sldId id="263" r:id="rId9"/>
    <p:sldId id="268" r:id="rId10"/>
    <p:sldId id="264" r:id="rId11"/>
    <p:sldId id="265" r:id="rId12"/>
    <p:sldId id="269" r:id="rId13"/>
  </p:sldIdLst>
  <p:sldSz cx="12192000" cy="6858000"/>
  <p:notesSz cx="6858000" cy="9144000"/>
  <p:embeddedFontLs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Raleway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HkkcJmeXzEdDCos9kevw+NVkm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dora Gasparini" userId="dfe82e013d4bc50f" providerId="LiveId" clId="{F7ADC373-AEE9-4F1E-B4B2-1C746CB52176}"/>
    <pc:docChg chg="undo custSel addSld delSld modSld sldOrd modMainMaster">
      <pc:chgData name="Isadora Gasparini" userId="dfe82e013d4bc50f" providerId="LiveId" clId="{F7ADC373-AEE9-4F1E-B4B2-1C746CB52176}" dt="2024-10-23T09:27:26.624" v="961" actId="14100"/>
      <pc:docMkLst>
        <pc:docMk/>
      </pc:docMkLst>
      <pc:sldChg chg="modSp mod setBg">
        <pc:chgData name="Isadora Gasparini" userId="dfe82e013d4bc50f" providerId="LiveId" clId="{F7ADC373-AEE9-4F1E-B4B2-1C746CB52176}" dt="2024-10-18T19:20:08.059" v="751"/>
        <pc:sldMkLst>
          <pc:docMk/>
          <pc:sldMk cId="0" sldId="256"/>
        </pc:sldMkLst>
        <pc:spChg chg="mod">
          <ac:chgData name="Isadora Gasparini" userId="dfe82e013d4bc50f" providerId="LiveId" clId="{F7ADC373-AEE9-4F1E-B4B2-1C746CB52176}" dt="2024-10-18T18:59:27.530" v="372" actId="123"/>
          <ac:spMkLst>
            <pc:docMk/>
            <pc:sldMk cId="0" sldId="256"/>
            <ac:spMk id="85" creationId="{00000000-0000-0000-0000-000000000000}"/>
          </ac:spMkLst>
        </pc:spChg>
      </pc:sldChg>
      <pc:sldChg chg="del">
        <pc:chgData name="Isadora Gasparini" userId="dfe82e013d4bc50f" providerId="LiveId" clId="{F7ADC373-AEE9-4F1E-B4B2-1C746CB52176}" dt="2024-10-18T16:54:58.891" v="0" actId="2696"/>
        <pc:sldMkLst>
          <pc:docMk/>
          <pc:sldMk cId="0" sldId="257"/>
        </pc:sldMkLst>
      </pc:sldChg>
      <pc:sldChg chg="del">
        <pc:chgData name="Isadora Gasparini" userId="dfe82e013d4bc50f" providerId="LiveId" clId="{F7ADC373-AEE9-4F1E-B4B2-1C746CB52176}" dt="2024-10-18T16:55:05.736" v="1" actId="2696"/>
        <pc:sldMkLst>
          <pc:docMk/>
          <pc:sldMk cId="0" sldId="258"/>
        </pc:sldMkLst>
      </pc:sldChg>
      <pc:sldChg chg="addSp delSp modSp mod setBg chgLayout">
        <pc:chgData name="Isadora Gasparini" userId="dfe82e013d4bc50f" providerId="LiveId" clId="{F7ADC373-AEE9-4F1E-B4B2-1C746CB52176}" dt="2024-10-18T19:21:25.877" v="765" actId="27636"/>
        <pc:sldMkLst>
          <pc:docMk/>
          <pc:sldMk cId="0" sldId="259"/>
        </pc:sldMkLst>
        <pc:spChg chg="add del mod">
          <ac:chgData name="Isadora Gasparini" userId="dfe82e013d4bc50f" providerId="LiveId" clId="{F7ADC373-AEE9-4F1E-B4B2-1C746CB52176}" dt="2024-10-18T19:10:41.947" v="398" actId="6264"/>
          <ac:spMkLst>
            <pc:docMk/>
            <pc:sldMk cId="0" sldId="259"/>
            <ac:spMk id="6" creationId="{C65CDF9F-18F9-5875-DB91-2E9FFA16BD2D}"/>
          </ac:spMkLst>
        </pc:spChg>
        <pc:spChg chg="add del mod ord">
          <ac:chgData name="Isadora Gasparini" userId="dfe82e013d4bc50f" providerId="LiveId" clId="{F7ADC373-AEE9-4F1E-B4B2-1C746CB52176}" dt="2024-10-18T19:10:41.947" v="398" actId="6264"/>
          <ac:spMkLst>
            <pc:docMk/>
            <pc:sldMk cId="0" sldId="259"/>
            <ac:spMk id="7" creationId="{5412182F-A39E-45CC-BD1D-9B85BA26AF1F}"/>
          </ac:spMkLst>
        </pc:spChg>
        <pc:spChg chg="mod ord">
          <ac:chgData name="Isadora Gasparini" userId="dfe82e013d4bc50f" providerId="LiveId" clId="{F7ADC373-AEE9-4F1E-B4B2-1C746CB52176}" dt="2024-10-18T19:21:25.877" v="765" actId="27636"/>
          <ac:spMkLst>
            <pc:docMk/>
            <pc:sldMk cId="0" sldId="259"/>
            <ac:spMk id="103" creationId="{00000000-0000-0000-0000-000000000000}"/>
          </ac:spMkLst>
        </pc:spChg>
        <pc:picChg chg="add del mod ord">
          <ac:chgData name="Isadora Gasparini" userId="dfe82e013d4bc50f" providerId="LiveId" clId="{F7ADC373-AEE9-4F1E-B4B2-1C746CB52176}" dt="2024-10-18T19:02:20.034" v="377" actId="21"/>
          <ac:picMkLst>
            <pc:docMk/>
            <pc:sldMk cId="0" sldId="259"/>
            <ac:picMk id="3" creationId="{3E64C298-6C8C-0001-9025-B58D8FE4881F}"/>
          </ac:picMkLst>
        </pc:picChg>
        <pc:picChg chg="add mod ord">
          <ac:chgData name="Isadora Gasparini" userId="dfe82e013d4bc50f" providerId="LiveId" clId="{F7ADC373-AEE9-4F1E-B4B2-1C746CB52176}" dt="2024-10-18T19:20:48.340" v="756" actId="14100"/>
          <ac:picMkLst>
            <pc:docMk/>
            <pc:sldMk cId="0" sldId="259"/>
            <ac:picMk id="5" creationId="{A3732897-D420-05C9-FB20-1584E2BF50B7}"/>
          </ac:picMkLst>
        </pc:picChg>
      </pc:sldChg>
      <pc:sldChg chg="addSp delSp modSp mod setBg modNotes">
        <pc:chgData name="Isadora Gasparini" userId="dfe82e013d4bc50f" providerId="LiveId" clId="{F7ADC373-AEE9-4F1E-B4B2-1C746CB52176}" dt="2024-10-22T12:12:53.985" v="792" actId="1076"/>
        <pc:sldMkLst>
          <pc:docMk/>
          <pc:sldMk cId="0" sldId="260"/>
        </pc:sldMkLst>
        <pc:spChg chg="add">
          <ac:chgData name="Isadora Gasparini" userId="dfe82e013d4bc50f" providerId="LiveId" clId="{F7ADC373-AEE9-4F1E-B4B2-1C746CB52176}" dt="2024-10-18T17:07:41.710" v="20"/>
          <ac:spMkLst>
            <pc:docMk/>
            <pc:sldMk cId="0" sldId="260"/>
            <ac:spMk id="2" creationId="{6E0E68A9-62B5-7799-0240-4AD335749F85}"/>
          </ac:spMkLst>
        </pc:spChg>
        <pc:spChg chg="add">
          <ac:chgData name="Isadora Gasparini" userId="dfe82e013d4bc50f" providerId="LiveId" clId="{F7ADC373-AEE9-4F1E-B4B2-1C746CB52176}" dt="2024-10-18T17:07:41.710" v="20"/>
          <ac:spMkLst>
            <pc:docMk/>
            <pc:sldMk cId="0" sldId="260"/>
            <ac:spMk id="3" creationId="{C949C196-40B5-5E00-8712-BB703D5D4044}"/>
          </ac:spMkLst>
        </pc:spChg>
        <pc:spChg chg="add">
          <ac:chgData name="Isadora Gasparini" userId="dfe82e013d4bc50f" providerId="LiveId" clId="{F7ADC373-AEE9-4F1E-B4B2-1C746CB52176}" dt="2024-10-18T17:07:55.148" v="25"/>
          <ac:spMkLst>
            <pc:docMk/>
            <pc:sldMk cId="0" sldId="260"/>
            <ac:spMk id="4" creationId="{E37D3B54-8EFA-C6B0-4D81-31FEC0E062DD}"/>
          </ac:spMkLst>
        </pc:spChg>
        <pc:spChg chg="add">
          <ac:chgData name="Isadora Gasparini" userId="dfe82e013d4bc50f" providerId="LiveId" clId="{F7ADC373-AEE9-4F1E-B4B2-1C746CB52176}" dt="2024-10-18T17:07:55.148" v="25"/>
          <ac:spMkLst>
            <pc:docMk/>
            <pc:sldMk cId="0" sldId="260"/>
            <ac:spMk id="5" creationId="{29E1D079-50E7-61BD-3F6E-91C388AECDDA}"/>
          </ac:spMkLst>
        </pc:spChg>
        <pc:spChg chg="add">
          <ac:chgData name="Isadora Gasparini" userId="dfe82e013d4bc50f" providerId="LiveId" clId="{F7ADC373-AEE9-4F1E-B4B2-1C746CB52176}" dt="2024-10-18T17:08:15.246" v="27"/>
          <ac:spMkLst>
            <pc:docMk/>
            <pc:sldMk cId="0" sldId="260"/>
            <ac:spMk id="6" creationId="{ED1F9214-0FF9-0227-E2F6-91A58A9ADBF2}"/>
          </ac:spMkLst>
        </pc:spChg>
        <pc:spChg chg="add">
          <ac:chgData name="Isadora Gasparini" userId="dfe82e013d4bc50f" providerId="LiveId" clId="{F7ADC373-AEE9-4F1E-B4B2-1C746CB52176}" dt="2024-10-18T17:08:15.246" v="27"/>
          <ac:spMkLst>
            <pc:docMk/>
            <pc:sldMk cId="0" sldId="260"/>
            <ac:spMk id="7" creationId="{4086950C-4889-C113-708D-59633DCD6FB7}"/>
          </ac:spMkLst>
        </pc:spChg>
        <pc:spChg chg="add mod">
          <ac:chgData name="Isadora Gasparini" userId="dfe82e013d4bc50f" providerId="LiveId" clId="{F7ADC373-AEE9-4F1E-B4B2-1C746CB52176}" dt="2024-10-18T17:09:00.131" v="31" actId="688"/>
          <ac:spMkLst>
            <pc:docMk/>
            <pc:sldMk cId="0" sldId="260"/>
            <ac:spMk id="8" creationId="{824B50CB-8F2F-0292-836F-44BF818880C3}"/>
          </ac:spMkLst>
        </pc:spChg>
        <pc:spChg chg="add">
          <ac:chgData name="Isadora Gasparini" userId="dfe82e013d4bc50f" providerId="LiveId" clId="{F7ADC373-AEE9-4F1E-B4B2-1C746CB52176}" dt="2024-10-18T17:08:31.896" v="29"/>
          <ac:spMkLst>
            <pc:docMk/>
            <pc:sldMk cId="0" sldId="260"/>
            <ac:spMk id="9" creationId="{92E18DFF-0490-8CB3-A6B9-0438F840A302}"/>
          </ac:spMkLst>
        </pc:spChg>
        <pc:spChg chg="add del mod">
          <ac:chgData name="Isadora Gasparini" userId="dfe82e013d4bc50f" providerId="LiveId" clId="{F7ADC373-AEE9-4F1E-B4B2-1C746CB52176}" dt="2024-10-18T17:09:24.033" v="35" actId="21"/>
          <ac:spMkLst>
            <pc:docMk/>
            <pc:sldMk cId="0" sldId="260"/>
            <ac:spMk id="10" creationId="{6E7040F0-5545-03C7-8FE0-CACF1F1B2F92}"/>
          </ac:spMkLst>
        </pc:spChg>
        <pc:spChg chg="add del mod">
          <ac:chgData name="Isadora Gasparini" userId="dfe82e013d4bc50f" providerId="LiveId" clId="{F7ADC373-AEE9-4F1E-B4B2-1C746CB52176}" dt="2024-10-18T17:09:24.033" v="35" actId="21"/>
          <ac:spMkLst>
            <pc:docMk/>
            <pc:sldMk cId="0" sldId="260"/>
            <ac:spMk id="11" creationId="{39F41977-1BDE-A996-15F5-2E8F88D8A82E}"/>
          </ac:spMkLst>
        </pc:spChg>
        <pc:spChg chg="add del mod">
          <ac:chgData name="Isadora Gasparini" userId="dfe82e013d4bc50f" providerId="LiveId" clId="{F7ADC373-AEE9-4F1E-B4B2-1C746CB52176}" dt="2024-10-22T12:04:20.601" v="767" actId="478"/>
          <ac:spMkLst>
            <pc:docMk/>
            <pc:sldMk cId="0" sldId="260"/>
            <ac:spMk id="12" creationId="{DD2CFECA-C116-8852-A367-EDA319D9EC0B}"/>
          </ac:spMkLst>
        </pc:spChg>
        <pc:spChg chg="add mod">
          <ac:chgData name="Isadora Gasparini" userId="dfe82e013d4bc50f" providerId="LiveId" clId="{F7ADC373-AEE9-4F1E-B4B2-1C746CB52176}" dt="2024-10-18T17:09:47.138" v="38"/>
          <ac:spMkLst>
            <pc:docMk/>
            <pc:sldMk cId="0" sldId="260"/>
            <ac:spMk id="13" creationId="{00000000-0000-0000-0000-000000000000}"/>
          </ac:spMkLst>
        </pc:spChg>
        <pc:spChg chg="add mod">
          <ac:chgData name="Isadora Gasparini" userId="dfe82e013d4bc50f" providerId="LiveId" clId="{F7ADC373-AEE9-4F1E-B4B2-1C746CB52176}" dt="2024-10-18T17:09:47.138" v="38"/>
          <ac:spMkLst>
            <pc:docMk/>
            <pc:sldMk cId="0" sldId="260"/>
            <ac:spMk id="14" creationId="{6E7040F0-5545-03C7-8FE0-CACF1F1B2F92}"/>
          </ac:spMkLst>
        </pc:spChg>
        <pc:spChg chg="add mod">
          <ac:chgData name="Isadora Gasparini" userId="dfe82e013d4bc50f" providerId="LiveId" clId="{F7ADC373-AEE9-4F1E-B4B2-1C746CB52176}" dt="2024-10-18T17:09:47.138" v="38"/>
          <ac:spMkLst>
            <pc:docMk/>
            <pc:sldMk cId="0" sldId="260"/>
            <ac:spMk id="15" creationId="{39F41977-1BDE-A996-15F5-2E8F88D8A82E}"/>
          </ac:spMkLst>
        </pc:spChg>
        <pc:spChg chg="del mod">
          <ac:chgData name="Isadora Gasparini" userId="dfe82e013d4bc50f" providerId="LiveId" clId="{F7ADC373-AEE9-4F1E-B4B2-1C746CB52176}" dt="2024-10-18T17:09:24.033" v="35" actId="21"/>
          <ac:spMkLst>
            <pc:docMk/>
            <pc:sldMk cId="0" sldId="260"/>
            <ac:spMk id="108" creationId="{00000000-0000-0000-0000-000000000000}"/>
          </ac:spMkLst>
        </pc:spChg>
        <pc:picChg chg="add mod">
          <ac:chgData name="Isadora Gasparini" userId="dfe82e013d4bc50f" providerId="LiveId" clId="{F7ADC373-AEE9-4F1E-B4B2-1C746CB52176}" dt="2024-10-22T12:12:45.084" v="791" actId="1076"/>
          <ac:picMkLst>
            <pc:docMk/>
            <pc:sldMk cId="0" sldId="260"/>
            <ac:picMk id="3" creationId="{7E4DEA2B-850C-CCCC-2E3B-8EE971DC94C8}"/>
          </ac:picMkLst>
        </pc:picChg>
        <pc:picChg chg="add del mod">
          <ac:chgData name="Isadora Gasparini" userId="dfe82e013d4bc50f" providerId="LiveId" clId="{F7ADC373-AEE9-4F1E-B4B2-1C746CB52176}" dt="2024-10-22T12:12:06.059" v="785" actId="478"/>
          <ac:picMkLst>
            <pc:docMk/>
            <pc:sldMk cId="0" sldId="260"/>
            <ac:picMk id="5" creationId="{EC1E3E05-3A24-8F08-AA5C-4D5D320D2E72}"/>
          </ac:picMkLst>
        </pc:picChg>
        <pc:picChg chg="add del mod">
          <ac:chgData name="Isadora Gasparini" userId="dfe82e013d4bc50f" providerId="LiveId" clId="{F7ADC373-AEE9-4F1E-B4B2-1C746CB52176}" dt="2024-10-22T12:12:18.045" v="787" actId="478"/>
          <ac:picMkLst>
            <pc:docMk/>
            <pc:sldMk cId="0" sldId="260"/>
            <ac:picMk id="7" creationId="{4E680A9D-C3F5-B64D-5817-B4A1EC7E5D4E}"/>
          </ac:picMkLst>
        </pc:picChg>
        <pc:picChg chg="add mod">
          <ac:chgData name="Isadora Gasparini" userId="dfe82e013d4bc50f" providerId="LiveId" clId="{F7ADC373-AEE9-4F1E-B4B2-1C746CB52176}" dt="2024-10-22T12:12:53.985" v="792" actId="1076"/>
          <ac:picMkLst>
            <pc:docMk/>
            <pc:sldMk cId="0" sldId="260"/>
            <ac:picMk id="9" creationId="{41380BB5-8B9B-0CD7-D8D1-076E4CC2A578}"/>
          </ac:picMkLst>
        </pc:picChg>
        <pc:picChg chg="add del mod">
          <ac:chgData name="Isadora Gasparini" userId="dfe82e013d4bc50f" providerId="LiveId" clId="{F7ADC373-AEE9-4F1E-B4B2-1C746CB52176}" dt="2024-10-22T12:04:23.839" v="768" actId="478"/>
          <ac:picMkLst>
            <pc:docMk/>
            <pc:sldMk cId="0" sldId="260"/>
            <ac:picMk id="17" creationId="{C0485ED0-31B9-D888-75F4-E04E93A1D7C1}"/>
          </ac:picMkLst>
        </pc:picChg>
        <pc:picChg chg="add del mod">
          <ac:chgData name="Isadora Gasparini" userId="dfe82e013d4bc50f" providerId="LiveId" clId="{F7ADC373-AEE9-4F1E-B4B2-1C746CB52176}" dt="2024-10-22T12:04:25.428" v="769" actId="478"/>
          <ac:picMkLst>
            <pc:docMk/>
            <pc:sldMk cId="0" sldId="260"/>
            <ac:picMk id="19" creationId="{396D502E-6FAA-AC8F-B203-7E8E62C7C0A4}"/>
          </ac:picMkLst>
        </pc:picChg>
      </pc:sldChg>
      <pc:sldChg chg="addSp delSp modSp add mod setBg">
        <pc:chgData name="Isadora Gasparini" userId="dfe82e013d4bc50f" providerId="LiveId" clId="{F7ADC373-AEE9-4F1E-B4B2-1C746CB52176}" dt="2024-10-22T12:25:58.431" v="856" actId="14100"/>
        <pc:sldMkLst>
          <pc:docMk/>
          <pc:sldMk cId="3564916277" sldId="261"/>
        </pc:sldMkLst>
        <pc:spChg chg="del mod">
          <ac:chgData name="Isadora Gasparini" userId="dfe82e013d4bc50f" providerId="LiveId" clId="{F7ADC373-AEE9-4F1E-B4B2-1C746CB52176}" dt="2024-10-22T12:21:35.613" v="847" actId="21"/>
          <ac:spMkLst>
            <pc:docMk/>
            <pc:sldMk cId="3564916277" sldId="261"/>
            <ac:spMk id="108" creationId="{00000000-0000-0000-0000-000000000000}"/>
          </ac:spMkLst>
        </pc:spChg>
        <pc:picChg chg="add del mod">
          <ac:chgData name="Isadora Gasparini" userId="dfe82e013d4bc50f" providerId="LiveId" clId="{F7ADC373-AEE9-4F1E-B4B2-1C746CB52176}" dt="2024-10-18T18:09:08.928" v="251" actId="21"/>
          <ac:picMkLst>
            <pc:docMk/>
            <pc:sldMk cId="3564916277" sldId="261"/>
            <ac:picMk id="3" creationId="{D8EE440F-C6CD-29BE-61C8-6759F35933C4}"/>
          </ac:picMkLst>
        </pc:picChg>
        <pc:picChg chg="add mod">
          <ac:chgData name="Isadora Gasparini" userId="dfe82e013d4bc50f" providerId="LiveId" clId="{F7ADC373-AEE9-4F1E-B4B2-1C746CB52176}" dt="2024-10-22T12:22:07.645" v="852" actId="1076"/>
          <ac:picMkLst>
            <pc:docMk/>
            <pc:sldMk cId="3564916277" sldId="261"/>
            <ac:picMk id="3" creationId="{E952E781-23AE-F259-E309-00E41C9FD571}"/>
          </ac:picMkLst>
        </pc:picChg>
        <pc:picChg chg="add del mod">
          <ac:chgData name="Isadora Gasparini" userId="dfe82e013d4bc50f" providerId="LiveId" clId="{F7ADC373-AEE9-4F1E-B4B2-1C746CB52176}" dt="2024-10-18T18:11:08.989" v="265" actId="21"/>
          <ac:picMkLst>
            <pc:docMk/>
            <pc:sldMk cId="3564916277" sldId="261"/>
            <ac:picMk id="5" creationId="{2B1F8D83-E620-ECB0-51D4-ABA3567D2736}"/>
          </ac:picMkLst>
        </pc:picChg>
        <pc:picChg chg="add mod">
          <ac:chgData name="Isadora Gasparini" userId="dfe82e013d4bc50f" providerId="LiveId" clId="{F7ADC373-AEE9-4F1E-B4B2-1C746CB52176}" dt="2024-10-22T12:25:58.431" v="856" actId="14100"/>
          <ac:picMkLst>
            <pc:docMk/>
            <pc:sldMk cId="3564916277" sldId="261"/>
            <ac:picMk id="5" creationId="{D4BA3504-3274-B668-C6F4-5131998A1A8D}"/>
          </ac:picMkLst>
        </pc:picChg>
        <pc:picChg chg="add del mod">
          <ac:chgData name="Isadora Gasparini" userId="dfe82e013d4bc50f" providerId="LiveId" clId="{F7ADC373-AEE9-4F1E-B4B2-1C746CB52176}" dt="2024-10-22T12:21:37.170" v="848" actId="478"/>
          <ac:picMkLst>
            <pc:docMk/>
            <pc:sldMk cId="3564916277" sldId="261"/>
            <ac:picMk id="7" creationId="{89D3F2A3-425C-20EE-5074-CA482A376B22}"/>
          </ac:picMkLst>
        </pc:picChg>
        <pc:picChg chg="add del mod">
          <ac:chgData name="Isadora Gasparini" userId="dfe82e013d4bc50f" providerId="LiveId" clId="{F7ADC373-AEE9-4F1E-B4B2-1C746CB52176}" dt="2024-10-22T12:21:38.809" v="849" actId="478"/>
          <ac:picMkLst>
            <pc:docMk/>
            <pc:sldMk cId="3564916277" sldId="261"/>
            <ac:picMk id="9" creationId="{D9000E7D-1268-7FC4-CBC4-852611DED221}"/>
          </ac:picMkLst>
        </pc:picChg>
      </pc:sldChg>
      <pc:sldChg chg="addSp delSp modSp add mod setBg">
        <pc:chgData name="Isadora Gasparini" userId="dfe82e013d4bc50f" providerId="LiveId" clId="{F7ADC373-AEE9-4F1E-B4B2-1C746CB52176}" dt="2024-10-22T12:21:02.283" v="843" actId="14100"/>
        <pc:sldMkLst>
          <pc:docMk/>
          <pc:sldMk cId="1705037769" sldId="262"/>
        </pc:sldMkLst>
        <pc:spChg chg="del mod">
          <ac:chgData name="Isadora Gasparini" userId="dfe82e013d4bc50f" providerId="LiveId" clId="{F7ADC373-AEE9-4F1E-B4B2-1C746CB52176}" dt="2024-10-22T12:17:16.556" v="801" actId="21"/>
          <ac:spMkLst>
            <pc:docMk/>
            <pc:sldMk cId="1705037769" sldId="262"/>
            <ac:spMk id="108" creationId="{00000000-0000-0000-0000-000000000000}"/>
          </ac:spMkLst>
        </pc:spChg>
        <pc:picChg chg="add mod">
          <ac:chgData name="Isadora Gasparini" userId="dfe82e013d4bc50f" providerId="LiveId" clId="{F7ADC373-AEE9-4F1E-B4B2-1C746CB52176}" dt="2024-10-22T12:20:33.578" v="838" actId="1076"/>
          <ac:picMkLst>
            <pc:docMk/>
            <pc:sldMk cId="1705037769" sldId="262"/>
            <ac:picMk id="3" creationId="{504A3B4B-F336-F889-D0E2-385F9B13D3D3}"/>
          </ac:picMkLst>
        </pc:picChg>
        <pc:picChg chg="add mod">
          <ac:chgData name="Isadora Gasparini" userId="dfe82e013d4bc50f" providerId="LiveId" clId="{F7ADC373-AEE9-4F1E-B4B2-1C746CB52176}" dt="2024-10-22T12:21:02.283" v="843" actId="14100"/>
          <ac:picMkLst>
            <pc:docMk/>
            <pc:sldMk cId="1705037769" sldId="262"/>
            <ac:picMk id="4" creationId="{EDFFF96F-BB6A-5061-2F2B-A4587929BA75}"/>
          </ac:picMkLst>
        </pc:picChg>
        <pc:picChg chg="add mod">
          <ac:chgData name="Isadora Gasparini" userId="dfe82e013d4bc50f" providerId="LiveId" clId="{F7ADC373-AEE9-4F1E-B4B2-1C746CB52176}" dt="2024-10-22T12:20:57.016" v="842" actId="14100"/>
          <ac:picMkLst>
            <pc:docMk/>
            <pc:sldMk cId="1705037769" sldId="262"/>
            <ac:picMk id="5" creationId="{F0CEAAAE-FE45-0426-667F-D712022AD373}"/>
          </ac:picMkLst>
        </pc:picChg>
        <pc:picChg chg="add del mod">
          <ac:chgData name="Isadora Gasparini" userId="dfe82e013d4bc50f" providerId="LiveId" clId="{F7ADC373-AEE9-4F1E-B4B2-1C746CB52176}" dt="2024-10-22T12:20:08.055" v="829" actId="478"/>
          <ac:picMkLst>
            <pc:docMk/>
            <pc:sldMk cId="1705037769" sldId="262"/>
            <ac:picMk id="7" creationId="{F84A68A5-6510-7553-D9C0-7AB8DA48CF11}"/>
          </ac:picMkLst>
        </pc:picChg>
      </pc:sldChg>
      <pc:sldChg chg="addSp delSp modSp add mod ord setBg">
        <pc:chgData name="Isadora Gasparini" userId="dfe82e013d4bc50f" providerId="LiveId" clId="{F7ADC373-AEE9-4F1E-B4B2-1C746CB52176}" dt="2024-10-23T08:59:54.284" v="911"/>
        <pc:sldMkLst>
          <pc:docMk/>
          <pc:sldMk cId="1947843780" sldId="263"/>
        </pc:sldMkLst>
        <pc:spChg chg="add">
          <ac:chgData name="Isadora Gasparini" userId="dfe82e013d4bc50f" providerId="LiveId" clId="{F7ADC373-AEE9-4F1E-B4B2-1C746CB52176}" dt="2024-10-18T17:37:42.543" v="87"/>
          <ac:spMkLst>
            <pc:docMk/>
            <pc:sldMk cId="1947843780" sldId="263"/>
            <ac:spMk id="2" creationId="{6E79391F-66B9-C42C-4421-C627EA9718B6}"/>
          </ac:spMkLst>
        </pc:spChg>
        <pc:spChg chg="add">
          <ac:chgData name="Isadora Gasparini" userId="dfe82e013d4bc50f" providerId="LiveId" clId="{F7ADC373-AEE9-4F1E-B4B2-1C746CB52176}" dt="2024-10-18T17:37:46.756" v="89"/>
          <ac:spMkLst>
            <pc:docMk/>
            <pc:sldMk cId="1947843780" sldId="263"/>
            <ac:spMk id="3" creationId="{C24D40A3-BAE2-F827-D8AC-E2B8EF76CA8B}"/>
          </ac:spMkLst>
        </pc:spChg>
        <pc:spChg chg="add del mod">
          <ac:chgData name="Isadora Gasparini" userId="dfe82e013d4bc50f" providerId="LiveId" clId="{F7ADC373-AEE9-4F1E-B4B2-1C746CB52176}" dt="2024-10-18T17:39:03.069" v="115"/>
          <ac:spMkLst>
            <pc:docMk/>
            <pc:sldMk cId="1947843780" sldId="263"/>
            <ac:spMk id="4" creationId="{011FCFD0-D3AD-D6EF-0DB7-B3CBEBADEAA5}"/>
          </ac:spMkLst>
        </pc:spChg>
        <pc:spChg chg="add del mod">
          <ac:chgData name="Isadora Gasparini" userId="dfe82e013d4bc50f" providerId="LiveId" clId="{F7ADC373-AEE9-4F1E-B4B2-1C746CB52176}" dt="2024-10-23T08:44:33.033" v="869" actId="21"/>
          <ac:spMkLst>
            <pc:docMk/>
            <pc:sldMk cId="1947843780" sldId="263"/>
            <ac:spMk id="6" creationId="{63804F96-41E9-C1AC-80C2-D98AC722CDAB}"/>
          </ac:spMkLst>
        </pc:spChg>
        <pc:spChg chg="mod">
          <ac:chgData name="Isadora Gasparini" userId="dfe82e013d4bc50f" providerId="LiveId" clId="{F7ADC373-AEE9-4F1E-B4B2-1C746CB52176}" dt="2024-10-18T17:37:45.580" v="88" actId="20577"/>
          <ac:spMkLst>
            <pc:docMk/>
            <pc:sldMk cId="1947843780" sldId="263"/>
            <ac:spMk id="108" creationId="{00000000-0000-0000-0000-000000000000}"/>
          </ac:spMkLst>
        </pc:spChg>
        <pc:picChg chg="add del mod">
          <ac:chgData name="Isadora Gasparini" userId="dfe82e013d4bc50f" providerId="LiveId" clId="{F7ADC373-AEE9-4F1E-B4B2-1C746CB52176}" dt="2024-10-23T08:57:43.559" v="901" actId="21"/>
          <ac:picMkLst>
            <pc:docMk/>
            <pc:sldMk cId="1947843780" sldId="263"/>
            <ac:picMk id="3" creationId="{8D4D2D44-AD87-21EA-5ED6-1A19B157323B}"/>
          </ac:picMkLst>
        </pc:picChg>
        <pc:picChg chg="add mod">
          <ac:chgData name="Isadora Gasparini" userId="dfe82e013d4bc50f" providerId="LiveId" clId="{F7ADC373-AEE9-4F1E-B4B2-1C746CB52176}" dt="2024-10-23T08:59:10.338" v="907" actId="1076"/>
          <ac:picMkLst>
            <pc:docMk/>
            <pc:sldMk cId="1947843780" sldId="263"/>
            <ac:picMk id="5" creationId="{46DD3773-D98B-0B97-6DF7-8BC935A7B685}"/>
          </ac:picMkLst>
        </pc:picChg>
        <pc:picChg chg="add del mod">
          <ac:chgData name="Isadora Gasparini" userId="dfe82e013d4bc50f" providerId="LiveId" clId="{F7ADC373-AEE9-4F1E-B4B2-1C746CB52176}" dt="2024-10-23T08:57:47.257" v="902" actId="21"/>
          <ac:picMkLst>
            <pc:docMk/>
            <pc:sldMk cId="1947843780" sldId="263"/>
            <ac:picMk id="8" creationId="{FC7044BF-EEB5-FFD4-C69B-7EA02A4AFD1A}"/>
          </ac:picMkLst>
        </pc:picChg>
        <pc:picChg chg="add mod">
          <ac:chgData name="Isadora Gasparini" userId="dfe82e013d4bc50f" providerId="LiveId" clId="{F7ADC373-AEE9-4F1E-B4B2-1C746CB52176}" dt="2024-10-23T08:59:19.326" v="909" actId="1076"/>
          <ac:picMkLst>
            <pc:docMk/>
            <pc:sldMk cId="1947843780" sldId="263"/>
            <ac:picMk id="10" creationId="{C9C6EAF3-A02D-E738-8593-C0DF87D1E050}"/>
          </ac:picMkLst>
        </pc:picChg>
      </pc:sldChg>
      <pc:sldChg chg="addSp delSp modSp add mod setBg">
        <pc:chgData name="Isadora Gasparini" userId="dfe82e013d4bc50f" providerId="LiveId" clId="{F7ADC373-AEE9-4F1E-B4B2-1C746CB52176}" dt="2024-10-23T09:15:40.871" v="919" actId="14100"/>
        <pc:sldMkLst>
          <pc:docMk/>
          <pc:sldMk cId="3672839996" sldId="264"/>
        </pc:sldMkLst>
        <pc:spChg chg="del mod">
          <ac:chgData name="Isadora Gasparini" userId="dfe82e013d4bc50f" providerId="LiveId" clId="{F7ADC373-AEE9-4F1E-B4B2-1C746CB52176}" dt="2024-10-23T09:15:14.668" v="912" actId="21"/>
          <ac:spMkLst>
            <pc:docMk/>
            <pc:sldMk cId="3672839996" sldId="264"/>
            <ac:spMk id="108" creationId="{00000000-0000-0000-0000-000000000000}"/>
          </ac:spMkLst>
        </pc:spChg>
        <pc:picChg chg="add mod">
          <ac:chgData name="Isadora Gasparini" userId="dfe82e013d4bc50f" providerId="LiveId" clId="{F7ADC373-AEE9-4F1E-B4B2-1C746CB52176}" dt="2024-10-23T09:15:33.524" v="917" actId="14100"/>
          <ac:picMkLst>
            <pc:docMk/>
            <pc:sldMk cId="3672839996" sldId="264"/>
            <ac:picMk id="3" creationId="{2D19B6EC-CAA1-C7B0-86C7-792874EA1D57}"/>
          </ac:picMkLst>
        </pc:picChg>
        <pc:picChg chg="add mod">
          <ac:chgData name="Isadora Gasparini" userId="dfe82e013d4bc50f" providerId="LiveId" clId="{F7ADC373-AEE9-4F1E-B4B2-1C746CB52176}" dt="2024-10-23T09:15:40.871" v="919" actId="14100"/>
          <ac:picMkLst>
            <pc:docMk/>
            <pc:sldMk cId="3672839996" sldId="264"/>
            <ac:picMk id="5" creationId="{4CC5D038-865A-1DF9-26AE-52BA6BC5FC8C}"/>
          </ac:picMkLst>
        </pc:picChg>
      </pc:sldChg>
      <pc:sldChg chg="addSp delSp modSp add mod setBg">
        <pc:chgData name="Isadora Gasparini" userId="dfe82e013d4bc50f" providerId="LiveId" clId="{F7ADC373-AEE9-4F1E-B4B2-1C746CB52176}" dt="2024-10-23T09:19:08.604" v="928" actId="14100"/>
        <pc:sldMkLst>
          <pc:docMk/>
          <pc:sldMk cId="3029272280" sldId="265"/>
        </pc:sldMkLst>
        <pc:spChg chg="add">
          <ac:chgData name="Isadora Gasparini" userId="dfe82e013d4bc50f" providerId="LiveId" clId="{F7ADC373-AEE9-4F1E-B4B2-1C746CB52176}" dt="2024-10-18T17:41:17.357" v="123"/>
          <ac:spMkLst>
            <pc:docMk/>
            <pc:sldMk cId="3029272280" sldId="265"/>
            <ac:spMk id="2" creationId="{0EE40E25-1538-5929-6826-201BA9CFCFF9}"/>
          </ac:spMkLst>
        </pc:spChg>
        <pc:spChg chg="add">
          <ac:chgData name="Isadora Gasparini" userId="dfe82e013d4bc50f" providerId="LiveId" clId="{F7ADC373-AEE9-4F1E-B4B2-1C746CB52176}" dt="2024-10-18T17:41:17.357" v="123"/>
          <ac:spMkLst>
            <pc:docMk/>
            <pc:sldMk cId="3029272280" sldId="265"/>
            <ac:spMk id="3" creationId="{34C128B0-A3A5-1736-F000-ECB7D3583922}"/>
          </ac:spMkLst>
        </pc:spChg>
        <pc:spChg chg="add">
          <ac:chgData name="Isadora Gasparini" userId="dfe82e013d4bc50f" providerId="LiveId" clId="{F7ADC373-AEE9-4F1E-B4B2-1C746CB52176}" dt="2024-10-18T17:41:32.883" v="125"/>
          <ac:spMkLst>
            <pc:docMk/>
            <pc:sldMk cId="3029272280" sldId="265"/>
            <ac:spMk id="4" creationId="{AE176271-8F78-82C9-0F74-163637891B12}"/>
          </ac:spMkLst>
        </pc:spChg>
        <pc:spChg chg="add">
          <ac:chgData name="Isadora Gasparini" userId="dfe82e013d4bc50f" providerId="LiveId" clId="{F7ADC373-AEE9-4F1E-B4B2-1C746CB52176}" dt="2024-10-18T17:41:32.883" v="125"/>
          <ac:spMkLst>
            <pc:docMk/>
            <pc:sldMk cId="3029272280" sldId="265"/>
            <ac:spMk id="5" creationId="{9A12760A-D00F-63D6-14FF-3C528C2E8BE3}"/>
          </ac:spMkLst>
        </pc:spChg>
        <pc:spChg chg="add">
          <ac:chgData name="Isadora Gasparini" userId="dfe82e013d4bc50f" providerId="LiveId" clId="{F7ADC373-AEE9-4F1E-B4B2-1C746CB52176}" dt="2024-10-18T17:41:50.361" v="126"/>
          <ac:spMkLst>
            <pc:docMk/>
            <pc:sldMk cId="3029272280" sldId="265"/>
            <ac:spMk id="6" creationId="{8F6C7F61-E502-048E-6A15-608A83D3F474}"/>
          </ac:spMkLst>
        </pc:spChg>
        <pc:spChg chg="add">
          <ac:chgData name="Isadora Gasparini" userId="dfe82e013d4bc50f" providerId="LiveId" clId="{F7ADC373-AEE9-4F1E-B4B2-1C746CB52176}" dt="2024-10-18T17:41:50.361" v="126"/>
          <ac:spMkLst>
            <pc:docMk/>
            <pc:sldMk cId="3029272280" sldId="265"/>
            <ac:spMk id="7" creationId="{071BFA01-7452-1E8B-F098-03C81C6C91F9}"/>
          </ac:spMkLst>
        </pc:spChg>
        <pc:spChg chg="add del mod">
          <ac:chgData name="Isadora Gasparini" userId="dfe82e013d4bc50f" providerId="LiveId" clId="{F7ADC373-AEE9-4F1E-B4B2-1C746CB52176}" dt="2024-10-18T17:42:58.692" v="144"/>
          <ac:spMkLst>
            <pc:docMk/>
            <pc:sldMk cId="3029272280" sldId="265"/>
            <ac:spMk id="8" creationId="{7622AFD5-1288-5D31-8A2D-3FE3D7CBD670}"/>
          </ac:spMkLst>
        </pc:spChg>
        <pc:spChg chg="add del mod">
          <ac:chgData name="Isadora Gasparini" userId="dfe82e013d4bc50f" providerId="LiveId" clId="{F7ADC373-AEE9-4F1E-B4B2-1C746CB52176}" dt="2024-10-23T09:16:11.801" v="920" actId="21"/>
          <ac:spMkLst>
            <pc:docMk/>
            <pc:sldMk cId="3029272280" sldId="265"/>
            <ac:spMk id="9" creationId="{1BC7741F-22BB-57B2-4929-1A296AD83185}"/>
          </ac:spMkLst>
        </pc:spChg>
        <pc:spChg chg="add del mod">
          <ac:chgData name="Isadora Gasparini" userId="dfe82e013d4bc50f" providerId="LiveId" clId="{F7ADC373-AEE9-4F1E-B4B2-1C746CB52176}" dt="2024-10-18T17:43:05.009" v="145" actId="21"/>
          <ac:spMkLst>
            <pc:docMk/>
            <pc:sldMk cId="3029272280" sldId="265"/>
            <ac:spMk id="10" creationId="{668D1146-B18C-8B61-96C1-575BA04E279D}"/>
          </ac:spMkLst>
        </pc:spChg>
        <pc:spChg chg="add del mod">
          <ac:chgData name="Isadora Gasparini" userId="dfe82e013d4bc50f" providerId="LiveId" clId="{F7ADC373-AEE9-4F1E-B4B2-1C746CB52176}" dt="2024-10-23T09:16:25.562" v="921" actId="21"/>
          <ac:spMkLst>
            <pc:docMk/>
            <pc:sldMk cId="3029272280" sldId="265"/>
            <ac:spMk id="11" creationId="{94B6732A-31D5-2DF7-DFDA-E616597169FE}"/>
          </ac:spMkLst>
        </pc:spChg>
        <pc:spChg chg="mod">
          <ac:chgData name="Isadora Gasparini" userId="dfe82e013d4bc50f" providerId="LiveId" clId="{F7ADC373-AEE9-4F1E-B4B2-1C746CB52176}" dt="2024-10-18T17:41:19.940" v="124" actId="20577"/>
          <ac:spMkLst>
            <pc:docMk/>
            <pc:sldMk cId="3029272280" sldId="265"/>
            <ac:spMk id="108" creationId="{00000000-0000-0000-0000-000000000000}"/>
          </ac:spMkLst>
        </pc:spChg>
        <pc:picChg chg="add mod">
          <ac:chgData name="Isadora Gasparini" userId="dfe82e013d4bc50f" providerId="LiveId" clId="{F7ADC373-AEE9-4F1E-B4B2-1C746CB52176}" dt="2024-10-23T09:18:44.777" v="924" actId="1076"/>
          <ac:picMkLst>
            <pc:docMk/>
            <pc:sldMk cId="3029272280" sldId="265"/>
            <ac:picMk id="3" creationId="{EA03E526-3C87-F378-64E2-01D3EEFD43D6}"/>
          </ac:picMkLst>
        </pc:picChg>
        <pc:picChg chg="add mod">
          <ac:chgData name="Isadora Gasparini" userId="dfe82e013d4bc50f" providerId="LiveId" clId="{F7ADC373-AEE9-4F1E-B4B2-1C746CB52176}" dt="2024-10-23T09:19:08.604" v="928" actId="14100"/>
          <ac:picMkLst>
            <pc:docMk/>
            <pc:sldMk cId="3029272280" sldId="265"/>
            <ac:picMk id="5" creationId="{629AC2C4-D00C-C70A-3307-BB509CAC16FF}"/>
          </ac:picMkLst>
        </pc:picChg>
        <pc:picChg chg="add del mod">
          <ac:chgData name="Isadora Gasparini" userId="dfe82e013d4bc50f" providerId="LiveId" clId="{F7ADC373-AEE9-4F1E-B4B2-1C746CB52176}" dt="2024-10-18T18:55:20.115" v="346" actId="21"/>
          <ac:picMkLst>
            <pc:docMk/>
            <pc:sldMk cId="3029272280" sldId="265"/>
            <ac:picMk id="13" creationId="{37B10153-AADC-2DD1-90D7-A793E4771A27}"/>
          </ac:picMkLst>
        </pc:picChg>
        <pc:picChg chg="add mod">
          <ac:chgData name="Isadora Gasparini" userId="dfe82e013d4bc50f" providerId="LiveId" clId="{F7ADC373-AEE9-4F1E-B4B2-1C746CB52176}" dt="2024-10-18T18:56:23.796" v="359" actId="14100"/>
          <ac:picMkLst>
            <pc:docMk/>
            <pc:sldMk cId="3029272280" sldId="265"/>
            <ac:picMk id="15" creationId="{0D44AFED-BF1A-78C9-039A-4FD66A179F13}"/>
          </ac:picMkLst>
        </pc:picChg>
        <pc:picChg chg="add mod">
          <ac:chgData name="Isadora Gasparini" userId="dfe82e013d4bc50f" providerId="LiveId" clId="{F7ADC373-AEE9-4F1E-B4B2-1C746CB52176}" dt="2024-10-18T18:56:28.590" v="360" actId="14100"/>
          <ac:picMkLst>
            <pc:docMk/>
            <pc:sldMk cId="3029272280" sldId="265"/>
            <ac:picMk id="17" creationId="{CA9B762A-9C40-17D8-C6EF-42F8BDAA9DB5}"/>
          </ac:picMkLst>
        </pc:picChg>
      </pc:sldChg>
      <pc:sldChg chg="addSp delSp modSp add mod">
        <pc:chgData name="Isadora Gasparini" userId="dfe82e013d4bc50f" providerId="LiveId" clId="{F7ADC373-AEE9-4F1E-B4B2-1C746CB52176}" dt="2024-10-22T12:14:42.788" v="800" actId="1076"/>
        <pc:sldMkLst>
          <pc:docMk/>
          <pc:sldMk cId="2943812044" sldId="266"/>
        </pc:sldMkLst>
        <pc:spChg chg="del mod">
          <ac:chgData name="Isadora Gasparini" userId="dfe82e013d4bc50f" providerId="LiveId" clId="{F7ADC373-AEE9-4F1E-B4B2-1C746CB52176}" dt="2024-10-22T12:14:15.103" v="795" actId="21"/>
          <ac:spMkLst>
            <pc:docMk/>
            <pc:sldMk cId="2943812044" sldId="266"/>
            <ac:spMk id="12" creationId="{DD2CFECA-C116-8852-A367-EDA319D9EC0B}"/>
          </ac:spMkLst>
        </pc:spChg>
        <pc:picChg chg="add mod">
          <ac:chgData name="Isadora Gasparini" userId="dfe82e013d4bc50f" providerId="LiveId" clId="{F7ADC373-AEE9-4F1E-B4B2-1C746CB52176}" dt="2024-10-22T12:14:42.788" v="800" actId="1076"/>
          <ac:picMkLst>
            <pc:docMk/>
            <pc:sldMk cId="2943812044" sldId="266"/>
            <ac:picMk id="3" creationId="{51C33754-CB4C-781A-788C-4345D4049C74}"/>
          </ac:picMkLst>
        </pc:picChg>
      </pc:sldChg>
      <pc:sldChg chg="delSp modSp add mod">
        <pc:chgData name="Isadora Gasparini" userId="dfe82e013d4bc50f" providerId="LiveId" clId="{F7ADC373-AEE9-4F1E-B4B2-1C746CB52176}" dt="2024-10-22T12:30:51.014" v="868" actId="14100"/>
        <pc:sldMkLst>
          <pc:docMk/>
          <pc:sldMk cId="537701781" sldId="267"/>
        </pc:sldMkLst>
        <pc:spChg chg="del">
          <ac:chgData name="Isadora Gasparini" userId="dfe82e013d4bc50f" providerId="LiveId" clId="{F7ADC373-AEE9-4F1E-B4B2-1C746CB52176}" dt="2024-10-22T12:30:02.520" v="857" actId="21"/>
          <ac:spMkLst>
            <pc:docMk/>
            <pc:sldMk cId="537701781" sldId="267"/>
            <ac:spMk id="108" creationId="{00000000-0000-0000-0000-000000000000}"/>
          </ac:spMkLst>
        </pc:spChg>
        <pc:picChg chg="mod">
          <ac:chgData name="Isadora Gasparini" userId="dfe82e013d4bc50f" providerId="LiveId" clId="{F7ADC373-AEE9-4F1E-B4B2-1C746CB52176}" dt="2024-10-22T12:30:51.014" v="868" actId="14100"/>
          <ac:picMkLst>
            <pc:docMk/>
            <pc:sldMk cId="537701781" sldId="267"/>
            <ac:picMk id="7" creationId="{89D3F2A3-425C-20EE-5074-CA482A376B22}"/>
          </ac:picMkLst>
        </pc:picChg>
        <pc:picChg chg="mod">
          <ac:chgData name="Isadora Gasparini" userId="dfe82e013d4bc50f" providerId="LiveId" clId="{F7ADC373-AEE9-4F1E-B4B2-1C746CB52176}" dt="2024-10-22T12:30:45.958" v="867" actId="14100"/>
          <ac:picMkLst>
            <pc:docMk/>
            <pc:sldMk cId="537701781" sldId="267"/>
            <ac:picMk id="9" creationId="{D9000E7D-1268-7FC4-CBC4-852611DED221}"/>
          </ac:picMkLst>
        </pc:picChg>
      </pc:sldChg>
      <pc:sldChg chg="new del">
        <pc:chgData name="Isadora Gasparini" userId="dfe82e013d4bc50f" providerId="LiveId" clId="{F7ADC373-AEE9-4F1E-B4B2-1C746CB52176}" dt="2024-10-22T12:21:20.571" v="845" actId="680"/>
        <pc:sldMkLst>
          <pc:docMk/>
          <pc:sldMk cId="3952065157" sldId="267"/>
        </pc:sldMkLst>
      </pc:sldChg>
      <pc:sldChg chg="addSp delSp modSp add mod">
        <pc:chgData name="Isadora Gasparini" userId="dfe82e013d4bc50f" providerId="LiveId" clId="{F7ADC373-AEE9-4F1E-B4B2-1C746CB52176}" dt="2024-10-23T08:57:20.647" v="900" actId="1076"/>
        <pc:sldMkLst>
          <pc:docMk/>
          <pc:sldMk cId="3778047629" sldId="268"/>
        </pc:sldMkLst>
        <pc:picChg chg="mod">
          <ac:chgData name="Isadora Gasparini" userId="dfe82e013d4bc50f" providerId="LiveId" clId="{F7ADC373-AEE9-4F1E-B4B2-1C746CB52176}" dt="2024-10-23T08:56:56.761" v="897" actId="1076"/>
          <ac:picMkLst>
            <pc:docMk/>
            <pc:sldMk cId="3778047629" sldId="268"/>
            <ac:picMk id="3" creationId="{8D4D2D44-AD87-21EA-5ED6-1A19B157323B}"/>
          </ac:picMkLst>
        </pc:picChg>
        <pc:picChg chg="add mod">
          <ac:chgData name="Isadora Gasparini" userId="dfe82e013d4bc50f" providerId="LiveId" clId="{F7ADC373-AEE9-4F1E-B4B2-1C746CB52176}" dt="2024-10-23T08:57:20.647" v="900" actId="1076"/>
          <ac:picMkLst>
            <pc:docMk/>
            <pc:sldMk cId="3778047629" sldId="268"/>
            <ac:picMk id="4" creationId="{D61C49D6-1882-B307-A686-A0904092745B}"/>
          </ac:picMkLst>
        </pc:picChg>
        <pc:picChg chg="del">
          <ac:chgData name="Isadora Gasparini" userId="dfe82e013d4bc50f" providerId="LiveId" clId="{F7ADC373-AEE9-4F1E-B4B2-1C746CB52176}" dt="2024-10-23T08:53:01.133" v="881" actId="21"/>
          <ac:picMkLst>
            <pc:docMk/>
            <pc:sldMk cId="3778047629" sldId="268"/>
            <ac:picMk id="10" creationId="{C9C6EAF3-A02D-E738-8593-C0DF87D1E050}"/>
          </ac:picMkLst>
        </pc:picChg>
      </pc:sldChg>
      <pc:sldChg chg="addSp delSp modSp add mod">
        <pc:chgData name="Isadora Gasparini" userId="dfe82e013d4bc50f" providerId="LiveId" clId="{F7ADC373-AEE9-4F1E-B4B2-1C746CB52176}" dt="2024-10-23T09:27:26.624" v="961" actId="14100"/>
        <pc:sldMkLst>
          <pc:docMk/>
          <pc:sldMk cId="344435846" sldId="269"/>
        </pc:sldMkLst>
        <pc:spChg chg="mod">
          <ac:chgData name="Isadora Gasparini" userId="dfe82e013d4bc50f" providerId="LiveId" clId="{F7ADC373-AEE9-4F1E-B4B2-1C746CB52176}" dt="2024-10-23T09:21:42.003" v="936" actId="1076"/>
          <ac:spMkLst>
            <pc:docMk/>
            <pc:sldMk cId="344435846" sldId="269"/>
            <ac:spMk id="108" creationId="{00000000-0000-0000-0000-000000000000}"/>
          </ac:spMkLst>
        </pc:spChg>
        <pc:picChg chg="del">
          <ac:chgData name="Isadora Gasparini" userId="dfe82e013d4bc50f" providerId="LiveId" clId="{F7ADC373-AEE9-4F1E-B4B2-1C746CB52176}" dt="2024-10-23T09:20:07.397" v="930" actId="21"/>
          <ac:picMkLst>
            <pc:docMk/>
            <pc:sldMk cId="344435846" sldId="269"/>
            <ac:picMk id="3" creationId="{EA03E526-3C87-F378-64E2-01D3EEFD43D6}"/>
          </ac:picMkLst>
        </pc:picChg>
        <pc:picChg chg="add mod">
          <ac:chgData name="Isadora Gasparini" userId="dfe82e013d4bc50f" providerId="LiveId" clId="{F7ADC373-AEE9-4F1E-B4B2-1C746CB52176}" dt="2024-10-23T09:24:59.133" v="958" actId="1076"/>
          <ac:picMkLst>
            <pc:docMk/>
            <pc:sldMk cId="344435846" sldId="269"/>
            <ac:picMk id="4" creationId="{3F533DCF-6701-118D-C04B-0A4A2AB2B314}"/>
          </ac:picMkLst>
        </pc:picChg>
        <pc:picChg chg="del">
          <ac:chgData name="Isadora Gasparini" userId="dfe82e013d4bc50f" providerId="LiveId" clId="{F7ADC373-AEE9-4F1E-B4B2-1C746CB52176}" dt="2024-10-23T09:20:10.314" v="931" actId="21"/>
          <ac:picMkLst>
            <pc:docMk/>
            <pc:sldMk cId="344435846" sldId="269"/>
            <ac:picMk id="5" creationId="{629AC2C4-D00C-C70A-3307-BB509CAC16FF}"/>
          </ac:picMkLst>
        </pc:picChg>
        <pc:picChg chg="add mod">
          <ac:chgData name="Isadora Gasparini" userId="dfe82e013d4bc50f" providerId="LiveId" clId="{F7ADC373-AEE9-4F1E-B4B2-1C746CB52176}" dt="2024-10-23T09:24:53.789" v="957" actId="1076"/>
          <ac:picMkLst>
            <pc:docMk/>
            <pc:sldMk cId="344435846" sldId="269"/>
            <ac:picMk id="7" creationId="{4A1723F7-97EF-A69C-5275-C059810EA8DE}"/>
          </ac:picMkLst>
        </pc:picChg>
        <pc:picChg chg="add mod">
          <ac:chgData name="Isadora Gasparini" userId="dfe82e013d4bc50f" providerId="LiveId" clId="{F7ADC373-AEE9-4F1E-B4B2-1C746CB52176}" dt="2024-10-23T09:27:26.624" v="961" actId="14100"/>
          <ac:picMkLst>
            <pc:docMk/>
            <pc:sldMk cId="344435846" sldId="269"/>
            <ac:picMk id="9" creationId="{3E5F7CF2-AF4C-12D4-B31D-3DD4914B578F}"/>
          </ac:picMkLst>
        </pc:picChg>
        <pc:picChg chg="add mod">
          <ac:chgData name="Isadora Gasparini" userId="dfe82e013d4bc50f" providerId="LiveId" clId="{F7ADC373-AEE9-4F1E-B4B2-1C746CB52176}" dt="2024-10-23T09:25:09.699" v="960" actId="1076"/>
          <ac:picMkLst>
            <pc:docMk/>
            <pc:sldMk cId="344435846" sldId="269"/>
            <ac:picMk id="11" creationId="{DDD1F761-DB7D-7528-283B-7C488155E955}"/>
          </ac:picMkLst>
        </pc:picChg>
        <pc:picChg chg="del">
          <ac:chgData name="Isadora Gasparini" userId="dfe82e013d4bc50f" providerId="LiveId" clId="{F7ADC373-AEE9-4F1E-B4B2-1C746CB52176}" dt="2024-10-23T09:20:13.753" v="932" actId="21"/>
          <ac:picMkLst>
            <pc:docMk/>
            <pc:sldMk cId="344435846" sldId="269"/>
            <ac:picMk id="15" creationId="{0D44AFED-BF1A-78C9-039A-4FD66A179F13}"/>
          </ac:picMkLst>
        </pc:picChg>
        <pc:picChg chg="del">
          <ac:chgData name="Isadora Gasparini" userId="dfe82e013d4bc50f" providerId="LiveId" clId="{F7ADC373-AEE9-4F1E-B4B2-1C746CB52176}" dt="2024-10-23T09:20:18.672" v="933" actId="21"/>
          <ac:picMkLst>
            <pc:docMk/>
            <pc:sldMk cId="344435846" sldId="269"/>
            <ac:picMk id="17" creationId="{CA9B762A-9C40-17D8-C6EF-42F8BDAA9DB5}"/>
          </ac:picMkLst>
        </pc:picChg>
      </pc:sldChg>
      <pc:sldMasterChg chg="setBg modSldLayout">
        <pc:chgData name="Isadora Gasparini" userId="dfe82e013d4bc50f" providerId="LiveId" clId="{F7ADC373-AEE9-4F1E-B4B2-1C746CB52176}" dt="2024-10-18T19:20:08.059" v="751"/>
        <pc:sldMasterMkLst>
          <pc:docMk/>
          <pc:sldMasterMk cId="0" sldId="2147483648"/>
        </pc:sldMasterMkLst>
        <pc:sldLayoutChg chg="setBg">
          <pc:chgData name="Isadora Gasparini" userId="dfe82e013d4bc50f" providerId="LiveId" clId="{F7ADC373-AEE9-4F1E-B4B2-1C746CB52176}" dt="2024-10-18T19:20:08.059" v="751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Isadora Gasparini" userId="dfe82e013d4bc50f" providerId="LiveId" clId="{F7ADC373-AEE9-4F1E-B4B2-1C746CB52176}" dt="2024-10-18T19:20:08.059" v="751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Isadora Gasparini" userId="dfe82e013d4bc50f" providerId="LiveId" clId="{F7ADC373-AEE9-4F1E-B4B2-1C746CB52176}" dt="2024-10-18T19:20:08.059" v="751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Isadora Gasparini" userId="dfe82e013d4bc50f" providerId="LiveId" clId="{F7ADC373-AEE9-4F1E-B4B2-1C746CB52176}" dt="2024-10-18T19:20:08.059" v="751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Isadora Gasparini" userId="dfe82e013d4bc50f" providerId="LiveId" clId="{F7ADC373-AEE9-4F1E-B4B2-1C746CB52176}" dt="2024-10-18T19:20:08.059" v="751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Isadora Gasparini" userId="dfe82e013d4bc50f" providerId="LiveId" clId="{F7ADC373-AEE9-4F1E-B4B2-1C746CB52176}" dt="2024-10-18T19:20:08.059" v="751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Isadora Gasparini" userId="dfe82e013d4bc50f" providerId="LiveId" clId="{F7ADC373-AEE9-4F1E-B4B2-1C746CB52176}" dt="2024-10-18T19:20:08.059" v="751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Isadora Gasparini" userId="dfe82e013d4bc50f" providerId="LiveId" clId="{F7ADC373-AEE9-4F1E-B4B2-1C746CB52176}" dt="2024-10-18T19:20:08.059" v="751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Isadora Gasparini" userId="dfe82e013d4bc50f" providerId="LiveId" clId="{F7ADC373-AEE9-4F1E-B4B2-1C746CB52176}" dt="2024-10-18T19:20:08.059" v="751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Isadora Gasparini" userId="dfe82e013d4bc50f" providerId="LiveId" clId="{F7ADC373-AEE9-4F1E-B4B2-1C746CB52176}" dt="2024-10-18T19:20:08.059" v="751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Isadora Gasparini" userId="dfe82e013d4bc50f" providerId="LiveId" clId="{F7ADC373-AEE9-4F1E-B4B2-1C746CB52176}" dt="2024-10-18T19:20:08.059" v="751"/>
          <pc:sldLayoutMkLst>
            <pc:docMk/>
            <pc:sldMasterMk cId="0" sldId="2147483648"/>
            <pc:sldLayoutMk cId="0" sldId="2147483659"/>
          </pc:sldLayoutMkLst>
        </pc:sldLayoutChg>
        <pc:sldLayoutChg chg="setBg">
          <pc:chgData name="Isadora Gasparini" userId="dfe82e013d4bc50f" providerId="LiveId" clId="{F7ADC373-AEE9-4F1E-B4B2-1C746CB52176}" dt="2024-10-18T19:20:08.059" v="751"/>
          <pc:sldLayoutMkLst>
            <pc:docMk/>
            <pc:sldMasterMk cId="0" sldId="2147483648"/>
            <pc:sldLayoutMk cId="0" sldId="2147483660"/>
          </pc:sldLayoutMkLst>
        </pc:sldLayoutChg>
        <pc:sldLayoutChg chg="setBg">
          <pc:chgData name="Isadora Gasparini" userId="dfe82e013d4bc50f" providerId="LiveId" clId="{F7ADC373-AEE9-4F1E-B4B2-1C746CB52176}" dt="2024-10-18T19:20:08.059" v="751"/>
          <pc:sldLayoutMkLst>
            <pc:docMk/>
            <pc:sldMasterMk cId="0" sldId="2147483648"/>
            <pc:sldLayoutMk cId="0" sldId="2147483661"/>
          </pc:sldLayoutMkLst>
        </pc:sldLayoutChg>
        <pc:sldLayoutChg chg="setBg">
          <pc:chgData name="Isadora Gasparini" userId="dfe82e013d4bc50f" providerId="LiveId" clId="{F7ADC373-AEE9-4F1E-B4B2-1C746CB52176}" dt="2024-10-18T19:20:08.059" v="751"/>
          <pc:sldLayoutMkLst>
            <pc:docMk/>
            <pc:sldMasterMk cId="0" sldId="2147483648"/>
            <pc:sldLayoutMk cId="0" sldId="2147483662"/>
          </pc:sldLayoutMkLst>
        </pc:sldLayoutChg>
        <pc:sldLayoutChg chg="setBg">
          <pc:chgData name="Isadora Gasparini" userId="dfe82e013d4bc50f" providerId="LiveId" clId="{F7ADC373-AEE9-4F1E-B4B2-1C746CB52176}" dt="2024-10-18T19:20:08.059" v="751"/>
          <pc:sldLayoutMkLst>
            <pc:docMk/>
            <pc:sldMasterMk cId="0" sldId="2147483648"/>
            <pc:sldLayoutMk cId="0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9fca200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09fca2001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6213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0667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41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1664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62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5870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9416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3636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0605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b1a85a42385f3e4_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1b1a85a42385f3e4_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1b1a85a42385f3e4_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b1a85a42385f3e4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1b1a85a42385f3e4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b1a85a42385f3e4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b1a85a42385f3e4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1a85a42385f3e4_4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b1a85a42385f3e4_4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1b1a85a42385f3e4_4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b1a85a42385f3e4_4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1b1a85a42385f3e4_4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1a85a42385f3e4_51"/>
          <p:cNvSpPr/>
          <p:nvPr/>
        </p:nvSpPr>
        <p:spPr>
          <a:xfrm>
            <a:off x="16" y="0"/>
            <a:ext cx="405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1b1a85a42385f3e4_51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1b1a85a42385f3e4_51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b1a85a42385f3e4_51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g1b1a85a42385f3e4_51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g1b1a85a42385f3e4_51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b1a85a42385f3e4_51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1b1a85a42385f3e4_5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1a85a42385f3e4_60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1b1a85a42385f3e4_60"/>
          <p:cNvSpPr/>
          <p:nvPr/>
        </p:nvSpPr>
        <p:spPr>
          <a:xfrm>
            <a:off x="15" y="491507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b1a85a42385f3e4_6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1b1a85a42385f3e4_6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2000" cy="4915200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70" name="Google Shape;70;g1b1a85a42385f3e4_60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g1b1a85a42385f3e4_6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b1a85a42385f3e4_6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1b1a85a42385f3e4_6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1a85a42385f3e4_6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1b1a85a42385f3e4_69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g1b1a85a42385f3e4_69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g1b1a85a42385f3e4_6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b1a85a42385f3e4_6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b1a85a42385f3e4_6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b1a85a42385f3e4_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1b1a85a42385f3e4_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b1a85a42385f3e4_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b1a85a42385f3e4_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1b1a85a42385f3e4_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b1a85a42385f3e4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b1a85a42385f3e4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1b1a85a42385f3e4_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1b1a85a42385f3e4_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b1a85a42385f3e4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b1a85a42385f3e4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b1a85a42385f3e4_2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1b1a85a42385f3e4_2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1b1a85a42385f3e4_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b1a85a42385f3e4_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1b1a85a42385f3e4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b1a85a42385f3e4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1b1a85a42385f3e4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1b1a85a42385f3e4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1b1a85a42385f3e4_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1b1a85a42385f3e4_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b1a85a42385f3e4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1b1a85a42385f3e4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b1a85a42385f3e4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1b1a85a42385f3e4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1b1a85a42385f3e4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9fca20012_0_10"/>
          <p:cNvSpPr txBox="1">
            <a:spLocks noGrp="1"/>
          </p:cNvSpPr>
          <p:nvPr>
            <p:ph type="ctrTitle"/>
          </p:nvPr>
        </p:nvSpPr>
        <p:spPr>
          <a:xfrm>
            <a:off x="2603900" y="-163875"/>
            <a:ext cx="77910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es-PY" sz="79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Inclusão</a:t>
            </a:r>
            <a:r>
              <a:rPr lang="es-PY" sz="79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Social e </a:t>
            </a:r>
            <a:r>
              <a:rPr lang="es-PY" sz="79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Produtiva</a:t>
            </a:r>
            <a:endParaRPr lang="es-PY" sz="79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pt-BR" sz="381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Percepções a partir do estágio em um projeto de horta agroecológica comunitária.</a:t>
            </a:r>
          </a:p>
        </p:txBody>
      </p:sp>
      <p:sp>
        <p:nvSpPr>
          <p:cNvPr id="86" name="Google Shape;86;g309fca20012_0_10"/>
          <p:cNvSpPr txBox="1"/>
          <p:nvPr/>
        </p:nvSpPr>
        <p:spPr>
          <a:xfrm>
            <a:off x="6629200" y="3555850"/>
            <a:ext cx="5201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es-PY" sz="2511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Por: Isadora Gasparini</a:t>
            </a:r>
            <a:endParaRPr sz="2511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19B6EC-CAA1-C7B0-86C7-792874EA1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01" y="1275854"/>
            <a:ext cx="5068387" cy="33230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CC5D038-865A-1DF9-26AE-52BA6BC5F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75854"/>
            <a:ext cx="4913444" cy="332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39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/>
          <p:cNvSpPr txBox="1"/>
          <p:nvPr/>
        </p:nvSpPr>
        <p:spPr>
          <a:xfrm>
            <a:off x="791851" y="1058159"/>
            <a:ext cx="589318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pt-BR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0D44AFED-BF1A-78C9-039A-4FD66A179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371" y="162075"/>
            <a:ext cx="4437694" cy="281679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CA9B762A-9C40-17D8-C6EF-42F8BDAA9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372" y="3169226"/>
            <a:ext cx="4437693" cy="28167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A03E526-3C87-F378-64E2-01D3EEFD43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510" y="849131"/>
            <a:ext cx="3013330" cy="372849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29AC2C4-D00C-C70A-3307-BB509CAC16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8040" y="820272"/>
            <a:ext cx="2813796" cy="375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7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/>
          <p:cNvSpPr txBox="1"/>
          <p:nvPr/>
        </p:nvSpPr>
        <p:spPr>
          <a:xfrm>
            <a:off x="479236" y="1143000"/>
            <a:ext cx="589318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F533DCF-6701-118D-C04B-0A4A2AB2B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574" y="648676"/>
            <a:ext cx="2840503" cy="210197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A1723F7-97EF-A69C-5275-C059810EA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3655" y="648676"/>
            <a:ext cx="2007445" cy="236024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E5F7CF2-AF4C-12D4-B31D-3DD4914B57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446" y="3120991"/>
            <a:ext cx="2840503" cy="234933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DD1F761-DB7D-7528-283B-7C488155E9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8036" y="3120992"/>
            <a:ext cx="3103563" cy="23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5CFFB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2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3732897-D420-05C9-FB20-1584E2BF5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08"/>
            <a:ext cx="12191999" cy="6964407"/>
          </a:xfrm>
          <a:prstGeom prst="rect">
            <a:avLst/>
          </a:prstGeom>
        </p:spPr>
      </p:pic>
      <p:sp>
        <p:nvSpPr>
          <p:cNvPr id="103" name="Google Shape;103;p2"/>
          <p:cNvSpPr txBox="1">
            <a:spLocks noGrp="1"/>
          </p:cNvSpPr>
          <p:nvPr>
            <p:ph type="ctrTitle" idx="4294967295"/>
          </p:nvPr>
        </p:nvSpPr>
        <p:spPr>
          <a:xfrm>
            <a:off x="1404594" y="1061545"/>
            <a:ext cx="9492792" cy="427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lnSpc>
                <a:spcPct val="85000"/>
              </a:lnSpc>
              <a:buClr>
                <a:srgbClr val="262626"/>
              </a:buClr>
              <a:buSzPts val="8000"/>
            </a:pPr>
            <a:r>
              <a:rPr lang="es-PY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Inclusão</a:t>
            </a:r>
            <a:r>
              <a:rPr lang="es-PY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 Social e </a:t>
            </a:r>
            <a:r>
              <a:rPr lang="es-PY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Produtiva</a:t>
            </a:r>
            <a:br>
              <a:rPr lang="es-PY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36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Implementação de Horta Agroecológica no CRAS Vila Real – Colatina/ES - Brasil</a:t>
            </a:r>
            <a:br>
              <a:rPr lang="pt-BR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3600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E4DEA2B-850C-CCCC-2E3B-8EE971DC9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01" y="823537"/>
            <a:ext cx="5810152" cy="410705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1380BB5-8B9B-0CD7-D8D1-076E4CC2A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353" y="698255"/>
            <a:ext cx="5810152" cy="43576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C0485ED0-31B9-D888-75F4-E04E93A1D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25" y="84841"/>
            <a:ext cx="4666268" cy="276205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396D502E-6FAA-AC8F-B203-7E8E62C7C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25" y="2917596"/>
            <a:ext cx="4666268" cy="254995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1C33754-CB4C-781A-788C-4345D4049C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0541" y="946895"/>
            <a:ext cx="6508377" cy="366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12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04A3B4B-F336-F889-D0E2-385F9B13D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932" y="287368"/>
            <a:ext cx="3546467" cy="483147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0CEAAAE-FE45-0426-667F-D712022AD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6825" y="287367"/>
            <a:ext cx="3146609" cy="482624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DFFF96F-BB6A-5061-2F2B-A4587929BA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799" y="287366"/>
            <a:ext cx="2717707" cy="48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37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952E781-23AE-F259-E309-00E41C9FD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24" y="887505"/>
            <a:ext cx="5235388" cy="392654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4BA3504-3274-B668-C6F4-5131998A1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2189" y="887505"/>
            <a:ext cx="5235387" cy="39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1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9D3F2A3-425C-20EE-5074-CA482A376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11" y="860612"/>
            <a:ext cx="5391331" cy="411487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9000E7D-1268-7FC4-CBC4-852611DED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5417" y="860611"/>
            <a:ext cx="5409471" cy="411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/>
          <p:cNvSpPr txBox="1"/>
          <p:nvPr/>
        </p:nvSpPr>
        <p:spPr>
          <a:xfrm>
            <a:off x="848412" y="926183"/>
            <a:ext cx="589318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9C6EAF3-A02D-E738-8593-C0DF87D1E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12" y="1084730"/>
            <a:ext cx="5752590" cy="35014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6DD3773-D98B-0B97-6DF7-8BC935A7B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410" y="236021"/>
            <a:ext cx="3123343" cy="554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4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/>
          <p:cNvSpPr txBox="1"/>
          <p:nvPr/>
        </p:nvSpPr>
        <p:spPr>
          <a:xfrm>
            <a:off x="848412" y="926183"/>
            <a:ext cx="589318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C7044BF-EEB5-FFD4-C69B-7EA02A4AF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12" y="216718"/>
            <a:ext cx="4619134" cy="29977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D4D2D44-AD87-21EA-5ED6-1A19B1573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217" y="3346655"/>
            <a:ext cx="4434598" cy="273596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61C49D6-1882-B307-A686-A09040927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3751" y="469680"/>
            <a:ext cx="3771378" cy="50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4762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41</Words>
  <Application>Microsoft Office PowerPoint</Application>
  <PresentationFormat>Widescreen</PresentationFormat>
  <Paragraphs>4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Calibri</vt:lpstr>
      <vt:lpstr>Montserrat</vt:lpstr>
      <vt:lpstr>Raleway</vt:lpstr>
      <vt:lpstr>Arial</vt:lpstr>
      <vt:lpstr>Simple Light</vt:lpstr>
      <vt:lpstr>Inclusão Social e Produtiva Percepções a partir do estágio em um projeto de horta agroecológica comunitária.</vt:lpstr>
      <vt:lpstr>Inclusão Social e Produtiva Implementação de Horta Agroecológica no CRAS Vila Real – Colatina/ES - Brasil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pc2</dc:creator>
  <cp:lastModifiedBy>Isadora Gasparini</cp:lastModifiedBy>
  <cp:revision>2</cp:revision>
  <dcterms:created xsi:type="dcterms:W3CDTF">2024-10-08T16:17:25Z</dcterms:created>
  <dcterms:modified xsi:type="dcterms:W3CDTF">2024-10-24T12:53:57Z</dcterms:modified>
</cp:coreProperties>
</file>