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Raleway"/>
      <p:regular r:id="rId10"/>
      <p:bold r:id="rId11"/>
      <p:italic r:id="rId12"/>
      <p:boldItalic r:id="rId13"/>
    </p:embeddedFon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HkkcJmeXzEdDCos9kevw+NVk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aleway-bold.fntdata"/><Relationship Id="rId10" Type="http://schemas.openxmlformats.org/officeDocument/2006/relationships/font" Target="fonts/Raleway-regular.fntdata"/><Relationship Id="rId13" Type="http://schemas.openxmlformats.org/officeDocument/2006/relationships/font" Target="fonts/Raleway-boldItalic.fntdata"/><Relationship Id="rId12"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9fca2001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9fca2001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9fca2001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9fca200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9fca20012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9fca200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1b1a85a42385f3e4_4"/>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g1b1a85a42385f3e4_4"/>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g1b1a85a42385f3e4_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1b1a85a42385f3e4_39"/>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1b1a85a42385f3e4_39"/>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g1b1a85a42385f3e4_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1b1a85a42385f3e4_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1b1a85a42385f3e4_4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52" name="Google Shape;52;g1b1a85a42385f3e4_45"/>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g1b1a85a42385f3e4_4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g1b1a85a42385f3e4_4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g1b1a85a42385f3e4_4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6" name="Shape 56"/>
        <p:cNvGrpSpPr/>
        <p:nvPr/>
      </p:nvGrpSpPr>
      <p:grpSpPr>
        <a:xfrm>
          <a:off x="0" y="0"/>
          <a:ext cx="0" cy="0"/>
          <a:chOff x="0" y="0"/>
          <a:chExt cx="0" cy="0"/>
        </a:xfrm>
      </p:grpSpPr>
      <p:sp>
        <p:nvSpPr>
          <p:cNvPr id="57" name="Google Shape;57;g1b1a85a42385f3e4_51"/>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1b1a85a42385f3e4_51"/>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1b1a85a42385f3e4_5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60" name="Google Shape;60;g1b1a85a42385f3e4_51"/>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g1b1a85a42385f3e4_51"/>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2" name="Google Shape;62;g1b1a85a42385f3e4_51"/>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g1b1a85a42385f3e4_51"/>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g1b1a85a42385f3e4_51"/>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b="0" i="0" sz="1050" u="none" cap="none" strike="noStrike">
                <a:solidFill>
                  <a:schemeClr val="dk2"/>
                </a:solidFill>
                <a:latin typeface="Arial"/>
                <a:ea typeface="Arial"/>
                <a:cs typeface="Arial"/>
                <a:sym typeface="Arial"/>
              </a:defRPr>
            </a:lvl1pPr>
            <a:lvl2pPr indent="0" lvl="1" marL="0" algn="r">
              <a:spcBef>
                <a:spcPts val="0"/>
              </a:spcBef>
              <a:buNone/>
              <a:defRPr b="0" i="0" sz="1050" u="none" cap="none" strike="noStrike">
                <a:solidFill>
                  <a:schemeClr val="dk2"/>
                </a:solidFill>
                <a:latin typeface="Arial"/>
                <a:ea typeface="Arial"/>
                <a:cs typeface="Arial"/>
                <a:sym typeface="Arial"/>
              </a:defRPr>
            </a:lvl2pPr>
            <a:lvl3pPr indent="0" lvl="2" marL="0" algn="r">
              <a:spcBef>
                <a:spcPts val="0"/>
              </a:spcBef>
              <a:buNone/>
              <a:defRPr b="0" i="0" sz="1050" u="none" cap="none" strike="noStrike">
                <a:solidFill>
                  <a:schemeClr val="dk2"/>
                </a:solidFill>
                <a:latin typeface="Arial"/>
                <a:ea typeface="Arial"/>
                <a:cs typeface="Arial"/>
                <a:sym typeface="Arial"/>
              </a:defRPr>
            </a:lvl3pPr>
            <a:lvl4pPr indent="0" lvl="3" marL="0" algn="r">
              <a:spcBef>
                <a:spcPts val="0"/>
              </a:spcBef>
              <a:buNone/>
              <a:defRPr b="0" i="0" sz="1050" u="none" cap="none" strike="noStrike">
                <a:solidFill>
                  <a:schemeClr val="dk2"/>
                </a:solidFill>
                <a:latin typeface="Arial"/>
                <a:ea typeface="Arial"/>
                <a:cs typeface="Arial"/>
                <a:sym typeface="Arial"/>
              </a:defRPr>
            </a:lvl4pPr>
            <a:lvl5pPr indent="0" lvl="4" marL="0" algn="r">
              <a:spcBef>
                <a:spcPts val="0"/>
              </a:spcBef>
              <a:buNone/>
              <a:defRPr b="0" i="0" sz="1050" u="none" cap="none" strike="noStrike">
                <a:solidFill>
                  <a:schemeClr val="dk2"/>
                </a:solidFill>
                <a:latin typeface="Arial"/>
                <a:ea typeface="Arial"/>
                <a:cs typeface="Arial"/>
                <a:sym typeface="Arial"/>
              </a:defRPr>
            </a:lvl5pPr>
            <a:lvl6pPr indent="0" lvl="5" marL="0" algn="r">
              <a:spcBef>
                <a:spcPts val="0"/>
              </a:spcBef>
              <a:buNone/>
              <a:defRPr b="0" i="0" sz="1050" u="none" cap="none" strike="noStrike">
                <a:solidFill>
                  <a:schemeClr val="dk2"/>
                </a:solidFill>
                <a:latin typeface="Arial"/>
                <a:ea typeface="Arial"/>
                <a:cs typeface="Arial"/>
                <a:sym typeface="Arial"/>
              </a:defRPr>
            </a:lvl6pPr>
            <a:lvl7pPr indent="0" lvl="6" marL="0" algn="r">
              <a:spcBef>
                <a:spcPts val="0"/>
              </a:spcBef>
              <a:buNone/>
              <a:defRPr b="0" i="0" sz="1050" u="none" cap="none" strike="noStrike">
                <a:solidFill>
                  <a:schemeClr val="dk2"/>
                </a:solidFill>
                <a:latin typeface="Arial"/>
                <a:ea typeface="Arial"/>
                <a:cs typeface="Arial"/>
                <a:sym typeface="Arial"/>
              </a:defRPr>
            </a:lvl7pPr>
            <a:lvl8pPr indent="0" lvl="7" marL="0" algn="r">
              <a:spcBef>
                <a:spcPts val="0"/>
              </a:spcBef>
              <a:buNone/>
              <a:defRPr b="0" i="0" sz="1050" u="none" cap="none" strike="noStrike">
                <a:solidFill>
                  <a:schemeClr val="dk2"/>
                </a:solidFill>
                <a:latin typeface="Arial"/>
                <a:ea typeface="Arial"/>
                <a:cs typeface="Arial"/>
                <a:sym typeface="Arial"/>
              </a:defRPr>
            </a:lvl8pPr>
            <a:lvl9pPr indent="0" lvl="8" marL="0" algn="r">
              <a:spcBef>
                <a:spcPts val="0"/>
              </a:spcBef>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5" name="Shape 65"/>
        <p:cNvGrpSpPr/>
        <p:nvPr/>
      </p:nvGrpSpPr>
      <p:grpSpPr>
        <a:xfrm>
          <a:off x="0" y="0"/>
          <a:ext cx="0" cy="0"/>
          <a:chOff x="0" y="0"/>
          <a:chExt cx="0" cy="0"/>
        </a:xfrm>
      </p:grpSpPr>
      <p:sp>
        <p:nvSpPr>
          <p:cNvPr id="66" name="Google Shape;66;g1b1a85a42385f3e4_60"/>
          <p:cNvSpPr/>
          <p:nvPr/>
        </p:nvSpPr>
        <p:spPr>
          <a:xfrm>
            <a:off x="0" y="4953000"/>
            <a:ext cx="12188700"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1b1a85a42385f3e4_60"/>
          <p:cNvSpPr/>
          <p:nvPr/>
        </p:nvSpPr>
        <p:spPr>
          <a:xfrm>
            <a:off x="15" y="491507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1b1a85a42385f3e4_60"/>
          <p:cNvSpPr txBox="1"/>
          <p:nvPr>
            <p:ph type="title"/>
          </p:nvPr>
        </p:nvSpPr>
        <p:spPr>
          <a:xfrm>
            <a:off x="1097280" y="5074920"/>
            <a:ext cx="10113600" cy="82290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69" name="Google Shape;69;g1b1a85a42385f3e4_60"/>
          <p:cNvSpPr/>
          <p:nvPr>
            <p:ph idx="2" type="pic"/>
          </p:nvPr>
        </p:nvSpPr>
        <p:spPr>
          <a:xfrm>
            <a:off x="15" y="0"/>
            <a:ext cx="12192000" cy="4915200"/>
          </a:xfrm>
          <a:prstGeom prst="rect">
            <a:avLst/>
          </a:prstGeom>
          <a:solidFill>
            <a:srgbClr val="D2CDB0"/>
          </a:solidFill>
          <a:ln>
            <a:noFill/>
          </a:ln>
        </p:spPr>
      </p:sp>
      <p:sp>
        <p:nvSpPr>
          <p:cNvPr id="70" name="Google Shape;70;g1b1a85a42385f3e4_60"/>
          <p:cNvSpPr txBox="1"/>
          <p:nvPr>
            <p:ph idx="1" type="body"/>
          </p:nvPr>
        </p:nvSpPr>
        <p:spPr>
          <a:xfrm>
            <a:off x="1097280" y="5907024"/>
            <a:ext cx="10113300" cy="59430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g1b1a85a42385f3e4_60"/>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g1b1a85a42385f3e4_60"/>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g1b1a85a42385f3e4_6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g1b1a85a42385f3e4_6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76" name="Google Shape;76;g1b1a85a42385f3e4_69"/>
          <p:cNvSpPr txBox="1"/>
          <p:nvPr>
            <p:ph idx="1" type="body"/>
          </p:nvPr>
        </p:nvSpPr>
        <p:spPr>
          <a:xfrm>
            <a:off x="1097278"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g1b1a85a42385f3e4_69"/>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g1b1a85a42385f3e4_69"/>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g1b1a85a42385f3e4_69"/>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g1b1a85a42385f3e4_6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1b1a85a42385f3e4_8"/>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g1b1a85a42385f3e4_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1b1a85a42385f3e4_11"/>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g1b1a85a42385f3e4_11"/>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g1b1a85a42385f3e4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1b1a85a42385f3e4_1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1b1a85a42385f3e4_1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g1b1a85a42385f3e4_1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g1b1a85a42385f3e4_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1b1a85a42385f3e4_2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g1b1a85a42385f3e4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1b1a85a42385f3e4_23"/>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g1b1a85a42385f3e4_23"/>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g1b1a85a42385f3e4_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1b1a85a42385f3e4_27"/>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g1b1a85a42385f3e4_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1b1a85a42385f3e4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1b1a85a42385f3e4_30"/>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g1b1a85a42385f3e4_30"/>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g1b1a85a42385f3e4_30"/>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g1b1a85a42385f3e4_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1b1a85a42385f3e4_36"/>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g1b1a85a42385f3e4_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P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1b1a85a42385f3e4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g1b1a85a42385f3e4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g1b1a85a42385f3e4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s-P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g309fca20012_0_10"/>
          <p:cNvSpPr txBox="1"/>
          <p:nvPr>
            <p:ph type="ctrTitle"/>
          </p:nvPr>
        </p:nvSpPr>
        <p:spPr>
          <a:xfrm>
            <a:off x="2603900" y="-163875"/>
            <a:ext cx="7791000" cy="356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Arial"/>
              <a:buNone/>
            </a:pPr>
            <a:r>
              <a:rPr b="1" lang="es-PY" sz="7900">
                <a:solidFill>
                  <a:schemeClr val="lt1"/>
                </a:solidFill>
                <a:latin typeface="Montserrat"/>
                <a:ea typeface="Montserrat"/>
                <a:cs typeface="Montserrat"/>
                <a:sym typeface="Montserrat"/>
              </a:rPr>
              <a:t>Título de la presentación</a:t>
            </a:r>
            <a:endParaRPr b="1" sz="7900">
              <a:solidFill>
                <a:schemeClr val="lt1"/>
              </a:solidFill>
              <a:latin typeface="Montserrat"/>
              <a:ea typeface="Montserrat"/>
              <a:cs typeface="Montserrat"/>
              <a:sym typeface="Montserrat"/>
            </a:endParaRPr>
          </a:p>
          <a:p>
            <a:pPr indent="0" lvl="0" marL="0" rtl="0" algn="l">
              <a:lnSpc>
                <a:spcPct val="85000"/>
              </a:lnSpc>
              <a:spcBef>
                <a:spcPts val="0"/>
              </a:spcBef>
              <a:spcAft>
                <a:spcPts val="0"/>
              </a:spcAft>
              <a:buClr>
                <a:srgbClr val="262626"/>
              </a:buClr>
              <a:buSzPts val="8000"/>
              <a:buFont typeface="Arial"/>
              <a:buNone/>
            </a:pPr>
            <a:r>
              <a:rPr lang="es-PY" sz="3811">
                <a:solidFill>
                  <a:schemeClr val="lt1"/>
                </a:solidFill>
                <a:latin typeface="Raleway"/>
                <a:ea typeface="Raleway"/>
                <a:cs typeface="Raleway"/>
                <a:sym typeface="Raleway"/>
              </a:rPr>
              <a:t>subtítulo de la presentación </a:t>
            </a:r>
            <a:endParaRPr sz="3811">
              <a:solidFill>
                <a:schemeClr val="lt1"/>
              </a:solidFill>
              <a:latin typeface="Raleway"/>
              <a:ea typeface="Raleway"/>
              <a:cs typeface="Raleway"/>
              <a:sym typeface="Raleway"/>
            </a:endParaRPr>
          </a:p>
        </p:txBody>
      </p:sp>
      <p:sp>
        <p:nvSpPr>
          <p:cNvPr id="86" name="Google Shape;86;g309fca20012_0_10"/>
          <p:cNvSpPr txBox="1"/>
          <p:nvPr/>
        </p:nvSpPr>
        <p:spPr>
          <a:xfrm>
            <a:off x="6629200" y="3555850"/>
            <a:ext cx="5201700" cy="3012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rgbClr val="262626"/>
              </a:buClr>
              <a:buSzPts val="8000"/>
              <a:buFont typeface="Arial"/>
              <a:buNone/>
            </a:pPr>
            <a:r>
              <a:rPr b="1" lang="es-PY" sz="2511">
                <a:solidFill>
                  <a:schemeClr val="lt1"/>
                </a:solidFill>
                <a:latin typeface="Raleway"/>
                <a:ea typeface="Raleway"/>
                <a:cs typeface="Raleway"/>
                <a:sym typeface="Raleway"/>
              </a:rPr>
              <a:t>Por: Nombre de conferencista</a:t>
            </a:r>
            <a:endParaRPr b="1" sz="2511">
              <a:solidFill>
                <a:schemeClr val="lt1"/>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
          <p:cNvSpPr txBox="1"/>
          <p:nvPr>
            <p:ph type="ctrTitle"/>
          </p:nvPr>
        </p:nvSpPr>
        <p:spPr>
          <a:xfrm>
            <a:off x="4327776" y="114825"/>
            <a:ext cx="7324200" cy="356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Arial"/>
              <a:buNone/>
            </a:pPr>
            <a:r>
              <a:rPr b="1" lang="es-PY" sz="7600">
                <a:solidFill>
                  <a:schemeClr val="lt1"/>
                </a:solidFill>
                <a:latin typeface="Montserrat"/>
                <a:ea typeface="Montserrat"/>
                <a:cs typeface="Montserrat"/>
                <a:sym typeface="Montserrat"/>
              </a:rPr>
              <a:t>Título de la presentación</a:t>
            </a:r>
            <a:endParaRPr b="1" sz="7600">
              <a:solidFill>
                <a:schemeClr val="lt1"/>
              </a:solidFill>
              <a:latin typeface="Montserrat"/>
              <a:ea typeface="Montserrat"/>
              <a:cs typeface="Montserrat"/>
              <a:sym typeface="Montserrat"/>
            </a:endParaRPr>
          </a:p>
          <a:p>
            <a:pPr indent="0" lvl="0" marL="0" rtl="0" algn="l">
              <a:lnSpc>
                <a:spcPct val="85000"/>
              </a:lnSpc>
              <a:spcBef>
                <a:spcPts val="0"/>
              </a:spcBef>
              <a:spcAft>
                <a:spcPts val="0"/>
              </a:spcAft>
              <a:buClr>
                <a:srgbClr val="262626"/>
              </a:buClr>
              <a:buSzPts val="8000"/>
              <a:buFont typeface="Arial"/>
              <a:buNone/>
            </a:pPr>
            <a:r>
              <a:rPr lang="es-PY" sz="3511">
                <a:solidFill>
                  <a:schemeClr val="lt1"/>
                </a:solidFill>
                <a:latin typeface="Raleway"/>
                <a:ea typeface="Raleway"/>
                <a:cs typeface="Raleway"/>
                <a:sym typeface="Raleway"/>
              </a:rPr>
              <a:t>subtítulo de la presentación</a:t>
            </a:r>
            <a:endParaRPr sz="3511">
              <a:solidFill>
                <a:schemeClr val="lt1"/>
              </a:solidFill>
              <a:latin typeface="Raleway"/>
              <a:ea typeface="Raleway"/>
              <a:cs typeface="Raleway"/>
              <a:sym typeface="Raleway"/>
            </a:endParaRPr>
          </a:p>
        </p:txBody>
      </p:sp>
      <p:sp>
        <p:nvSpPr>
          <p:cNvPr id="92" name="Google Shape;92;p1"/>
          <p:cNvSpPr txBox="1"/>
          <p:nvPr/>
        </p:nvSpPr>
        <p:spPr>
          <a:xfrm>
            <a:off x="6692225" y="4539150"/>
            <a:ext cx="5201700" cy="3012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rgbClr val="262626"/>
              </a:buClr>
              <a:buSzPts val="8000"/>
              <a:buFont typeface="Arial"/>
              <a:buNone/>
            </a:pPr>
            <a:r>
              <a:rPr b="1" lang="es-PY" sz="2511">
                <a:solidFill>
                  <a:schemeClr val="lt1"/>
                </a:solidFill>
                <a:latin typeface="Raleway"/>
                <a:ea typeface="Raleway"/>
                <a:cs typeface="Raleway"/>
                <a:sym typeface="Raleway"/>
              </a:rPr>
              <a:t>Por: Nombre de conferencista</a:t>
            </a:r>
            <a:endParaRPr b="1" sz="2511">
              <a:solidFill>
                <a:schemeClr val="lt1"/>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g309fca20012_0_0"/>
          <p:cNvSpPr txBox="1"/>
          <p:nvPr>
            <p:ph type="ctrTitle"/>
          </p:nvPr>
        </p:nvSpPr>
        <p:spPr>
          <a:xfrm>
            <a:off x="3679775" y="190500"/>
            <a:ext cx="7791000" cy="356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Arial"/>
              <a:buNone/>
            </a:pPr>
            <a:r>
              <a:rPr b="1" lang="es-PY" sz="7200">
                <a:solidFill>
                  <a:schemeClr val="lt1"/>
                </a:solidFill>
                <a:latin typeface="Montserrat"/>
                <a:ea typeface="Montserrat"/>
                <a:cs typeface="Montserrat"/>
                <a:sym typeface="Montserrat"/>
              </a:rPr>
              <a:t>Título de la presentación</a:t>
            </a:r>
            <a:endParaRPr b="1" sz="7200">
              <a:solidFill>
                <a:schemeClr val="lt1"/>
              </a:solidFill>
              <a:latin typeface="Montserrat"/>
              <a:ea typeface="Montserrat"/>
              <a:cs typeface="Montserrat"/>
              <a:sym typeface="Montserrat"/>
            </a:endParaRPr>
          </a:p>
          <a:p>
            <a:pPr indent="0" lvl="0" marL="0" rtl="0" algn="l">
              <a:lnSpc>
                <a:spcPct val="85000"/>
              </a:lnSpc>
              <a:spcBef>
                <a:spcPts val="0"/>
              </a:spcBef>
              <a:spcAft>
                <a:spcPts val="0"/>
              </a:spcAft>
              <a:buClr>
                <a:srgbClr val="262626"/>
              </a:buClr>
              <a:buSzPts val="8000"/>
              <a:buFont typeface="Arial"/>
              <a:buNone/>
            </a:pPr>
            <a:r>
              <a:rPr lang="es-PY" sz="3211">
                <a:solidFill>
                  <a:schemeClr val="lt1"/>
                </a:solidFill>
                <a:latin typeface="Raleway"/>
                <a:ea typeface="Raleway"/>
                <a:cs typeface="Raleway"/>
                <a:sym typeface="Raleway"/>
              </a:rPr>
              <a:t>subtítulo de la presentaci</a:t>
            </a:r>
            <a:r>
              <a:rPr lang="es-PY" sz="3211">
                <a:solidFill>
                  <a:schemeClr val="lt1"/>
                </a:solidFill>
                <a:latin typeface="Raleway"/>
                <a:ea typeface="Raleway"/>
                <a:cs typeface="Raleway"/>
                <a:sym typeface="Raleway"/>
              </a:rPr>
              <a:t>ón aquí</a:t>
            </a:r>
            <a:endParaRPr sz="3211">
              <a:solidFill>
                <a:schemeClr val="lt1"/>
              </a:solidFill>
              <a:latin typeface="Raleway"/>
              <a:ea typeface="Raleway"/>
              <a:cs typeface="Raleway"/>
              <a:sym typeface="Raleway"/>
            </a:endParaRPr>
          </a:p>
        </p:txBody>
      </p:sp>
      <p:sp>
        <p:nvSpPr>
          <p:cNvPr id="98" name="Google Shape;98;g309fca20012_0_0"/>
          <p:cNvSpPr txBox="1"/>
          <p:nvPr/>
        </p:nvSpPr>
        <p:spPr>
          <a:xfrm>
            <a:off x="6692225" y="4539150"/>
            <a:ext cx="5201700" cy="3012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rgbClr val="262626"/>
              </a:buClr>
              <a:buSzPts val="8000"/>
              <a:buFont typeface="Arial"/>
              <a:buNone/>
            </a:pPr>
            <a:r>
              <a:rPr b="1" lang="es-PY" sz="2511">
                <a:solidFill>
                  <a:schemeClr val="lt1"/>
                </a:solidFill>
                <a:latin typeface="Raleway"/>
                <a:ea typeface="Raleway"/>
                <a:cs typeface="Raleway"/>
                <a:sym typeface="Raleway"/>
              </a:rPr>
              <a:t>Por: Nombre de conferencista</a:t>
            </a:r>
            <a:endParaRPr b="1" sz="2511">
              <a:solidFill>
                <a:schemeClr val="lt1"/>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
          <p:cNvSpPr txBox="1"/>
          <p:nvPr>
            <p:ph idx="4294967295" type="ctrTitle"/>
          </p:nvPr>
        </p:nvSpPr>
        <p:spPr>
          <a:xfrm>
            <a:off x="2553600" y="1444750"/>
            <a:ext cx="7084800" cy="2576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Arial"/>
              <a:buNone/>
            </a:pPr>
            <a:r>
              <a:rPr b="1" lang="es-PY" sz="7200">
                <a:solidFill>
                  <a:srgbClr val="1155CC"/>
                </a:solidFill>
                <a:latin typeface="Montserrat"/>
                <a:ea typeface="Montserrat"/>
                <a:cs typeface="Montserrat"/>
                <a:sym typeface="Montserrat"/>
              </a:rPr>
              <a:t>Título de la presentación</a:t>
            </a:r>
            <a:endParaRPr b="1" sz="7200">
              <a:solidFill>
                <a:srgbClr val="1155CC"/>
              </a:solidFill>
              <a:latin typeface="Montserrat"/>
              <a:ea typeface="Montserrat"/>
              <a:cs typeface="Montserrat"/>
              <a:sym typeface="Montserrat"/>
            </a:endParaRPr>
          </a:p>
          <a:p>
            <a:pPr indent="0" lvl="0" marL="0" rtl="0" algn="l">
              <a:lnSpc>
                <a:spcPct val="85000"/>
              </a:lnSpc>
              <a:spcBef>
                <a:spcPts val="0"/>
              </a:spcBef>
              <a:spcAft>
                <a:spcPts val="0"/>
              </a:spcAft>
              <a:buClr>
                <a:srgbClr val="262626"/>
              </a:buClr>
              <a:buSzPts val="8000"/>
              <a:buFont typeface="Arial"/>
              <a:buNone/>
            </a:pPr>
            <a:r>
              <a:rPr lang="es-PY" sz="3211">
                <a:solidFill>
                  <a:srgbClr val="1155CC"/>
                </a:solidFill>
                <a:latin typeface="Raleway"/>
                <a:ea typeface="Raleway"/>
                <a:cs typeface="Raleway"/>
                <a:sym typeface="Raleway"/>
              </a:rPr>
              <a:t>subtítulo de la presentación</a:t>
            </a:r>
            <a:endParaRPr sz="3211">
              <a:solidFill>
                <a:srgbClr val="1155CC"/>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g309fca20012_0_22"/>
          <p:cNvSpPr txBox="1"/>
          <p:nvPr/>
        </p:nvSpPr>
        <p:spPr>
          <a:xfrm>
            <a:off x="6314575" y="1822925"/>
            <a:ext cx="5168700" cy="32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PY" sz="2200">
                <a:solidFill>
                  <a:schemeClr val="dk2"/>
                </a:solidFill>
                <a:latin typeface="Montserrat"/>
                <a:ea typeface="Montserrat"/>
                <a:cs typeface="Montserrat"/>
                <a:sym typeface="Montserrat"/>
              </a:rPr>
              <a:t>Texto texto texto Texto texto texto Texto texto texto Texto texto texto Texto texto texto Texto texto texto Texto texto texto Texto texto texto Texto texto texto Texto texto texto Texto texto texto Texto texto texto Texto texto texto Texto texto texto Texto texto </a:t>
            </a:r>
            <a:endParaRPr sz="2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2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2024-10-08T16:17:25Z</dcterms:created>
  <dc:creator>pc2</dc:creator>
</cp:coreProperties>
</file>