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2" r:id="rId4"/>
    <p:sldId id="264" r:id="rId5"/>
    <p:sldId id="260" r:id="rId6"/>
    <p:sldId id="267" r:id="rId7"/>
    <p:sldId id="261" r:id="rId8"/>
    <p:sldId id="266" r:id="rId9"/>
    <p:sldId id="268" r:id="rId10"/>
    <p:sldId id="269" r:id="rId11"/>
    <p:sldId id="265" r:id="rId12"/>
    <p:sldId id="263" r:id="rId13"/>
  </p:sldIdLst>
  <p:sldSz cx="12192000" cy="6858000"/>
  <p:notesSz cx="6858000" cy="9144000"/>
  <p:embeddedFontLst>
    <p:embeddedFont>
      <p:font typeface="Baguet Script" panose="00000500000000000000" pitchFamily="2" charset="0"/>
      <p:regular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C64FE-E31C-4296-B504-C34F20220445}" v="560" dt="2024-10-17T16:19:34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ALICIA CADAVID CASTRO" userId="4e3b5f12-4b55-4f07-8c5a-f127d4d010c0" providerId="ADAL" clId="{DFFC64FE-E31C-4296-B504-C34F20220445}"/>
    <pc:docChg chg="undo redo custSel addSld delSld modSld sldOrd">
      <pc:chgData name="MARTHA ALICIA CADAVID CASTRO" userId="4e3b5f12-4b55-4f07-8c5a-f127d4d010c0" providerId="ADAL" clId="{DFFC64FE-E31C-4296-B504-C34F20220445}" dt="2024-10-17T16:28:07.452" v="2202" actId="207"/>
      <pc:docMkLst>
        <pc:docMk/>
      </pc:docMkLst>
      <pc:sldChg chg="del">
        <pc:chgData name="MARTHA ALICIA CADAVID CASTRO" userId="4e3b5f12-4b55-4f07-8c5a-f127d4d010c0" providerId="ADAL" clId="{DFFC64FE-E31C-4296-B504-C34F20220445}" dt="2024-10-15T19:26:22.422" v="509" actId="47"/>
        <pc:sldMkLst>
          <pc:docMk/>
          <pc:sldMk cId="0" sldId="256"/>
        </pc:sldMkLst>
      </pc:sldChg>
      <pc:sldChg chg="delSp modSp mod">
        <pc:chgData name="MARTHA ALICIA CADAVID CASTRO" userId="4e3b5f12-4b55-4f07-8c5a-f127d4d010c0" providerId="ADAL" clId="{DFFC64FE-E31C-4296-B504-C34F20220445}" dt="2024-10-15T19:26:18.730" v="508" actId="122"/>
        <pc:sldMkLst>
          <pc:docMk/>
          <pc:sldMk cId="0" sldId="257"/>
        </pc:sldMkLst>
        <pc:spChg chg="mod">
          <ac:chgData name="MARTHA ALICIA CADAVID CASTRO" userId="4e3b5f12-4b55-4f07-8c5a-f127d4d010c0" providerId="ADAL" clId="{DFFC64FE-E31C-4296-B504-C34F20220445}" dt="2024-10-15T19:26:18.730" v="508" actId="122"/>
          <ac:spMkLst>
            <pc:docMk/>
            <pc:sldMk cId="0" sldId="257"/>
            <ac:spMk id="91" creationId="{00000000-0000-0000-0000-000000000000}"/>
          </ac:spMkLst>
        </pc:spChg>
        <pc:spChg chg="del">
          <ac:chgData name="MARTHA ALICIA CADAVID CASTRO" userId="4e3b5f12-4b55-4f07-8c5a-f127d4d010c0" providerId="ADAL" clId="{DFFC64FE-E31C-4296-B504-C34F20220445}" dt="2024-10-15T19:26:15.727" v="507" actId="478"/>
          <ac:spMkLst>
            <pc:docMk/>
            <pc:sldMk cId="0" sldId="257"/>
            <ac:spMk id="92" creationId="{00000000-0000-0000-0000-000000000000}"/>
          </ac:spMkLst>
        </pc:spChg>
      </pc:sldChg>
      <pc:sldChg chg="del">
        <pc:chgData name="MARTHA ALICIA CADAVID CASTRO" userId="4e3b5f12-4b55-4f07-8c5a-f127d4d010c0" providerId="ADAL" clId="{DFFC64FE-E31C-4296-B504-C34F20220445}" dt="2024-10-15T19:26:27.325" v="510" actId="47"/>
        <pc:sldMkLst>
          <pc:docMk/>
          <pc:sldMk cId="0" sldId="258"/>
        </pc:sldMkLst>
      </pc:sldChg>
      <pc:sldChg chg="addSp delSp modSp mod">
        <pc:chgData name="MARTHA ALICIA CADAVID CASTRO" userId="4e3b5f12-4b55-4f07-8c5a-f127d4d010c0" providerId="ADAL" clId="{DFFC64FE-E31C-4296-B504-C34F20220445}" dt="2024-10-15T21:56:44.635" v="2052" actId="20577"/>
        <pc:sldMkLst>
          <pc:docMk/>
          <pc:sldMk cId="0" sldId="259"/>
        </pc:sldMkLst>
        <pc:spChg chg="add del mod">
          <ac:chgData name="MARTHA ALICIA CADAVID CASTRO" userId="4e3b5f12-4b55-4f07-8c5a-f127d4d010c0" providerId="ADAL" clId="{DFFC64FE-E31C-4296-B504-C34F20220445}" dt="2024-10-15T21:53:59.119" v="1996" actId="478"/>
          <ac:spMkLst>
            <pc:docMk/>
            <pc:sldMk cId="0" sldId="259"/>
            <ac:spMk id="103" creationId="{00000000-0000-0000-0000-000000000000}"/>
          </ac:spMkLst>
        </pc:spChg>
        <pc:graphicFrameChg chg="add del mod modGraphic">
          <ac:chgData name="MARTHA ALICIA CADAVID CASTRO" userId="4e3b5f12-4b55-4f07-8c5a-f127d4d010c0" providerId="ADAL" clId="{DFFC64FE-E31C-4296-B504-C34F20220445}" dt="2024-10-15T19:28:54.747" v="589" actId="1032"/>
          <ac:graphicFrameMkLst>
            <pc:docMk/>
            <pc:sldMk cId="0" sldId="259"/>
            <ac:graphicFrameMk id="2" creationId="{1C37BBB7-081A-C53C-D740-EC29E5C5A72D}"/>
          </ac:graphicFrameMkLst>
        </pc:graphicFrameChg>
        <pc:graphicFrameChg chg="add del mod modGraphic">
          <ac:chgData name="MARTHA ALICIA CADAVID CASTRO" userId="4e3b5f12-4b55-4f07-8c5a-f127d4d010c0" providerId="ADAL" clId="{DFFC64FE-E31C-4296-B504-C34F20220445}" dt="2024-10-15T21:56:44.635" v="2052" actId="20577"/>
          <ac:graphicFrameMkLst>
            <pc:docMk/>
            <pc:sldMk cId="0" sldId="259"/>
            <ac:graphicFrameMk id="3" creationId="{0BDFEBBE-F6B3-901A-DAE7-CC5B6D0CB366}"/>
          </ac:graphicFrameMkLst>
        </pc:graphicFrameChg>
        <pc:graphicFrameChg chg="add del mod modGraphic">
          <ac:chgData name="MARTHA ALICIA CADAVID CASTRO" userId="4e3b5f12-4b55-4f07-8c5a-f127d4d010c0" providerId="ADAL" clId="{DFFC64FE-E31C-4296-B504-C34F20220445}" dt="2024-10-15T19:36:54.530" v="779" actId="1032"/>
          <ac:graphicFrameMkLst>
            <pc:docMk/>
            <pc:sldMk cId="0" sldId="259"/>
            <ac:graphicFrameMk id="4" creationId="{7DA5E468-C254-42C5-7269-C0425CFF95DA}"/>
          </ac:graphicFrameMkLst>
        </pc:graphicFrameChg>
      </pc:sldChg>
      <pc:sldChg chg="addSp delSp modSp mod ord modAnim">
        <pc:chgData name="MARTHA ALICIA CADAVID CASTRO" userId="4e3b5f12-4b55-4f07-8c5a-f127d4d010c0" providerId="ADAL" clId="{DFFC64FE-E31C-4296-B504-C34F20220445}" dt="2024-10-17T16:15:00.998" v="2105"/>
        <pc:sldMkLst>
          <pc:docMk/>
          <pc:sldMk cId="0" sldId="260"/>
        </pc:sldMkLst>
        <pc:spChg chg="add mod">
          <ac:chgData name="MARTHA ALICIA CADAVID CASTRO" userId="4e3b5f12-4b55-4f07-8c5a-f127d4d010c0" providerId="ADAL" clId="{DFFC64FE-E31C-4296-B504-C34F20220445}" dt="2024-10-15T20:42:17.600" v="1566" actId="404"/>
          <ac:spMkLst>
            <pc:docMk/>
            <pc:sldMk cId="0" sldId="260"/>
            <ac:spMk id="3" creationId="{26892FE1-E49B-5147-30BE-207B1DB17BD9}"/>
          </ac:spMkLst>
        </pc:spChg>
        <pc:spChg chg="del mod">
          <ac:chgData name="MARTHA ALICIA CADAVID CASTRO" userId="4e3b5f12-4b55-4f07-8c5a-f127d4d010c0" providerId="ADAL" clId="{DFFC64FE-E31C-4296-B504-C34F20220445}" dt="2024-10-15T18:58:34.555" v="406" actId="478"/>
          <ac:spMkLst>
            <pc:docMk/>
            <pc:sldMk cId="0" sldId="260"/>
            <ac:spMk id="108" creationId="{00000000-0000-0000-0000-000000000000}"/>
          </ac:spMkLst>
        </pc:spChg>
        <pc:graphicFrameChg chg="add mod modGraphic">
          <ac:chgData name="MARTHA ALICIA CADAVID CASTRO" userId="4e3b5f12-4b55-4f07-8c5a-f127d4d010c0" providerId="ADAL" clId="{DFFC64FE-E31C-4296-B504-C34F20220445}" dt="2024-10-15T20:42:06.669" v="1562" actId="1076"/>
          <ac:graphicFrameMkLst>
            <pc:docMk/>
            <pc:sldMk cId="0" sldId="260"/>
            <ac:graphicFrameMk id="2" creationId="{81715A88-1513-4577-3320-8E9D6F1891BB}"/>
          </ac:graphicFrameMkLst>
        </pc:graphicFrameChg>
        <pc:graphicFrameChg chg="add mod">
          <ac:chgData name="MARTHA ALICIA CADAVID CASTRO" userId="4e3b5f12-4b55-4f07-8c5a-f127d4d010c0" providerId="ADAL" clId="{DFFC64FE-E31C-4296-B504-C34F20220445}" dt="2024-10-17T16:15:00.998" v="2105"/>
          <ac:graphicFrameMkLst>
            <pc:docMk/>
            <pc:sldMk cId="0" sldId="260"/>
            <ac:graphicFrameMk id="4" creationId="{0EC7ABEF-1B1A-813A-0D8E-477CEE4AA1F3}"/>
          </ac:graphicFrameMkLst>
        </pc:graphicFrameChg>
      </pc:sldChg>
      <pc:sldChg chg="addSp modSp add mod ord">
        <pc:chgData name="MARTHA ALICIA CADAVID CASTRO" userId="4e3b5f12-4b55-4f07-8c5a-f127d4d010c0" providerId="ADAL" clId="{DFFC64FE-E31C-4296-B504-C34F20220445}" dt="2024-10-15T20:46:33.550" v="1603" actId="1076"/>
        <pc:sldMkLst>
          <pc:docMk/>
          <pc:sldMk cId="1182421686" sldId="261"/>
        </pc:sldMkLst>
        <pc:spChg chg="mod">
          <ac:chgData name="MARTHA ALICIA CADAVID CASTRO" userId="4e3b5f12-4b55-4f07-8c5a-f127d4d010c0" providerId="ADAL" clId="{DFFC64FE-E31C-4296-B504-C34F20220445}" dt="2024-10-15T20:46:33.550" v="1603" actId="1076"/>
          <ac:spMkLst>
            <pc:docMk/>
            <pc:sldMk cId="1182421686" sldId="261"/>
            <ac:spMk id="108" creationId="{00000000-0000-0000-0000-000000000000}"/>
          </ac:spMkLst>
        </pc:spChg>
        <pc:picChg chg="add mod ord modCrop">
          <ac:chgData name="MARTHA ALICIA CADAVID CASTRO" userId="4e3b5f12-4b55-4f07-8c5a-f127d4d010c0" providerId="ADAL" clId="{DFFC64FE-E31C-4296-B504-C34F20220445}" dt="2024-10-15T18:48:56.871" v="248" actId="167"/>
          <ac:picMkLst>
            <pc:docMk/>
            <pc:sldMk cId="1182421686" sldId="261"/>
            <ac:picMk id="3" creationId="{2318147E-6D39-0794-0F16-4D5618ED2C80}"/>
          </ac:picMkLst>
        </pc:picChg>
      </pc:sldChg>
      <pc:sldChg chg="addSp delSp modSp add mod ord">
        <pc:chgData name="MARTHA ALICIA CADAVID CASTRO" userId="4e3b5f12-4b55-4f07-8c5a-f127d4d010c0" providerId="ADAL" clId="{DFFC64FE-E31C-4296-B504-C34F20220445}" dt="2024-10-17T16:24:22.364" v="2182" actId="1076"/>
        <pc:sldMkLst>
          <pc:docMk/>
          <pc:sldMk cId="3375818918" sldId="262"/>
        </pc:sldMkLst>
        <pc:spChg chg="add mod">
          <ac:chgData name="MARTHA ALICIA CADAVID CASTRO" userId="4e3b5f12-4b55-4f07-8c5a-f127d4d010c0" providerId="ADAL" clId="{DFFC64FE-E31C-4296-B504-C34F20220445}" dt="2024-10-15T19:37:55.834" v="796" actId="33987"/>
          <ac:spMkLst>
            <pc:docMk/>
            <pc:sldMk cId="3375818918" sldId="262"/>
            <ac:spMk id="3" creationId="{F32C0531-401E-2C81-658E-0BCF37F4A14D}"/>
          </ac:spMkLst>
        </pc:spChg>
        <pc:spChg chg="add mod">
          <ac:chgData name="MARTHA ALICIA CADAVID CASTRO" userId="4e3b5f12-4b55-4f07-8c5a-f127d4d010c0" providerId="ADAL" clId="{DFFC64FE-E31C-4296-B504-C34F20220445}" dt="2024-10-15T19:49:45.065" v="1334" actId="164"/>
          <ac:spMkLst>
            <pc:docMk/>
            <pc:sldMk cId="3375818918" sldId="262"/>
            <ac:spMk id="5" creationId="{825C5448-F6FB-8970-67A0-70B40D0D8130}"/>
          </ac:spMkLst>
        </pc:spChg>
        <pc:spChg chg="add del mod">
          <ac:chgData name="MARTHA ALICIA CADAVID CASTRO" userId="4e3b5f12-4b55-4f07-8c5a-f127d4d010c0" providerId="ADAL" clId="{DFFC64FE-E31C-4296-B504-C34F20220445}" dt="2024-10-15T19:40:54.200" v="903" actId="478"/>
          <ac:spMkLst>
            <pc:docMk/>
            <pc:sldMk cId="3375818918" sldId="262"/>
            <ac:spMk id="6" creationId="{C9524CED-4570-87E5-947A-D0A2B0311A6D}"/>
          </ac:spMkLst>
        </pc:spChg>
        <pc:spChg chg="add del mod">
          <ac:chgData name="MARTHA ALICIA CADAVID CASTRO" userId="4e3b5f12-4b55-4f07-8c5a-f127d4d010c0" providerId="ADAL" clId="{DFFC64FE-E31C-4296-B504-C34F20220445}" dt="2024-10-15T19:48:31.597" v="1197" actId="478"/>
          <ac:spMkLst>
            <pc:docMk/>
            <pc:sldMk cId="3375818918" sldId="262"/>
            <ac:spMk id="7" creationId="{57DCF642-E215-0F54-C975-FA6BD845ED97}"/>
          </ac:spMkLst>
        </pc:spChg>
        <pc:spChg chg="add mod">
          <ac:chgData name="MARTHA ALICIA CADAVID CASTRO" userId="4e3b5f12-4b55-4f07-8c5a-f127d4d010c0" providerId="ADAL" clId="{DFFC64FE-E31C-4296-B504-C34F20220445}" dt="2024-10-17T16:24:18.196" v="2181" actId="1076"/>
          <ac:spMkLst>
            <pc:docMk/>
            <pc:sldMk cId="3375818918" sldId="262"/>
            <ac:spMk id="8" creationId="{EACA7C00-C69B-05E7-0AF3-71C21322807B}"/>
          </ac:spMkLst>
        </pc:spChg>
        <pc:spChg chg="add mod">
          <ac:chgData name="MARTHA ALICIA CADAVID CASTRO" userId="4e3b5f12-4b55-4f07-8c5a-f127d4d010c0" providerId="ADAL" clId="{DFFC64FE-E31C-4296-B504-C34F20220445}" dt="2024-10-17T16:24:22.364" v="2182" actId="1076"/>
          <ac:spMkLst>
            <pc:docMk/>
            <pc:sldMk cId="3375818918" sldId="262"/>
            <ac:spMk id="9" creationId="{60E06F07-221A-D878-7E79-ED5A753B2DE2}"/>
          </ac:spMkLst>
        </pc:spChg>
        <pc:spChg chg="add mod">
          <ac:chgData name="MARTHA ALICIA CADAVID CASTRO" userId="4e3b5f12-4b55-4f07-8c5a-f127d4d010c0" providerId="ADAL" clId="{DFFC64FE-E31C-4296-B504-C34F20220445}" dt="2024-10-15T19:49:45.065" v="1334" actId="164"/>
          <ac:spMkLst>
            <pc:docMk/>
            <pc:sldMk cId="3375818918" sldId="262"/>
            <ac:spMk id="10" creationId="{480EFC57-649A-0CE7-2015-8B2C50CF2329}"/>
          </ac:spMkLst>
        </pc:spChg>
        <pc:spChg chg="add mod">
          <ac:chgData name="MARTHA ALICIA CADAVID CASTRO" userId="4e3b5f12-4b55-4f07-8c5a-f127d4d010c0" providerId="ADAL" clId="{DFFC64FE-E31C-4296-B504-C34F20220445}" dt="2024-10-15T21:56:18.045" v="2041" actId="1076"/>
          <ac:spMkLst>
            <pc:docMk/>
            <pc:sldMk cId="3375818918" sldId="262"/>
            <ac:spMk id="12" creationId="{15208F1E-BE3E-903A-DC2E-603261842359}"/>
          </ac:spMkLst>
        </pc:spChg>
        <pc:spChg chg="del mod">
          <ac:chgData name="MARTHA ALICIA CADAVID CASTRO" userId="4e3b5f12-4b55-4f07-8c5a-f127d4d010c0" providerId="ADAL" clId="{DFFC64FE-E31C-4296-B504-C34F20220445}" dt="2024-10-15T19:33:13.830" v="701" actId="21"/>
          <ac:spMkLst>
            <pc:docMk/>
            <pc:sldMk cId="3375818918" sldId="262"/>
            <ac:spMk id="108" creationId="{00000000-0000-0000-0000-000000000000}"/>
          </ac:spMkLst>
        </pc:spChg>
        <pc:grpChg chg="add mod">
          <ac:chgData name="MARTHA ALICIA CADAVID CASTRO" userId="4e3b5f12-4b55-4f07-8c5a-f127d4d010c0" providerId="ADAL" clId="{DFFC64FE-E31C-4296-B504-C34F20220445}" dt="2024-10-15T19:49:45.065" v="1334" actId="164"/>
          <ac:grpSpMkLst>
            <pc:docMk/>
            <pc:sldMk cId="3375818918" sldId="262"/>
            <ac:grpSpMk id="11" creationId="{95D45580-D090-BFC7-96C7-76D919F3E4E3}"/>
          </ac:grpSpMkLst>
        </pc:grpChg>
        <pc:graphicFrameChg chg="add mod modGraphic">
          <ac:chgData name="MARTHA ALICIA CADAVID CASTRO" userId="4e3b5f12-4b55-4f07-8c5a-f127d4d010c0" providerId="ADAL" clId="{DFFC64FE-E31C-4296-B504-C34F20220445}" dt="2024-10-15T19:39:22.518" v="891" actId="1076"/>
          <ac:graphicFrameMkLst>
            <pc:docMk/>
            <pc:sldMk cId="3375818918" sldId="262"/>
            <ac:graphicFrameMk id="2" creationId="{8DA56459-7036-47B0-2F10-A66C161D08D1}"/>
          </ac:graphicFrameMkLst>
        </pc:graphicFrameChg>
      </pc:sldChg>
      <pc:sldChg chg="addSp delSp modSp add mod">
        <pc:chgData name="MARTHA ALICIA CADAVID CASTRO" userId="4e3b5f12-4b55-4f07-8c5a-f127d4d010c0" providerId="ADAL" clId="{DFFC64FE-E31C-4296-B504-C34F20220445}" dt="2024-10-17T16:23:35.893" v="2178" actId="14100"/>
        <pc:sldMkLst>
          <pc:docMk/>
          <pc:sldMk cId="1378733117" sldId="263"/>
        </pc:sldMkLst>
        <pc:spChg chg="add mod">
          <ac:chgData name="MARTHA ALICIA CADAVID CASTRO" userId="4e3b5f12-4b55-4f07-8c5a-f127d4d010c0" providerId="ADAL" clId="{DFFC64FE-E31C-4296-B504-C34F20220445}" dt="2024-10-17T16:23:03.136" v="2169" actId="1076"/>
          <ac:spMkLst>
            <pc:docMk/>
            <pc:sldMk cId="1378733117" sldId="263"/>
            <ac:spMk id="2" creationId="{E31B1ABB-E9C0-E848-BDE1-EA3EA12A2C47}"/>
          </ac:spMkLst>
        </pc:spChg>
        <pc:spChg chg="add mod ord">
          <ac:chgData name="MARTHA ALICIA CADAVID CASTRO" userId="4e3b5f12-4b55-4f07-8c5a-f127d4d010c0" providerId="ADAL" clId="{DFFC64FE-E31C-4296-B504-C34F20220445}" dt="2024-10-15T21:36:50.879" v="1977" actId="164"/>
          <ac:spMkLst>
            <pc:docMk/>
            <pc:sldMk cId="1378733117" sldId="263"/>
            <ac:spMk id="5" creationId="{A10C22D6-4ED2-BD80-374B-24B6F891DC24}"/>
          </ac:spMkLst>
        </pc:spChg>
        <pc:spChg chg="add mod">
          <ac:chgData name="MARTHA ALICIA CADAVID CASTRO" userId="4e3b5f12-4b55-4f07-8c5a-f127d4d010c0" providerId="ADAL" clId="{DFFC64FE-E31C-4296-B504-C34F20220445}" dt="2024-10-15T21:36:50.879" v="1977" actId="164"/>
          <ac:spMkLst>
            <pc:docMk/>
            <pc:sldMk cId="1378733117" sldId="263"/>
            <ac:spMk id="6" creationId="{17B4E335-B465-FBC4-9790-7818CAFEBEBA}"/>
          </ac:spMkLst>
        </pc:spChg>
        <pc:spChg chg="add mod">
          <ac:chgData name="MARTHA ALICIA CADAVID CASTRO" userId="4e3b5f12-4b55-4f07-8c5a-f127d4d010c0" providerId="ADAL" clId="{DFFC64FE-E31C-4296-B504-C34F20220445}" dt="2024-10-17T16:23:35.893" v="2178" actId="14100"/>
          <ac:spMkLst>
            <pc:docMk/>
            <pc:sldMk cId="1378733117" sldId="263"/>
            <ac:spMk id="7" creationId="{D317638E-35C7-8E96-22DF-9529AAFA62D0}"/>
          </ac:spMkLst>
        </pc:spChg>
        <pc:spChg chg="add mod">
          <ac:chgData name="MARTHA ALICIA CADAVID CASTRO" userId="4e3b5f12-4b55-4f07-8c5a-f127d4d010c0" providerId="ADAL" clId="{DFFC64FE-E31C-4296-B504-C34F20220445}" dt="2024-10-17T16:23:26.600" v="2175" actId="14100"/>
          <ac:spMkLst>
            <pc:docMk/>
            <pc:sldMk cId="1378733117" sldId="263"/>
            <ac:spMk id="8" creationId="{52D6E8D2-EFF5-76C8-1146-0FF4D90A8014}"/>
          </ac:spMkLst>
        </pc:spChg>
        <pc:spChg chg="add mod">
          <ac:chgData name="MARTHA ALICIA CADAVID CASTRO" userId="4e3b5f12-4b55-4f07-8c5a-f127d4d010c0" providerId="ADAL" clId="{DFFC64FE-E31C-4296-B504-C34F20220445}" dt="2024-10-15T21:36:31.980" v="1976" actId="1076"/>
          <ac:spMkLst>
            <pc:docMk/>
            <pc:sldMk cId="1378733117" sldId="263"/>
            <ac:spMk id="10" creationId="{BA3AECAD-7EAF-3C0F-6A54-FA0B4591ACBD}"/>
          </ac:spMkLst>
        </pc:spChg>
        <pc:spChg chg="add del">
          <ac:chgData name="MARTHA ALICIA CADAVID CASTRO" userId="4e3b5f12-4b55-4f07-8c5a-f127d4d010c0" providerId="ADAL" clId="{DFFC64FE-E31C-4296-B504-C34F20220445}" dt="2024-10-15T21:26:28.652" v="1793" actId="478"/>
          <ac:spMkLst>
            <pc:docMk/>
            <pc:sldMk cId="1378733117" sldId="263"/>
            <ac:spMk id="108" creationId="{00000000-0000-0000-0000-000000000000}"/>
          </ac:spMkLst>
        </pc:spChg>
        <pc:grpChg chg="add mod">
          <ac:chgData name="MARTHA ALICIA CADAVID CASTRO" userId="4e3b5f12-4b55-4f07-8c5a-f127d4d010c0" providerId="ADAL" clId="{DFFC64FE-E31C-4296-B504-C34F20220445}" dt="2024-10-15T21:36:54.720" v="1978" actId="1076"/>
          <ac:grpSpMkLst>
            <pc:docMk/>
            <pc:sldMk cId="1378733117" sldId="263"/>
            <ac:grpSpMk id="11" creationId="{0A705A1F-D41D-5579-84B3-A91FAF6CBFFB}"/>
          </ac:grpSpMkLst>
        </pc:grpChg>
        <pc:graphicFrameChg chg="del">
          <ac:chgData name="MARTHA ALICIA CADAVID CASTRO" userId="4e3b5f12-4b55-4f07-8c5a-f127d4d010c0" providerId="ADAL" clId="{DFFC64FE-E31C-4296-B504-C34F20220445}" dt="2024-10-15T18:58:39.262" v="407" actId="478"/>
          <ac:graphicFrameMkLst>
            <pc:docMk/>
            <pc:sldMk cId="1378733117" sldId="263"/>
            <ac:graphicFrameMk id="2" creationId="{81715A88-1513-4577-3320-8E9D6F1891BB}"/>
          </ac:graphicFrameMkLst>
        </pc:graphicFrameChg>
        <pc:picChg chg="add del mod">
          <ac:chgData name="MARTHA ALICIA CADAVID CASTRO" userId="4e3b5f12-4b55-4f07-8c5a-f127d4d010c0" providerId="ADAL" clId="{DFFC64FE-E31C-4296-B504-C34F20220445}" dt="2024-10-15T21:26:31.378" v="1794" actId="478"/>
          <ac:picMkLst>
            <pc:docMk/>
            <pc:sldMk cId="1378733117" sldId="263"/>
            <ac:picMk id="3" creationId="{651049A3-2179-F7AB-3490-7587459AC1FE}"/>
          </ac:picMkLst>
        </pc:picChg>
        <pc:picChg chg="add mod">
          <ac:chgData name="MARTHA ALICIA CADAVID CASTRO" userId="4e3b5f12-4b55-4f07-8c5a-f127d4d010c0" providerId="ADAL" clId="{DFFC64FE-E31C-4296-B504-C34F20220445}" dt="2024-10-15T21:34:29.611" v="1914" actId="1035"/>
          <ac:picMkLst>
            <pc:docMk/>
            <pc:sldMk cId="1378733117" sldId="263"/>
            <ac:picMk id="4" creationId="{B3900546-2A8D-1DAA-9BCA-33C7EF89C163}"/>
          </ac:picMkLst>
        </pc:picChg>
      </pc:sldChg>
      <pc:sldChg chg="addSp delSp modSp add mod ord">
        <pc:chgData name="MARTHA ALICIA CADAVID CASTRO" userId="4e3b5f12-4b55-4f07-8c5a-f127d4d010c0" providerId="ADAL" clId="{DFFC64FE-E31C-4296-B504-C34F20220445}" dt="2024-10-15T20:28:16.654" v="1389" actId="1076"/>
        <pc:sldMkLst>
          <pc:docMk/>
          <pc:sldMk cId="1471887152" sldId="264"/>
        </pc:sldMkLst>
        <pc:spChg chg="add del mod">
          <ac:chgData name="MARTHA ALICIA CADAVID CASTRO" userId="4e3b5f12-4b55-4f07-8c5a-f127d4d010c0" providerId="ADAL" clId="{DFFC64FE-E31C-4296-B504-C34F20220445}" dt="2024-10-15T20:26:38.051" v="1349" actId="478"/>
          <ac:spMkLst>
            <pc:docMk/>
            <pc:sldMk cId="1471887152" sldId="264"/>
            <ac:spMk id="2" creationId="{1F56DBAE-616D-B5EA-E1F1-1AD91162E8D9}"/>
          </ac:spMkLst>
        </pc:spChg>
        <pc:spChg chg="add mod">
          <ac:chgData name="MARTHA ALICIA CADAVID CASTRO" userId="4e3b5f12-4b55-4f07-8c5a-f127d4d010c0" providerId="ADAL" clId="{DFFC64FE-E31C-4296-B504-C34F20220445}" dt="2024-10-15T20:27:34.144" v="1377" actId="14100"/>
          <ac:spMkLst>
            <pc:docMk/>
            <pc:sldMk cId="1471887152" sldId="264"/>
            <ac:spMk id="4" creationId="{5DCCE266-11C4-615D-0D6B-ED11567DB54C}"/>
          </ac:spMkLst>
        </pc:spChg>
        <pc:spChg chg="add mod">
          <ac:chgData name="MARTHA ALICIA CADAVID CASTRO" userId="4e3b5f12-4b55-4f07-8c5a-f127d4d010c0" providerId="ADAL" clId="{DFFC64FE-E31C-4296-B504-C34F20220445}" dt="2024-10-15T20:28:16.654" v="1389" actId="1076"/>
          <ac:spMkLst>
            <pc:docMk/>
            <pc:sldMk cId="1471887152" sldId="264"/>
            <ac:spMk id="6" creationId="{4418C6F7-9F56-A311-065C-44F20D568C1B}"/>
          </ac:spMkLst>
        </pc:spChg>
        <pc:spChg chg="del">
          <ac:chgData name="MARTHA ALICIA CADAVID CASTRO" userId="4e3b5f12-4b55-4f07-8c5a-f127d4d010c0" providerId="ADAL" clId="{DFFC64FE-E31C-4296-B504-C34F20220445}" dt="2024-10-15T19:32:49.831" v="696" actId="478"/>
          <ac:spMkLst>
            <pc:docMk/>
            <pc:sldMk cId="1471887152" sldId="264"/>
            <ac:spMk id="103" creationId="{00000000-0000-0000-0000-000000000000}"/>
          </ac:spMkLst>
        </pc:spChg>
        <pc:spChg chg="add del mod">
          <ac:chgData name="MARTHA ALICIA CADAVID CASTRO" userId="4e3b5f12-4b55-4f07-8c5a-f127d4d010c0" providerId="ADAL" clId="{DFFC64FE-E31C-4296-B504-C34F20220445}" dt="2024-10-15T20:27:21.633" v="1368" actId="478"/>
          <ac:spMkLst>
            <pc:docMk/>
            <pc:sldMk cId="1471887152" sldId="264"/>
            <ac:spMk id="108" creationId="{00000000-0000-0000-0000-000000000000}"/>
          </ac:spMkLst>
        </pc:spChg>
        <pc:graphicFrameChg chg="del">
          <ac:chgData name="MARTHA ALICIA CADAVID CASTRO" userId="4e3b5f12-4b55-4f07-8c5a-f127d4d010c0" providerId="ADAL" clId="{DFFC64FE-E31C-4296-B504-C34F20220445}" dt="2024-10-15T19:32:53.363" v="697" actId="478"/>
          <ac:graphicFrameMkLst>
            <pc:docMk/>
            <pc:sldMk cId="1471887152" sldId="264"/>
            <ac:graphicFrameMk id="3" creationId="{0BDFEBBE-F6B3-901A-DAE7-CC5B6D0CB366}"/>
          </ac:graphicFrameMkLst>
        </pc:graphicFrameChg>
      </pc:sldChg>
      <pc:sldChg chg="addSp delSp modSp add mod ord">
        <pc:chgData name="MARTHA ALICIA CADAVID CASTRO" userId="4e3b5f12-4b55-4f07-8c5a-f127d4d010c0" providerId="ADAL" clId="{DFFC64FE-E31C-4296-B504-C34F20220445}" dt="2024-10-17T16:28:07.452" v="2202" actId="207"/>
        <pc:sldMkLst>
          <pc:docMk/>
          <pc:sldMk cId="2285968715" sldId="265"/>
        </pc:sldMkLst>
        <pc:spChg chg="mod">
          <ac:chgData name="MARTHA ALICIA CADAVID CASTRO" userId="4e3b5f12-4b55-4f07-8c5a-f127d4d010c0" providerId="ADAL" clId="{DFFC64FE-E31C-4296-B504-C34F20220445}" dt="2024-10-15T21:21:46.809" v="1775" actId="1076"/>
          <ac:spMkLst>
            <pc:docMk/>
            <pc:sldMk cId="2285968715" sldId="265"/>
            <ac:spMk id="4" creationId="{5DCCE266-11C4-615D-0D6B-ED11567DB54C}"/>
          </ac:spMkLst>
        </pc:spChg>
        <pc:spChg chg="mod">
          <ac:chgData name="MARTHA ALICIA CADAVID CASTRO" userId="4e3b5f12-4b55-4f07-8c5a-f127d4d010c0" providerId="ADAL" clId="{DFFC64FE-E31C-4296-B504-C34F20220445}" dt="2024-10-17T16:28:07.452" v="2202" actId="207"/>
          <ac:spMkLst>
            <pc:docMk/>
            <pc:sldMk cId="2285968715" sldId="265"/>
            <ac:spMk id="6" creationId="{4418C6F7-9F56-A311-065C-44F20D568C1B}"/>
          </ac:spMkLst>
        </pc:spChg>
        <pc:picChg chg="add del mod modCrop">
          <ac:chgData name="MARTHA ALICIA CADAVID CASTRO" userId="4e3b5f12-4b55-4f07-8c5a-f127d4d010c0" providerId="ADAL" clId="{DFFC64FE-E31C-4296-B504-C34F20220445}" dt="2024-10-15T21:25:41.089" v="1780" actId="478"/>
          <ac:picMkLst>
            <pc:docMk/>
            <pc:sldMk cId="2285968715" sldId="265"/>
            <ac:picMk id="2" creationId="{578A58C8-53D8-0AB4-6BB5-E0C83AE682CE}"/>
          </ac:picMkLst>
        </pc:picChg>
      </pc:sldChg>
      <pc:sldChg chg="addSp delSp modSp add mod ord">
        <pc:chgData name="MARTHA ALICIA CADAVID CASTRO" userId="4e3b5f12-4b55-4f07-8c5a-f127d4d010c0" providerId="ADAL" clId="{DFFC64FE-E31C-4296-B504-C34F20220445}" dt="2024-10-15T22:59:27.311" v="2063" actId="20577"/>
        <pc:sldMkLst>
          <pc:docMk/>
          <pc:sldMk cId="1294165843" sldId="266"/>
        </pc:sldMkLst>
        <pc:spChg chg="add mod">
          <ac:chgData name="MARTHA ALICIA CADAVID CASTRO" userId="4e3b5f12-4b55-4f07-8c5a-f127d4d010c0" providerId="ADAL" clId="{DFFC64FE-E31C-4296-B504-C34F20220445}" dt="2024-10-15T22:59:27.311" v="2063" actId="20577"/>
          <ac:spMkLst>
            <pc:docMk/>
            <pc:sldMk cId="1294165843" sldId="266"/>
            <ac:spMk id="5" creationId="{F6CB228C-34A9-4973-664C-88D4ED89338A}"/>
          </ac:spMkLst>
        </pc:spChg>
        <pc:spChg chg="add mod">
          <ac:chgData name="MARTHA ALICIA CADAVID CASTRO" userId="4e3b5f12-4b55-4f07-8c5a-f127d4d010c0" providerId="ADAL" clId="{DFFC64FE-E31C-4296-B504-C34F20220445}" dt="2024-10-15T21:04:57.001" v="1771" actId="122"/>
          <ac:spMkLst>
            <pc:docMk/>
            <pc:sldMk cId="1294165843" sldId="266"/>
            <ac:spMk id="7" creationId="{D65DA148-0936-83B1-513B-831633398587}"/>
          </ac:spMkLst>
        </pc:spChg>
        <pc:graphicFrameChg chg="del">
          <ac:chgData name="MARTHA ALICIA CADAVID CASTRO" userId="4e3b5f12-4b55-4f07-8c5a-f127d4d010c0" providerId="ADAL" clId="{DFFC64FE-E31C-4296-B504-C34F20220445}" dt="2024-10-15T20:32:11.701" v="1434" actId="478"/>
          <ac:graphicFrameMkLst>
            <pc:docMk/>
            <pc:sldMk cId="1294165843" sldId="266"/>
            <ac:graphicFrameMk id="2" creationId="{81715A88-1513-4577-3320-8E9D6F1891BB}"/>
          </ac:graphicFrameMkLst>
        </pc:graphicFrameChg>
        <pc:picChg chg="add mod">
          <ac:chgData name="MARTHA ALICIA CADAVID CASTRO" userId="4e3b5f12-4b55-4f07-8c5a-f127d4d010c0" providerId="ADAL" clId="{DFFC64FE-E31C-4296-B504-C34F20220445}" dt="2024-10-15T20:48:56.651" v="1625" actId="1076"/>
          <ac:picMkLst>
            <pc:docMk/>
            <pc:sldMk cId="1294165843" sldId="266"/>
            <ac:picMk id="3" creationId="{4838EF06-FE1B-5456-16AD-DC2C1FFA9880}"/>
          </ac:picMkLst>
        </pc:picChg>
      </pc:sldChg>
      <pc:sldChg chg="addSp delSp modSp add mod ord">
        <pc:chgData name="MARTHA ALICIA CADAVID CASTRO" userId="4e3b5f12-4b55-4f07-8c5a-f127d4d010c0" providerId="ADAL" clId="{DFFC64FE-E31C-4296-B504-C34F20220445}" dt="2024-10-15T21:01:33.263" v="1763" actId="20577"/>
        <pc:sldMkLst>
          <pc:docMk/>
          <pc:sldMk cId="1978043330" sldId="267"/>
        </pc:sldMkLst>
        <pc:spChg chg="add mod">
          <ac:chgData name="MARTHA ALICIA CADAVID CASTRO" userId="4e3b5f12-4b55-4f07-8c5a-f127d4d010c0" providerId="ADAL" clId="{DFFC64FE-E31C-4296-B504-C34F20220445}" dt="2024-10-15T20:46:10.341" v="1598" actId="1076"/>
          <ac:spMkLst>
            <pc:docMk/>
            <pc:sldMk cId="1978043330" sldId="267"/>
            <ac:spMk id="5" creationId="{B690509C-6085-27F2-377A-2E56115F7580}"/>
          </ac:spMkLst>
        </pc:spChg>
        <pc:spChg chg="add mod">
          <ac:chgData name="MARTHA ALICIA CADAVID CASTRO" userId="4e3b5f12-4b55-4f07-8c5a-f127d4d010c0" providerId="ADAL" clId="{DFFC64FE-E31C-4296-B504-C34F20220445}" dt="2024-10-15T21:01:33.263" v="1763" actId="20577"/>
          <ac:spMkLst>
            <pc:docMk/>
            <pc:sldMk cId="1978043330" sldId="267"/>
            <ac:spMk id="7" creationId="{30935731-B5A3-3DCC-ACE5-496F5A0AAB77}"/>
          </ac:spMkLst>
        </pc:spChg>
        <pc:graphicFrameChg chg="add del mod modGraphic">
          <ac:chgData name="MARTHA ALICIA CADAVID CASTRO" userId="4e3b5f12-4b55-4f07-8c5a-f127d4d010c0" providerId="ADAL" clId="{DFFC64FE-E31C-4296-B504-C34F20220445}" dt="2024-10-15T20:41:52.581" v="1557" actId="21"/>
          <ac:graphicFrameMkLst>
            <pc:docMk/>
            <pc:sldMk cId="1978043330" sldId="267"/>
            <ac:graphicFrameMk id="2" creationId="{0EC7ABEF-1B1A-813A-0D8E-477CEE4AA1F3}"/>
          </ac:graphicFrameMkLst>
        </pc:graphicFrameChg>
        <pc:picChg chg="del">
          <ac:chgData name="MARTHA ALICIA CADAVID CASTRO" userId="4e3b5f12-4b55-4f07-8c5a-f127d4d010c0" providerId="ADAL" clId="{DFFC64FE-E31C-4296-B504-C34F20220445}" dt="2024-10-15T20:38:13.793" v="1528" actId="478"/>
          <ac:picMkLst>
            <pc:docMk/>
            <pc:sldMk cId="1978043330" sldId="267"/>
            <ac:picMk id="3" creationId="{4838EF06-FE1B-5456-16AD-DC2C1FFA9880}"/>
          </ac:picMkLst>
        </pc:picChg>
      </pc:sldChg>
      <pc:sldChg chg="addSp delSp modSp add mod ord delAnim">
        <pc:chgData name="MARTHA ALICIA CADAVID CASTRO" userId="4e3b5f12-4b55-4f07-8c5a-f127d4d010c0" providerId="ADAL" clId="{DFFC64FE-E31C-4296-B504-C34F20220445}" dt="2024-10-15T20:59:29.789" v="1753" actId="14100"/>
        <pc:sldMkLst>
          <pc:docMk/>
          <pc:sldMk cId="2282363661" sldId="268"/>
        </pc:sldMkLst>
        <pc:spChg chg="add mod">
          <ac:chgData name="MARTHA ALICIA CADAVID CASTRO" userId="4e3b5f12-4b55-4f07-8c5a-f127d4d010c0" providerId="ADAL" clId="{DFFC64FE-E31C-4296-B504-C34F20220445}" dt="2024-10-15T20:59:29.789" v="1753" actId="14100"/>
          <ac:spMkLst>
            <pc:docMk/>
            <pc:sldMk cId="2282363661" sldId="268"/>
            <ac:spMk id="6" creationId="{BD86EC3C-5B43-5515-C98E-91CF1F64CE38}"/>
          </ac:spMkLst>
        </pc:spChg>
        <pc:spChg chg="add mod ord">
          <ac:chgData name="MARTHA ALICIA CADAVID CASTRO" userId="4e3b5f12-4b55-4f07-8c5a-f127d4d010c0" providerId="ADAL" clId="{DFFC64FE-E31C-4296-B504-C34F20220445}" dt="2024-10-15T20:54:59.429" v="1721" actId="1035"/>
          <ac:spMkLst>
            <pc:docMk/>
            <pc:sldMk cId="2282363661" sldId="268"/>
            <ac:spMk id="7" creationId="{3CBE5211-A30A-6E42-EE3B-CA2FDBEA3310}"/>
          </ac:spMkLst>
        </pc:spChg>
        <pc:spChg chg="add mod">
          <ac:chgData name="MARTHA ALICIA CADAVID CASTRO" userId="4e3b5f12-4b55-4f07-8c5a-f127d4d010c0" providerId="ADAL" clId="{DFFC64FE-E31C-4296-B504-C34F20220445}" dt="2024-10-15T20:52:13.799" v="1674" actId="767"/>
          <ac:spMkLst>
            <pc:docMk/>
            <pc:sldMk cId="2282363661" sldId="268"/>
            <ac:spMk id="8" creationId="{58A12E40-C909-A6DD-3706-4955382BA11D}"/>
          </ac:spMkLst>
        </pc:spChg>
        <pc:spChg chg="add mod">
          <ac:chgData name="MARTHA ALICIA CADAVID CASTRO" userId="4e3b5f12-4b55-4f07-8c5a-f127d4d010c0" providerId="ADAL" clId="{DFFC64FE-E31C-4296-B504-C34F20220445}" dt="2024-10-15T20:57:41.253" v="1732" actId="20577"/>
          <ac:spMkLst>
            <pc:docMk/>
            <pc:sldMk cId="2282363661" sldId="268"/>
            <ac:spMk id="10" creationId="{B2A1E2A2-C6C2-DF85-6DD3-08A9B7AD506A}"/>
          </ac:spMkLst>
        </pc:spChg>
        <pc:spChg chg="add mod">
          <ac:chgData name="MARTHA ALICIA CADAVID CASTRO" userId="4e3b5f12-4b55-4f07-8c5a-f127d4d010c0" providerId="ADAL" clId="{DFFC64FE-E31C-4296-B504-C34F20220445}" dt="2024-10-15T20:54:54.663" v="1715" actId="1076"/>
          <ac:spMkLst>
            <pc:docMk/>
            <pc:sldMk cId="2282363661" sldId="268"/>
            <ac:spMk id="11" creationId="{8B910B4E-BB52-E095-5B48-CBC78F3E77BD}"/>
          </ac:spMkLst>
        </pc:spChg>
        <pc:grpChg chg="add mod">
          <ac:chgData name="MARTHA ALICIA CADAVID CASTRO" userId="4e3b5f12-4b55-4f07-8c5a-f127d4d010c0" providerId="ADAL" clId="{DFFC64FE-E31C-4296-B504-C34F20220445}" dt="2024-10-15T20:53:59.205" v="1700" actId="1076"/>
          <ac:grpSpMkLst>
            <pc:docMk/>
            <pc:sldMk cId="2282363661" sldId="268"/>
            <ac:grpSpMk id="12" creationId="{470B1E39-C2C8-CB61-3A3C-F745096D307C}"/>
          </ac:grpSpMkLst>
        </pc:grpChg>
        <pc:graphicFrameChg chg="del">
          <ac:chgData name="MARTHA ALICIA CADAVID CASTRO" userId="4e3b5f12-4b55-4f07-8c5a-f127d4d010c0" providerId="ADAL" clId="{DFFC64FE-E31C-4296-B504-C34F20220445}" dt="2024-10-15T20:50:20.734" v="1631" actId="478"/>
          <ac:graphicFrameMkLst>
            <pc:docMk/>
            <pc:sldMk cId="2282363661" sldId="268"/>
            <ac:graphicFrameMk id="2" creationId="{81715A88-1513-4577-3320-8E9D6F1891BB}"/>
          </ac:graphicFrameMkLst>
        </pc:graphicFrameChg>
        <pc:graphicFrameChg chg="del">
          <ac:chgData name="MARTHA ALICIA CADAVID CASTRO" userId="4e3b5f12-4b55-4f07-8c5a-f127d4d010c0" providerId="ADAL" clId="{DFFC64FE-E31C-4296-B504-C34F20220445}" dt="2024-10-15T20:50:25.845" v="1632" actId="478"/>
          <ac:graphicFrameMkLst>
            <pc:docMk/>
            <pc:sldMk cId="2282363661" sldId="268"/>
            <ac:graphicFrameMk id="4" creationId="{0EC7ABEF-1B1A-813A-0D8E-477CEE4AA1F3}"/>
          </ac:graphicFrameMkLst>
        </pc:graphicFrameChg>
      </pc:sldChg>
      <pc:sldChg chg="modSp add mod">
        <pc:chgData name="MARTHA ALICIA CADAVID CASTRO" userId="4e3b5f12-4b55-4f07-8c5a-f127d4d010c0" providerId="ADAL" clId="{DFFC64FE-E31C-4296-B504-C34F20220445}" dt="2024-10-15T23:00:23.187" v="2064" actId="20577"/>
        <pc:sldMkLst>
          <pc:docMk/>
          <pc:sldMk cId="960533741" sldId="269"/>
        </pc:sldMkLst>
        <pc:spChg chg="mod">
          <ac:chgData name="MARTHA ALICIA CADAVID CASTRO" userId="4e3b5f12-4b55-4f07-8c5a-f127d4d010c0" providerId="ADAL" clId="{DFFC64FE-E31C-4296-B504-C34F20220445}" dt="2024-10-15T23:00:23.187" v="2064" actId="20577"/>
          <ac:spMkLst>
            <pc:docMk/>
            <pc:sldMk cId="960533741" sldId="269"/>
            <ac:spMk id="6" creationId="{BD86EC3C-5B43-5515-C98E-91CF1F64CE38}"/>
          </ac:spMkLst>
        </pc:spChg>
        <pc:spChg chg="mod">
          <ac:chgData name="MARTHA ALICIA CADAVID CASTRO" userId="4e3b5f12-4b55-4f07-8c5a-f127d4d010c0" providerId="ADAL" clId="{DFFC64FE-E31C-4296-B504-C34F20220445}" dt="2024-10-15T21:00:23.179" v="1758" actId="122"/>
          <ac:spMkLst>
            <pc:docMk/>
            <pc:sldMk cId="960533741" sldId="269"/>
            <ac:spMk id="10" creationId="{B2A1E2A2-C6C2-DF85-6DD3-08A9B7AD506A}"/>
          </ac:spMkLst>
        </pc:spChg>
        <pc:spChg chg="mod">
          <ac:chgData name="MARTHA ALICIA CADAVID CASTRO" userId="4e3b5f12-4b55-4f07-8c5a-f127d4d010c0" providerId="ADAL" clId="{DFFC64FE-E31C-4296-B504-C34F20220445}" dt="2024-10-15T21:00:17.383" v="1757" actId="1076"/>
          <ac:spMkLst>
            <pc:docMk/>
            <pc:sldMk cId="960533741" sldId="269"/>
            <ac:spMk id="11" creationId="{8B910B4E-BB52-E095-5B48-CBC78F3E77BD}"/>
          </ac:spMkLst>
        </pc:spChg>
        <pc:grpChg chg="mod">
          <ac:chgData name="MARTHA ALICIA CADAVID CASTRO" userId="4e3b5f12-4b55-4f07-8c5a-f127d4d010c0" providerId="ADAL" clId="{DFFC64FE-E31C-4296-B504-C34F20220445}" dt="2024-10-15T21:00:12.924" v="1756" actId="1076"/>
          <ac:grpSpMkLst>
            <pc:docMk/>
            <pc:sldMk cId="960533741" sldId="269"/>
            <ac:grpSpMk id="12" creationId="{470B1E39-C2C8-CB61-3A3C-F745096D307C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E4413-819F-4AC3-862F-FFFA97B9533D}" type="doc">
      <dgm:prSet loTypeId="urn:microsoft.com/office/officeart/2005/8/layout/cycle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6B23E9DD-943B-4F3E-9C9D-2CBCFAF7AA53}">
      <dgm:prSet phldrT="[Texto]"/>
      <dgm:spPr/>
      <dgm:t>
        <a:bodyPr/>
        <a:lstStyle/>
        <a:p>
          <a:r>
            <a:rPr lang="es-CO" b="1" dirty="0"/>
            <a:t>Universidad Nacional de Colombia</a:t>
          </a:r>
        </a:p>
      </dgm:t>
    </dgm:pt>
    <dgm:pt modelId="{F4C68E11-976C-4BB1-B28B-B1D6064D365B}" type="parTrans" cxnId="{7180A791-E75F-4CAF-A7A8-C9CEE5A00AC9}">
      <dgm:prSet/>
      <dgm:spPr/>
      <dgm:t>
        <a:bodyPr/>
        <a:lstStyle/>
        <a:p>
          <a:endParaRPr lang="es-CO" b="1"/>
        </a:p>
      </dgm:t>
    </dgm:pt>
    <dgm:pt modelId="{E551B685-3175-42C9-B08A-129FD94920A4}" type="sibTrans" cxnId="{7180A791-E75F-4CAF-A7A8-C9CEE5A00AC9}">
      <dgm:prSet/>
      <dgm:spPr/>
      <dgm:t>
        <a:bodyPr/>
        <a:lstStyle/>
        <a:p>
          <a:endParaRPr lang="es-CO" b="1"/>
        </a:p>
      </dgm:t>
    </dgm:pt>
    <dgm:pt modelId="{6AB51564-2551-4F80-9127-2809FC26718E}">
      <dgm:prSet phldrT="[Texto]"/>
      <dgm:spPr/>
      <dgm:t>
        <a:bodyPr/>
        <a:lstStyle/>
        <a:p>
          <a:r>
            <a:rPr lang="es-MX" b="1" dirty="0"/>
            <a:t>Universidad Nacional de Asunción</a:t>
          </a:r>
          <a:endParaRPr lang="es-CO" b="1" dirty="0"/>
        </a:p>
      </dgm:t>
    </dgm:pt>
    <dgm:pt modelId="{7657FF2F-03C2-4B6E-A75B-A4B04660BE51}" type="parTrans" cxnId="{1F09C7E0-4EE0-4677-875B-22DB68495BAD}">
      <dgm:prSet/>
      <dgm:spPr/>
      <dgm:t>
        <a:bodyPr/>
        <a:lstStyle/>
        <a:p>
          <a:endParaRPr lang="es-CO" b="1"/>
        </a:p>
      </dgm:t>
    </dgm:pt>
    <dgm:pt modelId="{1831AA65-40B0-4CD5-A4BD-0E511F6487A1}" type="sibTrans" cxnId="{1F09C7E0-4EE0-4677-875B-22DB68495BAD}">
      <dgm:prSet/>
      <dgm:spPr/>
      <dgm:t>
        <a:bodyPr/>
        <a:lstStyle/>
        <a:p>
          <a:endParaRPr lang="es-CO" b="1"/>
        </a:p>
      </dgm:t>
    </dgm:pt>
    <dgm:pt modelId="{3ECFCB18-2423-4B50-9F72-71BB9F112B1E}">
      <dgm:prSet phldrT="[Texto]"/>
      <dgm:spPr/>
      <dgm:t>
        <a:bodyPr/>
        <a:lstStyle/>
        <a:p>
          <a:r>
            <a:rPr lang="es-MX" b="1" dirty="0"/>
            <a:t>Asociación de Productores Orgánicos (Paraguay) </a:t>
          </a:r>
          <a:endParaRPr lang="es-CO" b="1" dirty="0"/>
        </a:p>
      </dgm:t>
    </dgm:pt>
    <dgm:pt modelId="{B270A3B7-BD94-4460-828F-34F17C39CC0B}" type="parTrans" cxnId="{E2BD84F6-FD72-48AE-AE86-5842B3EC29D1}">
      <dgm:prSet/>
      <dgm:spPr/>
      <dgm:t>
        <a:bodyPr/>
        <a:lstStyle/>
        <a:p>
          <a:endParaRPr lang="es-CO" b="1"/>
        </a:p>
      </dgm:t>
    </dgm:pt>
    <dgm:pt modelId="{322677CD-4E3D-43A2-8973-6E073CC9B6AE}" type="sibTrans" cxnId="{E2BD84F6-FD72-48AE-AE86-5842B3EC29D1}">
      <dgm:prSet/>
      <dgm:spPr/>
      <dgm:t>
        <a:bodyPr/>
        <a:lstStyle/>
        <a:p>
          <a:endParaRPr lang="es-CO" b="1"/>
        </a:p>
      </dgm:t>
    </dgm:pt>
    <dgm:pt modelId="{EF837877-CF47-4777-8ADE-16F6DBAA4D08}">
      <dgm:prSet phldrT="[Texto]"/>
      <dgm:spPr/>
      <dgm:t>
        <a:bodyPr/>
        <a:lstStyle/>
        <a:p>
          <a:r>
            <a:rPr lang="es-CO" b="1" dirty="0"/>
            <a:t>Universidad de Antioquia</a:t>
          </a:r>
        </a:p>
      </dgm:t>
    </dgm:pt>
    <dgm:pt modelId="{1C650DFF-8CB5-45E6-91C1-7568574E42F8}" type="parTrans" cxnId="{D9FC4E10-02FA-4F97-9A1F-E80C06A341AE}">
      <dgm:prSet/>
      <dgm:spPr/>
      <dgm:t>
        <a:bodyPr/>
        <a:lstStyle/>
        <a:p>
          <a:endParaRPr lang="es-CO"/>
        </a:p>
      </dgm:t>
    </dgm:pt>
    <dgm:pt modelId="{F5A9AA26-3F9C-4BCD-9431-8DA7BC5D2A35}" type="sibTrans" cxnId="{D9FC4E10-02FA-4F97-9A1F-E80C06A341AE}">
      <dgm:prSet/>
      <dgm:spPr/>
      <dgm:t>
        <a:bodyPr/>
        <a:lstStyle/>
        <a:p>
          <a:endParaRPr lang="es-CO"/>
        </a:p>
      </dgm:t>
    </dgm:pt>
    <dgm:pt modelId="{3CB4DA81-6C1F-4C1E-B395-9F58DE3B66C0}" type="pres">
      <dgm:prSet presAssocID="{478E4413-819F-4AC3-862F-FFFA97B9533D}" presName="cycle" presStyleCnt="0">
        <dgm:presLayoutVars>
          <dgm:dir/>
          <dgm:resizeHandles val="exact"/>
        </dgm:presLayoutVars>
      </dgm:prSet>
      <dgm:spPr/>
    </dgm:pt>
    <dgm:pt modelId="{3047C0F3-5DDB-4E23-9F74-5C869A2D0D6F}" type="pres">
      <dgm:prSet presAssocID="{EF837877-CF47-4777-8ADE-16F6DBAA4D08}" presName="node" presStyleLbl="node1" presStyleIdx="0" presStyleCnt="4">
        <dgm:presLayoutVars>
          <dgm:bulletEnabled val="1"/>
        </dgm:presLayoutVars>
      </dgm:prSet>
      <dgm:spPr/>
    </dgm:pt>
    <dgm:pt modelId="{44E18537-D9A9-439B-8463-600706D511F3}" type="pres">
      <dgm:prSet presAssocID="{EF837877-CF47-4777-8ADE-16F6DBAA4D08}" presName="spNode" presStyleCnt="0"/>
      <dgm:spPr/>
    </dgm:pt>
    <dgm:pt modelId="{F51988E9-5C83-4163-A493-ABC29CCB8EEE}" type="pres">
      <dgm:prSet presAssocID="{F5A9AA26-3F9C-4BCD-9431-8DA7BC5D2A35}" presName="sibTrans" presStyleLbl="sibTrans1D1" presStyleIdx="0" presStyleCnt="4"/>
      <dgm:spPr/>
    </dgm:pt>
    <dgm:pt modelId="{9E7CCC4F-1910-4909-8FC9-7177B86E9B05}" type="pres">
      <dgm:prSet presAssocID="{6B23E9DD-943B-4F3E-9C9D-2CBCFAF7AA53}" presName="node" presStyleLbl="node1" presStyleIdx="1" presStyleCnt="4">
        <dgm:presLayoutVars>
          <dgm:bulletEnabled val="1"/>
        </dgm:presLayoutVars>
      </dgm:prSet>
      <dgm:spPr/>
    </dgm:pt>
    <dgm:pt modelId="{B9824C6C-5C69-49BC-9CF5-779B76B3F00E}" type="pres">
      <dgm:prSet presAssocID="{6B23E9DD-943B-4F3E-9C9D-2CBCFAF7AA53}" presName="spNode" presStyleCnt="0"/>
      <dgm:spPr/>
    </dgm:pt>
    <dgm:pt modelId="{36D1BB7D-B451-4182-8483-C25FDCF665B1}" type="pres">
      <dgm:prSet presAssocID="{E551B685-3175-42C9-B08A-129FD94920A4}" presName="sibTrans" presStyleLbl="sibTrans1D1" presStyleIdx="1" presStyleCnt="4"/>
      <dgm:spPr/>
    </dgm:pt>
    <dgm:pt modelId="{DFA86D63-DB35-427E-860C-CCA82E91DE5D}" type="pres">
      <dgm:prSet presAssocID="{6AB51564-2551-4F80-9127-2809FC26718E}" presName="node" presStyleLbl="node1" presStyleIdx="2" presStyleCnt="4">
        <dgm:presLayoutVars>
          <dgm:bulletEnabled val="1"/>
        </dgm:presLayoutVars>
      </dgm:prSet>
      <dgm:spPr/>
    </dgm:pt>
    <dgm:pt modelId="{133A5F77-D921-4C30-80E7-95AE69460638}" type="pres">
      <dgm:prSet presAssocID="{6AB51564-2551-4F80-9127-2809FC26718E}" presName="spNode" presStyleCnt="0"/>
      <dgm:spPr/>
    </dgm:pt>
    <dgm:pt modelId="{43FAD994-33E1-48A5-8BEA-95292FFA5754}" type="pres">
      <dgm:prSet presAssocID="{1831AA65-40B0-4CD5-A4BD-0E511F6487A1}" presName="sibTrans" presStyleLbl="sibTrans1D1" presStyleIdx="2" presStyleCnt="4"/>
      <dgm:spPr/>
    </dgm:pt>
    <dgm:pt modelId="{15EC3EF1-BCCC-4F69-9C00-B58044CE36AD}" type="pres">
      <dgm:prSet presAssocID="{3ECFCB18-2423-4B50-9F72-71BB9F112B1E}" presName="node" presStyleLbl="node1" presStyleIdx="3" presStyleCnt="4">
        <dgm:presLayoutVars>
          <dgm:bulletEnabled val="1"/>
        </dgm:presLayoutVars>
      </dgm:prSet>
      <dgm:spPr/>
    </dgm:pt>
    <dgm:pt modelId="{49CDC045-C3CE-4AFC-AD01-1298C4BF91B3}" type="pres">
      <dgm:prSet presAssocID="{3ECFCB18-2423-4B50-9F72-71BB9F112B1E}" presName="spNode" presStyleCnt="0"/>
      <dgm:spPr/>
    </dgm:pt>
    <dgm:pt modelId="{8FAAC72C-EF41-4166-AA49-9A6B0878BBF1}" type="pres">
      <dgm:prSet presAssocID="{322677CD-4E3D-43A2-8973-6E073CC9B6AE}" presName="sibTrans" presStyleLbl="sibTrans1D1" presStyleIdx="3" presStyleCnt="4"/>
      <dgm:spPr/>
    </dgm:pt>
  </dgm:ptLst>
  <dgm:cxnLst>
    <dgm:cxn modelId="{5E2D970D-8BD1-44B9-ACFE-E7203D3F5A53}" type="presOf" srcId="{6B23E9DD-943B-4F3E-9C9D-2CBCFAF7AA53}" destId="{9E7CCC4F-1910-4909-8FC9-7177B86E9B05}" srcOrd="0" destOrd="0" presId="urn:microsoft.com/office/officeart/2005/8/layout/cycle6"/>
    <dgm:cxn modelId="{D9FC4E10-02FA-4F97-9A1F-E80C06A341AE}" srcId="{478E4413-819F-4AC3-862F-FFFA97B9533D}" destId="{EF837877-CF47-4777-8ADE-16F6DBAA4D08}" srcOrd="0" destOrd="0" parTransId="{1C650DFF-8CB5-45E6-91C1-7568574E42F8}" sibTransId="{F5A9AA26-3F9C-4BCD-9431-8DA7BC5D2A35}"/>
    <dgm:cxn modelId="{7EAEA06C-3D57-4C08-B411-1BF4AD42EFE4}" type="presOf" srcId="{1831AA65-40B0-4CD5-A4BD-0E511F6487A1}" destId="{43FAD994-33E1-48A5-8BEA-95292FFA5754}" srcOrd="0" destOrd="0" presId="urn:microsoft.com/office/officeart/2005/8/layout/cycle6"/>
    <dgm:cxn modelId="{90AFB26F-80AE-45A4-94BA-3FFAC0ACC415}" type="presOf" srcId="{322677CD-4E3D-43A2-8973-6E073CC9B6AE}" destId="{8FAAC72C-EF41-4166-AA49-9A6B0878BBF1}" srcOrd="0" destOrd="0" presId="urn:microsoft.com/office/officeart/2005/8/layout/cycle6"/>
    <dgm:cxn modelId="{7180A791-E75F-4CAF-A7A8-C9CEE5A00AC9}" srcId="{478E4413-819F-4AC3-862F-FFFA97B9533D}" destId="{6B23E9DD-943B-4F3E-9C9D-2CBCFAF7AA53}" srcOrd="1" destOrd="0" parTransId="{F4C68E11-976C-4BB1-B28B-B1D6064D365B}" sibTransId="{E551B685-3175-42C9-B08A-129FD94920A4}"/>
    <dgm:cxn modelId="{7EEC6DA7-9948-4584-B94A-781C58A95346}" type="presOf" srcId="{6AB51564-2551-4F80-9127-2809FC26718E}" destId="{DFA86D63-DB35-427E-860C-CCA82E91DE5D}" srcOrd="0" destOrd="0" presId="urn:microsoft.com/office/officeart/2005/8/layout/cycle6"/>
    <dgm:cxn modelId="{CF772BAE-FAAB-4543-A3D8-8441F901598F}" type="presOf" srcId="{F5A9AA26-3F9C-4BCD-9431-8DA7BC5D2A35}" destId="{F51988E9-5C83-4163-A493-ABC29CCB8EEE}" srcOrd="0" destOrd="0" presId="urn:microsoft.com/office/officeart/2005/8/layout/cycle6"/>
    <dgm:cxn modelId="{E738CFBE-803D-4B52-90FF-4F6501A480D9}" type="presOf" srcId="{3ECFCB18-2423-4B50-9F72-71BB9F112B1E}" destId="{15EC3EF1-BCCC-4F69-9C00-B58044CE36AD}" srcOrd="0" destOrd="0" presId="urn:microsoft.com/office/officeart/2005/8/layout/cycle6"/>
    <dgm:cxn modelId="{8C91D4C2-DBD4-4A48-AADE-E2EEF8895436}" type="presOf" srcId="{EF837877-CF47-4777-8ADE-16F6DBAA4D08}" destId="{3047C0F3-5DDB-4E23-9F74-5C869A2D0D6F}" srcOrd="0" destOrd="0" presId="urn:microsoft.com/office/officeart/2005/8/layout/cycle6"/>
    <dgm:cxn modelId="{45F5C3C4-45B3-4B7D-B7CF-00A93532EEED}" type="presOf" srcId="{478E4413-819F-4AC3-862F-FFFA97B9533D}" destId="{3CB4DA81-6C1F-4C1E-B395-9F58DE3B66C0}" srcOrd="0" destOrd="0" presId="urn:microsoft.com/office/officeart/2005/8/layout/cycle6"/>
    <dgm:cxn modelId="{1F09C7E0-4EE0-4677-875B-22DB68495BAD}" srcId="{478E4413-819F-4AC3-862F-FFFA97B9533D}" destId="{6AB51564-2551-4F80-9127-2809FC26718E}" srcOrd="2" destOrd="0" parTransId="{7657FF2F-03C2-4B6E-A75B-A4B04660BE51}" sibTransId="{1831AA65-40B0-4CD5-A4BD-0E511F6487A1}"/>
    <dgm:cxn modelId="{BFE337ED-9B26-4E3C-B3D2-02141ABDB1C8}" type="presOf" srcId="{E551B685-3175-42C9-B08A-129FD94920A4}" destId="{36D1BB7D-B451-4182-8483-C25FDCF665B1}" srcOrd="0" destOrd="0" presId="urn:microsoft.com/office/officeart/2005/8/layout/cycle6"/>
    <dgm:cxn modelId="{E2BD84F6-FD72-48AE-AE86-5842B3EC29D1}" srcId="{478E4413-819F-4AC3-862F-FFFA97B9533D}" destId="{3ECFCB18-2423-4B50-9F72-71BB9F112B1E}" srcOrd="3" destOrd="0" parTransId="{B270A3B7-BD94-4460-828F-34F17C39CC0B}" sibTransId="{322677CD-4E3D-43A2-8973-6E073CC9B6AE}"/>
    <dgm:cxn modelId="{0C86152F-4A5F-4145-8B8E-0F4C9936BFF4}" type="presParOf" srcId="{3CB4DA81-6C1F-4C1E-B395-9F58DE3B66C0}" destId="{3047C0F3-5DDB-4E23-9F74-5C869A2D0D6F}" srcOrd="0" destOrd="0" presId="urn:microsoft.com/office/officeart/2005/8/layout/cycle6"/>
    <dgm:cxn modelId="{BA78BF5D-0DF3-43DF-94A7-8C3400718C26}" type="presParOf" srcId="{3CB4DA81-6C1F-4C1E-B395-9F58DE3B66C0}" destId="{44E18537-D9A9-439B-8463-600706D511F3}" srcOrd="1" destOrd="0" presId="urn:microsoft.com/office/officeart/2005/8/layout/cycle6"/>
    <dgm:cxn modelId="{04DB52CB-AEFD-4464-A86A-631B35353713}" type="presParOf" srcId="{3CB4DA81-6C1F-4C1E-B395-9F58DE3B66C0}" destId="{F51988E9-5C83-4163-A493-ABC29CCB8EEE}" srcOrd="2" destOrd="0" presId="urn:microsoft.com/office/officeart/2005/8/layout/cycle6"/>
    <dgm:cxn modelId="{712B879C-3184-4623-B190-FAD2F89CD52C}" type="presParOf" srcId="{3CB4DA81-6C1F-4C1E-B395-9F58DE3B66C0}" destId="{9E7CCC4F-1910-4909-8FC9-7177B86E9B05}" srcOrd="3" destOrd="0" presId="urn:microsoft.com/office/officeart/2005/8/layout/cycle6"/>
    <dgm:cxn modelId="{A714610E-2089-416B-B870-DD57BE50428D}" type="presParOf" srcId="{3CB4DA81-6C1F-4C1E-B395-9F58DE3B66C0}" destId="{B9824C6C-5C69-49BC-9CF5-779B76B3F00E}" srcOrd="4" destOrd="0" presId="urn:microsoft.com/office/officeart/2005/8/layout/cycle6"/>
    <dgm:cxn modelId="{B8DC9D7E-0064-4F88-8E3B-9376EBA58793}" type="presParOf" srcId="{3CB4DA81-6C1F-4C1E-B395-9F58DE3B66C0}" destId="{36D1BB7D-B451-4182-8483-C25FDCF665B1}" srcOrd="5" destOrd="0" presId="urn:microsoft.com/office/officeart/2005/8/layout/cycle6"/>
    <dgm:cxn modelId="{7CCCE346-7FA5-4837-84C1-2A56A7CE057B}" type="presParOf" srcId="{3CB4DA81-6C1F-4C1E-B395-9F58DE3B66C0}" destId="{DFA86D63-DB35-427E-860C-CCA82E91DE5D}" srcOrd="6" destOrd="0" presId="urn:microsoft.com/office/officeart/2005/8/layout/cycle6"/>
    <dgm:cxn modelId="{1736F4FC-C6F1-4FAA-9A07-B98CE1E893A2}" type="presParOf" srcId="{3CB4DA81-6C1F-4C1E-B395-9F58DE3B66C0}" destId="{133A5F77-D921-4C30-80E7-95AE69460638}" srcOrd="7" destOrd="0" presId="urn:microsoft.com/office/officeart/2005/8/layout/cycle6"/>
    <dgm:cxn modelId="{507B4EC2-2AD1-4C3E-8238-06529FD7080A}" type="presParOf" srcId="{3CB4DA81-6C1F-4C1E-B395-9F58DE3B66C0}" destId="{43FAD994-33E1-48A5-8BEA-95292FFA5754}" srcOrd="8" destOrd="0" presId="urn:microsoft.com/office/officeart/2005/8/layout/cycle6"/>
    <dgm:cxn modelId="{AEC996FC-AC61-4955-9E7E-7B0A3F4E5B6E}" type="presParOf" srcId="{3CB4DA81-6C1F-4C1E-B395-9F58DE3B66C0}" destId="{15EC3EF1-BCCC-4F69-9C00-B58044CE36AD}" srcOrd="9" destOrd="0" presId="urn:microsoft.com/office/officeart/2005/8/layout/cycle6"/>
    <dgm:cxn modelId="{828BDD5D-E6F2-4D73-BD92-1895A84D415F}" type="presParOf" srcId="{3CB4DA81-6C1F-4C1E-B395-9F58DE3B66C0}" destId="{49CDC045-C3CE-4AFC-AD01-1298C4BF91B3}" srcOrd="10" destOrd="0" presId="urn:microsoft.com/office/officeart/2005/8/layout/cycle6"/>
    <dgm:cxn modelId="{CEA639BA-FD17-427A-97AA-B15E77578312}" type="presParOf" srcId="{3CB4DA81-6C1F-4C1E-B395-9F58DE3B66C0}" destId="{8FAAC72C-EF41-4166-AA49-9A6B0878BBF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C1901-25B2-43ED-8378-4DF8D0C19A2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9FBDB4D-49D8-40DB-88B9-5407A0FDE504}">
      <dgm:prSet phldrT="[Texto]"/>
      <dgm:spPr/>
      <dgm:t>
        <a:bodyPr/>
        <a:lstStyle/>
        <a:p>
          <a:r>
            <a:rPr lang="es-CO" dirty="0"/>
            <a:t>Presentación del taller </a:t>
          </a:r>
        </a:p>
      </dgm:t>
    </dgm:pt>
    <dgm:pt modelId="{7F2EED76-7012-42E5-A219-A692552C02EA}" type="parTrans" cxnId="{AEE6B1F2-AC75-4A54-BC7C-EE0BEB942E00}">
      <dgm:prSet/>
      <dgm:spPr/>
      <dgm:t>
        <a:bodyPr/>
        <a:lstStyle/>
        <a:p>
          <a:endParaRPr lang="es-CO"/>
        </a:p>
      </dgm:t>
    </dgm:pt>
    <dgm:pt modelId="{AC594C24-EF03-4ADD-9A1E-5E02054B3A78}" type="sibTrans" cxnId="{AEE6B1F2-AC75-4A54-BC7C-EE0BEB942E00}">
      <dgm:prSet/>
      <dgm:spPr/>
      <dgm:t>
        <a:bodyPr/>
        <a:lstStyle/>
        <a:p>
          <a:endParaRPr lang="es-CO"/>
        </a:p>
      </dgm:t>
    </dgm:pt>
    <dgm:pt modelId="{8FCD233F-9F0E-4D0E-AFBF-C9FF3F8ECD7B}">
      <dgm:prSet phldrT="[Texto]"/>
      <dgm:spPr/>
      <dgm:t>
        <a:bodyPr/>
        <a:lstStyle/>
        <a:p>
          <a:r>
            <a:rPr lang="es-CO" dirty="0"/>
            <a:t>Trabajo en equipos</a:t>
          </a:r>
        </a:p>
      </dgm:t>
    </dgm:pt>
    <dgm:pt modelId="{6BD78A36-CCA4-4324-9207-1340A8736DB5}" type="parTrans" cxnId="{C9BCF9E2-C78D-4FF0-B369-77FB1EE12253}">
      <dgm:prSet/>
      <dgm:spPr/>
      <dgm:t>
        <a:bodyPr/>
        <a:lstStyle/>
        <a:p>
          <a:endParaRPr lang="es-CO"/>
        </a:p>
      </dgm:t>
    </dgm:pt>
    <dgm:pt modelId="{5E8E00F6-E164-4562-82F0-9C3E2C0240AE}" type="sibTrans" cxnId="{C9BCF9E2-C78D-4FF0-B369-77FB1EE12253}">
      <dgm:prSet/>
      <dgm:spPr/>
      <dgm:t>
        <a:bodyPr/>
        <a:lstStyle/>
        <a:p>
          <a:endParaRPr lang="es-CO"/>
        </a:p>
      </dgm:t>
    </dgm:pt>
    <dgm:pt modelId="{DBE151F5-767F-445B-BF09-B1128A31A647}">
      <dgm:prSet phldrT="[Texto]"/>
      <dgm:spPr/>
      <dgm:t>
        <a:bodyPr/>
        <a:lstStyle/>
        <a:p>
          <a:r>
            <a:rPr lang="es-CO" dirty="0"/>
            <a:t>Presentación experiencias</a:t>
          </a:r>
        </a:p>
      </dgm:t>
    </dgm:pt>
    <dgm:pt modelId="{96D56E31-8319-4630-AE8C-CF9B12EB91B7}" type="parTrans" cxnId="{B6D3E0DC-3B11-498A-B20B-B46032EC1486}">
      <dgm:prSet/>
      <dgm:spPr/>
      <dgm:t>
        <a:bodyPr/>
        <a:lstStyle/>
        <a:p>
          <a:endParaRPr lang="es-CO"/>
        </a:p>
      </dgm:t>
    </dgm:pt>
    <dgm:pt modelId="{E30100AD-729D-4C89-B3C4-80FA360DC3B5}" type="sibTrans" cxnId="{B6D3E0DC-3B11-498A-B20B-B46032EC1486}">
      <dgm:prSet/>
      <dgm:spPr/>
      <dgm:t>
        <a:bodyPr/>
        <a:lstStyle/>
        <a:p>
          <a:endParaRPr lang="es-CO"/>
        </a:p>
      </dgm:t>
    </dgm:pt>
    <dgm:pt modelId="{A49A271C-A29B-4D7F-A253-65D0E59EB23C}" type="pres">
      <dgm:prSet presAssocID="{148C1901-25B2-43ED-8378-4DF8D0C19A2D}" presName="Name0" presStyleCnt="0">
        <dgm:presLayoutVars>
          <dgm:chMax val="7"/>
          <dgm:chPref val="7"/>
          <dgm:dir/>
        </dgm:presLayoutVars>
      </dgm:prSet>
      <dgm:spPr/>
    </dgm:pt>
    <dgm:pt modelId="{7CD8107A-1D3E-40A0-A339-E7BF11A89F9A}" type="pres">
      <dgm:prSet presAssocID="{148C1901-25B2-43ED-8378-4DF8D0C19A2D}" presName="Name1" presStyleCnt="0"/>
      <dgm:spPr/>
    </dgm:pt>
    <dgm:pt modelId="{BA81EB38-C03B-41AE-95B1-B3ECF03A16EF}" type="pres">
      <dgm:prSet presAssocID="{148C1901-25B2-43ED-8378-4DF8D0C19A2D}" presName="cycle" presStyleCnt="0"/>
      <dgm:spPr/>
    </dgm:pt>
    <dgm:pt modelId="{B9FA2B45-1A3A-4F4A-8294-F8616F3331A5}" type="pres">
      <dgm:prSet presAssocID="{148C1901-25B2-43ED-8378-4DF8D0C19A2D}" presName="srcNode" presStyleLbl="node1" presStyleIdx="0" presStyleCnt="3"/>
      <dgm:spPr/>
    </dgm:pt>
    <dgm:pt modelId="{0C7910E0-2D1C-483F-BAF7-7A26E071DD8B}" type="pres">
      <dgm:prSet presAssocID="{148C1901-25B2-43ED-8378-4DF8D0C19A2D}" presName="conn" presStyleLbl="parChTrans1D2" presStyleIdx="0" presStyleCnt="1"/>
      <dgm:spPr/>
    </dgm:pt>
    <dgm:pt modelId="{94C66F27-2AA9-40B9-BE21-5D8BB08E5E37}" type="pres">
      <dgm:prSet presAssocID="{148C1901-25B2-43ED-8378-4DF8D0C19A2D}" presName="extraNode" presStyleLbl="node1" presStyleIdx="0" presStyleCnt="3"/>
      <dgm:spPr/>
    </dgm:pt>
    <dgm:pt modelId="{3D180A95-95C8-4FD6-A40D-DC3E2DC7B3FC}" type="pres">
      <dgm:prSet presAssocID="{148C1901-25B2-43ED-8378-4DF8D0C19A2D}" presName="dstNode" presStyleLbl="node1" presStyleIdx="0" presStyleCnt="3"/>
      <dgm:spPr/>
    </dgm:pt>
    <dgm:pt modelId="{E451E23F-BE40-4F56-AEBE-C076FBCD1892}" type="pres">
      <dgm:prSet presAssocID="{19FBDB4D-49D8-40DB-88B9-5407A0FDE504}" presName="text_1" presStyleLbl="node1" presStyleIdx="0" presStyleCnt="3">
        <dgm:presLayoutVars>
          <dgm:bulletEnabled val="1"/>
        </dgm:presLayoutVars>
      </dgm:prSet>
      <dgm:spPr/>
    </dgm:pt>
    <dgm:pt modelId="{543722A7-1999-40E8-AB2F-EA997A316D85}" type="pres">
      <dgm:prSet presAssocID="{19FBDB4D-49D8-40DB-88B9-5407A0FDE504}" presName="accent_1" presStyleCnt="0"/>
      <dgm:spPr/>
    </dgm:pt>
    <dgm:pt modelId="{F6F95372-7D37-4530-8381-6375D8536D3A}" type="pres">
      <dgm:prSet presAssocID="{19FBDB4D-49D8-40DB-88B9-5407A0FDE504}" presName="accentRepeatNode" presStyleLbl="solidFgAcc1" presStyleIdx="0" presStyleCnt="3"/>
      <dgm:spPr/>
    </dgm:pt>
    <dgm:pt modelId="{B5863330-3031-401B-8D34-411D5A7B0135}" type="pres">
      <dgm:prSet presAssocID="{8FCD233F-9F0E-4D0E-AFBF-C9FF3F8ECD7B}" presName="text_2" presStyleLbl="node1" presStyleIdx="1" presStyleCnt="3">
        <dgm:presLayoutVars>
          <dgm:bulletEnabled val="1"/>
        </dgm:presLayoutVars>
      </dgm:prSet>
      <dgm:spPr/>
    </dgm:pt>
    <dgm:pt modelId="{012154A3-EFED-4E66-B353-7F65B32B8FC1}" type="pres">
      <dgm:prSet presAssocID="{8FCD233F-9F0E-4D0E-AFBF-C9FF3F8ECD7B}" presName="accent_2" presStyleCnt="0"/>
      <dgm:spPr/>
    </dgm:pt>
    <dgm:pt modelId="{34493A22-B748-4B8B-BEBF-4C3969D0ABB6}" type="pres">
      <dgm:prSet presAssocID="{8FCD233F-9F0E-4D0E-AFBF-C9FF3F8ECD7B}" presName="accentRepeatNode" presStyleLbl="solidFgAcc1" presStyleIdx="1" presStyleCnt="3"/>
      <dgm:spPr/>
    </dgm:pt>
    <dgm:pt modelId="{9A99EA26-2E8B-48CC-ABD2-FD4040F51A90}" type="pres">
      <dgm:prSet presAssocID="{DBE151F5-767F-445B-BF09-B1128A31A647}" presName="text_3" presStyleLbl="node1" presStyleIdx="2" presStyleCnt="3">
        <dgm:presLayoutVars>
          <dgm:bulletEnabled val="1"/>
        </dgm:presLayoutVars>
      </dgm:prSet>
      <dgm:spPr/>
    </dgm:pt>
    <dgm:pt modelId="{90E43949-3A44-4186-817C-E8DA873460D2}" type="pres">
      <dgm:prSet presAssocID="{DBE151F5-767F-445B-BF09-B1128A31A647}" presName="accent_3" presStyleCnt="0"/>
      <dgm:spPr/>
    </dgm:pt>
    <dgm:pt modelId="{E80645B3-882A-45AF-8862-2B1B58B6DE53}" type="pres">
      <dgm:prSet presAssocID="{DBE151F5-767F-445B-BF09-B1128A31A647}" presName="accentRepeatNode" presStyleLbl="solidFgAcc1" presStyleIdx="2" presStyleCnt="3"/>
      <dgm:spPr/>
    </dgm:pt>
  </dgm:ptLst>
  <dgm:cxnLst>
    <dgm:cxn modelId="{D237ED14-2D86-4771-A656-089EC37ED762}" type="presOf" srcId="{148C1901-25B2-43ED-8378-4DF8D0C19A2D}" destId="{A49A271C-A29B-4D7F-A253-65D0E59EB23C}" srcOrd="0" destOrd="0" presId="urn:microsoft.com/office/officeart/2008/layout/VerticalCurvedList"/>
    <dgm:cxn modelId="{BC183C37-647B-490E-A712-D346D9B22026}" type="presOf" srcId="{8FCD233F-9F0E-4D0E-AFBF-C9FF3F8ECD7B}" destId="{B5863330-3031-401B-8D34-411D5A7B0135}" srcOrd="0" destOrd="0" presId="urn:microsoft.com/office/officeart/2008/layout/VerticalCurvedList"/>
    <dgm:cxn modelId="{FFDDD563-D302-4139-9593-CB30C2C49914}" type="presOf" srcId="{19FBDB4D-49D8-40DB-88B9-5407A0FDE504}" destId="{E451E23F-BE40-4F56-AEBE-C076FBCD1892}" srcOrd="0" destOrd="0" presId="urn:microsoft.com/office/officeart/2008/layout/VerticalCurvedList"/>
    <dgm:cxn modelId="{F46DAA85-ABC1-4810-BE0B-F8B1A8B5A2B4}" type="presOf" srcId="{AC594C24-EF03-4ADD-9A1E-5E02054B3A78}" destId="{0C7910E0-2D1C-483F-BAF7-7A26E071DD8B}" srcOrd="0" destOrd="0" presId="urn:microsoft.com/office/officeart/2008/layout/VerticalCurvedList"/>
    <dgm:cxn modelId="{6C3AAD98-06F7-497F-B028-690F4D38727C}" type="presOf" srcId="{DBE151F5-767F-445B-BF09-B1128A31A647}" destId="{9A99EA26-2E8B-48CC-ABD2-FD4040F51A90}" srcOrd="0" destOrd="0" presId="urn:microsoft.com/office/officeart/2008/layout/VerticalCurvedList"/>
    <dgm:cxn modelId="{B6D3E0DC-3B11-498A-B20B-B46032EC1486}" srcId="{148C1901-25B2-43ED-8378-4DF8D0C19A2D}" destId="{DBE151F5-767F-445B-BF09-B1128A31A647}" srcOrd="2" destOrd="0" parTransId="{96D56E31-8319-4630-AE8C-CF9B12EB91B7}" sibTransId="{E30100AD-729D-4C89-B3C4-80FA360DC3B5}"/>
    <dgm:cxn modelId="{C9BCF9E2-C78D-4FF0-B369-77FB1EE12253}" srcId="{148C1901-25B2-43ED-8378-4DF8D0C19A2D}" destId="{8FCD233F-9F0E-4D0E-AFBF-C9FF3F8ECD7B}" srcOrd="1" destOrd="0" parTransId="{6BD78A36-CCA4-4324-9207-1340A8736DB5}" sibTransId="{5E8E00F6-E164-4562-82F0-9C3E2C0240AE}"/>
    <dgm:cxn modelId="{AEE6B1F2-AC75-4A54-BC7C-EE0BEB942E00}" srcId="{148C1901-25B2-43ED-8378-4DF8D0C19A2D}" destId="{19FBDB4D-49D8-40DB-88B9-5407A0FDE504}" srcOrd="0" destOrd="0" parTransId="{7F2EED76-7012-42E5-A219-A692552C02EA}" sibTransId="{AC594C24-EF03-4ADD-9A1E-5E02054B3A78}"/>
    <dgm:cxn modelId="{51DDE3F2-E04A-4079-961E-16BD9CF4083B}" type="presParOf" srcId="{A49A271C-A29B-4D7F-A253-65D0E59EB23C}" destId="{7CD8107A-1D3E-40A0-A339-E7BF11A89F9A}" srcOrd="0" destOrd="0" presId="urn:microsoft.com/office/officeart/2008/layout/VerticalCurvedList"/>
    <dgm:cxn modelId="{B2999FDA-028F-4B6F-98E3-D917F0732AEC}" type="presParOf" srcId="{7CD8107A-1D3E-40A0-A339-E7BF11A89F9A}" destId="{BA81EB38-C03B-41AE-95B1-B3ECF03A16EF}" srcOrd="0" destOrd="0" presId="urn:microsoft.com/office/officeart/2008/layout/VerticalCurvedList"/>
    <dgm:cxn modelId="{3D4744E5-1131-4608-A6CD-3431817C886A}" type="presParOf" srcId="{BA81EB38-C03B-41AE-95B1-B3ECF03A16EF}" destId="{B9FA2B45-1A3A-4F4A-8294-F8616F3331A5}" srcOrd="0" destOrd="0" presId="urn:microsoft.com/office/officeart/2008/layout/VerticalCurvedList"/>
    <dgm:cxn modelId="{1E750704-B62A-4A86-ABAD-5D50F368F218}" type="presParOf" srcId="{BA81EB38-C03B-41AE-95B1-B3ECF03A16EF}" destId="{0C7910E0-2D1C-483F-BAF7-7A26E071DD8B}" srcOrd="1" destOrd="0" presId="urn:microsoft.com/office/officeart/2008/layout/VerticalCurvedList"/>
    <dgm:cxn modelId="{3EF814FA-06B4-403F-9CA8-EB83628A8E62}" type="presParOf" srcId="{BA81EB38-C03B-41AE-95B1-B3ECF03A16EF}" destId="{94C66F27-2AA9-40B9-BE21-5D8BB08E5E37}" srcOrd="2" destOrd="0" presId="urn:microsoft.com/office/officeart/2008/layout/VerticalCurvedList"/>
    <dgm:cxn modelId="{EB5BBB0A-0286-46FF-B121-E53470AB4A7E}" type="presParOf" srcId="{BA81EB38-C03B-41AE-95B1-B3ECF03A16EF}" destId="{3D180A95-95C8-4FD6-A40D-DC3E2DC7B3FC}" srcOrd="3" destOrd="0" presId="urn:microsoft.com/office/officeart/2008/layout/VerticalCurvedList"/>
    <dgm:cxn modelId="{625F5444-1169-4712-BC19-FEEAA25863F0}" type="presParOf" srcId="{7CD8107A-1D3E-40A0-A339-E7BF11A89F9A}" destId="{E451E23F-BE40-4F56-AEBE-C076FBCD1892}" srcOrd="1" destOrd="0" presId="urn:microsoft.com/office/officeart/2008/layout/VerticalCurvedList"/>
    <dgm:cxn modelId="{8D100C78-5D2C-4BD9-AE4D-1955E7D091EC}" type="presParOf" srcId="{7CD8107A-1D3E-40A0-A339-E7BF11A89F9A}" destId="{543722A7-1999-40E8-AB2F-EA997A316D85}" srcOrd="2" destOrd="0" presId="urn:microsoft.com/office/officeart/2008/layout/VerticalCurvedList"/>
    <dgm:cxn modelId="{1A26CE4E-A8E4-4075-9BD0-CDCAC7F4A9DC}" type="presParOf" srcId="{543722A7-1999-40E8-AB2F-EA997A316D85}" destId="{F6F95372-7D37-4530-8381-6375D8536D3A}" srcOrd="0" destOrd="0" presId="urn:microsoft.com/office/officeart/2008/layout/VerticalCurvedList"/>
    <dgm:cxn modelId="{44EF6ADB-C662-4D78-A5A6-D897B88C62C5}" type="presParOf" srcId="{7CD8107A-1D3E-40A0-A339-E7BF11A89F9A}" destId="{B5863330-3031-401B-8D34-411D5A7B0135}" srcOrd="3" destOrd="0" presId="urn:microsoft.com/office/officeart/2008/layout/VerticalCurvedList"/>
    <dgm:cxn modelId="{19E86A34-E14E-4F1B-87DD-87F72C4A2302}" type="presParOf" srcId="{7CD8107A-1D3E-40A0-A339-E7BF11A89F9A}" destId="{012154A3-EFED-4E66-B353-7F65B32B8FC1}" srcOrd="4" destOrd="0" presId="urn:microsoft.com/office/officeart/2008/layout/VerticalCurvedList"/>
    <dgm:cxn modelId="{D64C4ED4-604A-41A0-9AD4-356B4C1EB5C1}" type="presParOf" srcId="{012154A3-EFED-4E66-B353-7F65B32B8FC1}" destId="{34493A22-B748-4B8B-BEBF-4C3969D0ABB6}" srcOrd="0" destOrd="0" presId="urn:microsoft.com/office/officeart/2008/layout/VerticalCurvedList"/>
    <dgm:cxn modelId="{B610DCEF-BF2A-4439-A044-E73CB5C90106}" type="presParOf" srcId="{7CD8107A-1D3E-40A0-A339-E7BF11A89F9A}" destId="{9A99EA26-2E8B-48CC-ABD2-FD4040F51A90}" srcOrd="5" destOrd="0" presId="urn:microsoft.com/office/officeart/2008/layout/VerticalCurvedList"/>
    <dgm:cxn modelId="{84756C61-DC49-4AF7-A3D1-F87DDDDA8404}" type="presParOf" srcId="{7CD8107A-1D3E-40A0-A339-E7BF11A89F9A}" destId="{90E43949-3A44-4186-817C-E8DA873460D2}" srcOrd="6" destOrd="0" presId="urn:microsoft.com/office/officeart/2008/layout/VerticalCurvedList"/>
    <dgm:cxn modelId="{2145737B-B713-4EE0-8A1E-B3EDB9368967}" type="presParOf" srcId="{90E43949-3A44-4186-817C-E8DA873460D2}" destId="{E80645B3-882A-45AF-8862-2B1B58B6DE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F039C0-46A6-47F7-B381-84DE645633E4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DFBC06C-6934-41D5-8975-EC674892F1AA}">
      <dgm:prSet phldrT="[Texto]"/>
      <dgm:spPr/>
      <dgm:t>
        <a:bodyPr/>
        <a:lstStyle/>
        <a:p>
          <a:r>
            <a:rPr lang="es-CO" b="1" dirty="0"/>
            <a:t>Agroecología</a:t>
          </a:r>
        </a:p>
        <a:p>
          <a:r>
            <a:rPr lang="es-CO" dirty="0"/>
            <a:t>Emerge del diálogo de saberes </a:t>
          </a:r>
        </a:p>
      </dgm:t>
    </dgm:pt>
    <dgm:pt modelId="{68E55857-9335-4066-BB7B-E47A62E4A3C5}" type="parTrans" cxnId="{2418EB86-87A0-47BB-B228-7FC68187C9ED}">
      <dgm:prSet/>
      <dgm:spPr/>
      <dgm:t>
        <a:bodyPr/>
        <a:lstStyle/>
        <a:p>
          <a:endParaRPr lang="es-CO"/>
        </a:p>
      </dgm:t>
    </dgm:pt>
    <dgm:pt modelId="{16DB3361-4350-467D-B070-15EA6654F9EE}" type="sibTrans" cxnId="{2418EB86-87A0-47BB-B228-7FC68187C9ED}">
      <dgm:prSet/>
      <dgm:spPr/>
      <dgm:t>
        <a:bodyPr/>
        <a:lstStyle/>
        <a:p>
          <a:endParaRPr lang="es-CO"/>
        </a:p>
      </dgm:t>
    </dgm:pt>
    <dgm:pt modelId="{CDFDDBD2-D7D0-44C4-9F98-C74593849103}">
      <dgm:prSet phldrT="[Texto]"/>
      <dgm:spPr/>
      <dgm:t>
        <a:bodyPr/>
        <a:lstStyle/>
        <a:p>
          <a:r>
            <a:rPr lang="es-CO" dirty="0"/>
            <a:t>Campesino </a:t>
          </a:r>
        </a:p>
      </dgm:t>
    </dgm:pt>
    <dgm:pt modelId="{9B211624-8343-4D7B-BB4C-F9ABD802D7D5}" type="parTrans" cxnId="{07F6086D-E263-440B-8F26-9733D1E26642}">
      <dgm:prSet/>
      <dgm:spPr/>
      <dgm:t>
        <a:bodyPr/>
        <a:lstStyle/>
        <a:p>
          <a:endParaRPr lang="es-CO"/>
        </a:p>
      </dgm:t>
    </dgm:pt>
    <dgm:pt modelId="{01EA9BF1-9575-4BA4-9B3E-03FE9214A833}" type="sibTrans" cxnId="{07F6086D-E263-440B-8F26-9733D1E26642}">
      <dgm:prSet/>
      <dgm:spPr/>
      <dgm:t>
        <a:bodyPr/>
        <a:lstStyle/>
        <a:p>
          <a:endParaRPr lang="es-CO"/>
        </a:p>
      </dgm:t>
    </dgm:pt>
    <dgm:pt modelId="{22134439-D7F4-4451-8D86-134D7CEF6A76}">
      <dgm:prSet phldrT="[Texto]"/>
      <dgm:spPr/>
      <dgm:t>
        <a:bodyPr/>
        <a:lstStyle/>
        <a:p>
          <a:r>
            <a:rPr lang="es-CO" dirty="0"/>
            <a:t>Científico</a:t>
          </a:r>
        </a:p>
      </dgm:t>
    </dgm:pt>
    <dgm:pt modelId="{D9543150-13DF-4D79-BE8B-15CC39F3B963}" type="parTrans" cxnId="{808B87E9-200D-4436-99FF-1972A2F10AD8}">
      <dgm:prSet/>
      <dgm:spPr/>
      <dgm:t>
        <a:bodyPr/>
        <a:lstStyle/>
        <a:p>
          <a:endParaRPr lang="es-CO"/>
        </a:p>
      </dgm:t>
    </dgm:pt>
    <dgm:pt modelId="{9C0C115E-F99B-436D-A0FD-0446E5633CCF}" type="sibTrans" cxnId="{808B87E9-200D-4436-99FF-1972A2F10AD8}">
      <dgm:prSet/>
      <dgm:spPr/>
      <dgm:t>
        <a:bodyPr/>
        <a:lstStyle/>
        <a:p>
          <a:endParaRPr lang="es-CO"/>
        </a:p>
      </dgm:t>
    </dgm:pt>
    <dgm:pt modelId="{C6B7A782-201D-4960-A6DF-8B64AE58E34D}">
      <dgm:prSet phldrT="[Texto]"/>
      <dgm:spPr/>
      <dgm:t>
        <a:bodyPr/>
        <a:lstStyle/>
        <a:p>
          <a:r>
            <a:rPr lang="es-CO" dirty="0"/>
            <a:t>Indígena y étnico</a:t>
          </a:r>
        </a:p>
      </dgm:t>
    </dgm:pt>
    <dgm:pt modelId="{56D06F9C-6FF4-4E6C-8DE3-E1FBF9E23F9B}" type="parTrans" cxnId="{DEAFC4AA-587E-4256-96D2-DE6C54E2DD59}">
      <dgm:prSet/>
      <dgm:spPr/>
      <dgm:t>
        <a:bodyPr/>
        <a:lstStyle/>
        <a:p>
          <a:endParaRPr lang="es-CO"/>
        </a:p>
      </dgm:t>
    </dgm:pt>
    <dgm:pt modelId="{1DC25B77-D8FF-4EC2-8901-5AD1A410F9ED}" type="sibTrans" cxnId="{DEAFC4AA-587E-4256-96D2-DE6C54E2DD59}">
      <dgm:prSet/>
      <dgm:spPr/>
      <dgm:t>
        <a:bodyPr/>
        <a:lstStyle/>
        <a:p>
          <a:endParaRPr lang="es-CO"/>
        </a:p>
      </dgm:t>
    </dgm:pt>
    <dgm:pt modelId="{DAF1439A-C2A2-4366-B374-1DA56E89823D}" type="pres">
      <dgm:prSet presAssocID="{1CF039C0-46A6-47F7-B381-84DE645633E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BCAFDC-34F5-4D2F-9096-EDC180AA479F}" type="pres">
      <dgm:prSet presAssocID="{FDFBC06C-6934-41D5-8975-EC674892F1AA}" presName="centerShape" presStyleLbl="node0" presStyleIdx="0" presStyleCnt="1"/>
      <dgm:spPr/>
    </dgm:pt>
    <dgm:pt modelId="{BFD963E9-291F-46C9-989F-6A7D31ACEAB8}" type="pres">
      <dgm:prSet presAssocID="{CDFDDBD2-D7D0-44C4-9F98-C74593849103}" presName="node" presStyleLbl="node1" presStyleIdx="0" presStyleCnt="3">
        <dgm:presLayoutVars>
          <dgm:bulletEnabled val="1"/>
        </dgm:presLayoutVars>
      </dgm:prSet>
      <dgm:spPr/>
    </dgm:pt>
    <dgm:pt modelId="{5595DC97-B63C-497A-9A04-4923A90C385C}" type="pres">
      <dgm:prSet presAssocID="{CDFDDBD2-D7D0-44C4-9F98-C74593849103}" presName="dummy" presStyleCnt="0"/>
      <dgm:spPr/>
    </dgm:pt>
    <dgm:pt modelId="{70244D4C-521B-46B8-9168-D02D86E3E04F}" type="pres">
      <dgm:prSet presAssocID="{01EA9BF1-9575-4BA4-9B3E-03FE9214A833}" presName="sibTrans" presStyleLbl="sibTrans2D1" presStyleIdx="0" presStyleCnt="3"/>
      <dgm:spPr/>
    </dgm:pt>
    <dgm:pt modelId="{56B4F07B-2561-4F41-894B-69C46BB2A3D6}" type="pres">
      <dgm:prSet presAssocID="{22134439-D7F4-4451-8D86-134D7CEF6A76}" presName="node" presStyleLbl="node1" presStyleIdx="1" presStyleCnt="3">
        <dgm:presLayoutVars>
          <dgm:bulletEnabled val="1"/>
        </dgm:presLayoutVars>
      </dgm:prSet>
      <dgm:spPr/>
    </dgm:pt>
    <dgm:pt modelId="{1D10C4A2-5E58-4F62-A183-227CEA2C2554}" type="pres">
      <dgm:prSet presAssocID="{22134439-D7F4-4451-8D86-134D7CEF6A76}" presName="dummy" presStyleCnt="0"/>
      <dgm:spPr/>
    </dgm:pt>
    <dgm:pt modelId="{FBAB08D5-D200-44A4-B3ED-A253496608A8}" type="pres">
      <dgm:prSet presAssocID="{9C0C115E-F99B-436D-A0FD-0446E5633CCF}" presName="sibTrans" presStyleLbl="sibTrans2D1" presStyleIdx="1" presStyleCnt="3"/>
      <dgm:spPr/>
    </dgm:pt>
    <dgm:pt modelId="{C62CE60F-3ABA-4A27-A0F6-26D71C26B924}" type="pres">
      <dgm:prSet presAssocID="{C6B7A782-201D-4960-A6DF-8B64AE58E34D}" presName="node" presStyleLbl="node1" presStyleIdx="2" presStyleCnt="3" custRadScaleRad="104210" custRadScaleInc="60536">
        <dgm:presLayoutVars>
          <dgm:bulletEnabled val="1"/>
        </dgm:presLayoutVars>
      </dgm:prSet>
      <dgm:spPr/>
    </dgm:pt>
    <dgm:pt modelId="{28EBCE89-D213-4648-A82A-B475D44DCE95}" type="pres">
      <dgm:prSet presAssocID="{C6B7A782-201D-4960-A6DF-8B64AE58E34D}" presName="dummy" presStyleCnt="0"/>
      <dgm:spPr/>
    </dgm:pt>
    <dgm:pt modelId="{80B23D51-6143-4D81-97B7-4801278B6197}" type="pres">
      <dgm:prSet presAssocID="{1DC25B77-D8FF-4EC2-8901-5AD1A410F9ED}" presName="sibTrans" presStyleLbl="sibTrans2D1" presStyleIdx="2" presStyleCnt="3"/>
      <dgm:spPr/>
    </dgm:pt>
  </dgm:ptLst>
  <dgm:cxnLst>
    <dgm:cxn modelId="{F1670926-43B7-4B50-A974-FE9545A311A8}" type="presOf" srcId="{9C0C115E-F99B-436D-A0FD-0446E5633CCF}" destId="{FBAB08D5-D200-44A4-B3ED-A253496608A8}" srcOrd="0" destOrd="0" presId="urn:microsoft.com/office/officeart/2005/8/layout/radial6"/>
    <dgm:cxn modelId="{07F6086D-E263-440B-8F26-9733D1E26642}" srcId="{FDFBC06C-6934-41D5-8975-EC674892F1AA}" destId="{CDFDDBD2-D7D0-44C4-9F98-C74593849103}" srcOrd="0" destOrd="0" parTransId="{9B211624-8343-4D7B-BB4C-F9ABD802D7D5}" sibTransId="{01EA9BF1-9575-4BA4-9B3E-03FE9214A833}"/>
    <dgm:cxn modelId="{2418EB86-87A0-47BB-B228-7FC68187C9ED}" srcId="{1CF039C0-46A6-47F7-B381-84DE645633E4}" destId="{FDFBC06C-6934-41D5-8975-EC674892F1AA}" srcOrd="0" destOrd="0" parTransId="{68E55857-9335-4066-BB7B-E47A62E4A3C5}" sibTransId="{16DB3361-4350-467D-B070-15EA6654F9EE}"/>
    <dgm:cxn modelId="{5586AE89-C68B-4C99-BA57-B075D2CAEF0E}" type="presOf" srcId="{01EA9BF1-9575-4BA4-9B3E-03FE9214A833}" destId="{70244D4C-521B-46B8-9168-D02D86E3E04F}" srcOrd="0" destOrd="0" presId="urn:microsoft.com/office/officeart/2005/8/layout/radial6"/>
    <dgm:cxn modelId="{DEAFC4AA-587E-4256-96D2-DE6C54E2DD59}" srcId="{FDFBC06C-6934-41D5-8975-EC674892F1AA}" destId="{C6B7A782-201D-4960-A6DF-8B64AE58E34D}" srcOrd="2" destOrd="0" parTransId="{56D06F9C-6FF4-4E6C-8DE3-E1FBF9E23F9B}" sibTransId="{1DC25B77-D8FF-4EC2-8901-5AD1A410F9ED}"/>
    <dgm:cxn modelId="{9E7794B4-C628-46EF-A6E6-A8A0E4A31F85}" type="presOf" srcId="{1DC25B77-D8FF-4EC2-8901-5AD1A410F9ED}" destId="{80B23D51-6143-4D81-97B7-4801278B6197}" srcOrd="0" destOrd="0" presId="urn:microsoft.com/office/officeart/2005/8/layout/radial6"/>
    <dgm:cxn modelId="{7B849DCF-2F94-4AA6-90AB-F34A2CF70628}" type="presOf" srcId="{C6B7A782-201D-4960-A6DF-8B64AE58E34D}" destId="{C62CE60F-3ABA-4A27-A0F6-26D71C26B924}" srcOrd="0" destOrd="0" presId="urn:microsoft.com/office/officeart/2005/8/layout/radial6"/>
    <dgm:cxn modelId="{30745DD3-3FAE-44C9-8A32-37243CE355FC}" type="presOf" srcId="{22134439-D7F4-4451-8D86-134D7CEF6A76}" destId="{56B4F07B-2561-4F41-894B-69C46BB2A3D6}" srcOrd="0" destOrd="0" presId="urn:microsoft.com/office/officeart/2005/8/layout/radial6"/>
    <dgm:cxn modelId="{5A2BABE5-0323-4D62-9D81-4E762F4481D4}" type="presOf" srcId="{1CF039C0-46A6-47F7-B381-84DE645633E4}" destId="{DAF1439A-C2A2-4366-B374-1DA56E89823D}" srcOrd="0" destOrd="0" presId="urn:microsoft.com/office/officeart/2005/8/layout/radial6"/>
    <dgm:cxn modelId="{7481D6E8-4472-4627-B457-B40B66C1D145}" type="presOf" srcId="{CDFDDBD2-D7D0-44C4-9F98-C74593849103}" destId="{BFD963E9-291F-46C9-989F-6A7D31ACEAB8}" srcOrd="0" destOrd="0" presId="urn:microsoft.com/office/officeart/2005/8/layout/radial6"/>
    <dgm:cxn modelId="{808B87E9-200D-4436-99FF-1972A2F10AD8}" srcId="{FDFBC06C-6934-41D5-8975-EC674892F1AA}" destId="{22134439-D7F4-4451-8D86-134D7CEF6A76}" srcOrd="1" destOrd="0" parTransId="{D9543150-13DF-4D79-BE8B-15CC39F3B963}" sibTransId="{9C0C115E-F99B-436D-A0FD-0446E5633CCF}"/>
    <dgm:cxn modelId="{787381FA-4632-47EE-B614-08466D109803}" type="presOf" srcId="{FDFBC06C-6934-41D5-8975-EC674892F1AA}" destId="{5ABCAFDC-34F5-4D2F-9096-EDC180AA479F}" srcOrd="0" destOrd="0" presId="urn:microsoft.com/office/officeart/2005/8/layout/radial6"/>
    <dgm:cxn modelId="{D84B106E-CCD2-4CFD-9327-4950A10EF5C7}" type="presParOf" srcId="{DAF1439A-C2A2-4366-B374-1DA56E89823D}" destId="{5ABCAFDC-34F5-4D2F-9096-EDC180AA479F}" srcOrd="0" destOrd="0" presId="urn:microsoft.com/office/officeart/2005/8/layout/radial6"/>
    <dgm:cxn modelId="{6E992DAF-C891-488E-B73D-CCF1E0C2A966}" type="presParOf" srcId="{DAF1439A-C2A2-4366-B374-1DA56E89823D}" destId="{BFD963E9-291F-46C9-989F-6A7D31ACEAB8}" srcOrd="1" destOrd="0" presId="urn:microsoft.com/office/officeart/2005/8/layout/radial6"/>
    <dgm:cxn modelId="{86CDD94B-E41F-49B6-88A9-7F1D4DCEF562}" type="presParOf" srcId="{DAF1439A-C2A2-4366-B374-1DA56E89823D}" destId="{5595DC97-B63C-497A-9A04-4923A90C385C}" srcOrd="2" destOrd="0" presId="urn:microsoft.com/office/officeart/2005/8/layout/radial6"/>
    <dgm:cxn modelId="{1F04D26B-047B-4AF5-A1A1-D1221B3102FF}" type="presParOf" srcId="{DAF1439A-C2A2-4366-B374-1DA56E89823D}" destId="{70244D4C-521B-46B8-9168-D02D86E3E04F}" srcOrd="3" destOrd="0" presId="urn:microsoft.com/office/officeart/2005/8/layout/radial6"/>
    <dgm:cxn modelId="{22208A5C-81C8-4EC1-A62B-61C15B669E1A}" type="presParOf" srcId="{DAF1439A-C2A2-4366-B374-1DA56E89823D}" destId="{56B4F07B-2561-4F41-894B-69C46BB2A3D6}" srcOrd="4" destOrd="0" presId="urn:microsoft.com/office/officeart/2005/8/layout/radial6"/>
    <dgm:cxn modelId="{E706576E-24E0-4250-A10D-DA2D4551FB08}" type="presParOf" srcId="{DAF1439A-C2A2-4366-B374-1DA56E89823D}" destId="{1D10C4A2-5E58-4F62-A183-227CEA2C2554}" srcOrd="5" destOrd="0" presId="urn:microsoft.com/office/officeart/2005/8/layout/radial6"/>
    <dgm:cxn modelId="{FCDEF321-C9F0-4A12-9A0E-CF5D50FB39A2}" type="presParOf" srcId="{DAF1439A-C2A2-4366-B374-1DA56E89823D}" destId="{FBAB08D5-D200-44A4-B3ED-A253496608A8}" srcOrd="6" destOrd="0" presId="urn:microsoft.com/office/officeart/2005/8/layout/radial6"/>
    <dgm:cxn modelId="{BE955796-E55C-4239-B41C-72CF342A6834}" type="presParOf" srcId="{DAF1439A-C2A2-4366-B374-1DA56E89823D}" destId="{C62CE60F-3ABA-4A27-A0F6-26D71C26B924}" srcOrd="7" destOrd="0" presId="urn:microsoft.com/office/officeart/2005/8/layout/radial6"/>
    <dgm:cxn modelId="{FE9C0505-5858-4F86-BB6F-3D31F6918379}" type="presParOf" srcId="{DAF1439A-C2A2-4366-B374-1DA56E89823D}" destId="{28EBCE89-D213-4648-A82A-B475D44DCE95}" srcOrd="8" destOrd="0" presId="urn:microsoft.com/office/officeart/2005/8/layout/radial6"/>
    <dgm:cxn modelId="{9EEC2402-9847-4051-9A74-F714560AFBEC}" type="presParOf" srcId="{DAF1439A-C2A2-4366-B374-1DA56E89823D}" destId="{80B23D51-6143-4D81-97B7-4801278B619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1A28CE-027A-4362-A025-583953BC8E9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7E27CD24-AAB0-493A-8BD4-BBCBA27E0011}">
      <dgm:prSet phldrT="[Texto]" custT="1"/>
      <dgm:spPr/>
      <dgm:t>
        <a:bodyPr/>
        <a:lstStyle/>
        <a:p>
          <a:r>
            <a:rPr lang="es-CO" sz="1400" dirty="0"/>
            <a:t>Se fundó inicialmente en el pensamiento agrícola holístico o la perspectiva ecosistémica de la agricultura.</a:t>
          </a:r>
        </a:p>
        <a:p>
          <a:r>
            <a:rPr lang="es-CO" sz="1400" b="1" dirty="0"/>
            <a:t>Agricultura alternativa </a:t>
          </a:r>
        </a:p>
      </dgm:t>
    </dgm:pt>
    <dgm:pt modelId="{EB2DC2BA-A739-4462-9969-DBF164BD517D}" type="parTrans" cxnId="{63AC0056-DC62-47D1-9EA3-F6C0A7BA2C31}">
      <dgm:prSet/>
      <dgm:spPr/>
      <dgm:t>
        <a:bodyPr/>
        <a:lstStyle/>
        <a:p>
          <a:endParaRPr lang="es-CO" sz="3600"/>
        </a:p>
      </dgm:t>
    </dgm:pt>
    <dgm:pt modelId="{6B076553-50C2-4102-9563-CD009AF1E421}" type="sibTrans" cxnId="{63AC0056-DC62-47D1-9EA3-F6C0A7BA2C31}">
      <dgm:prSet/>
      <dgm:spPr/>
      <dgm:t>
        <a:bodyPr/>
        <a:lstStyle/>
        <a:p>
          <a:endParaRPr lang="es-CO" sz="3600"/>
        </a:p>
      </dgm:t>
    </dgm:pt>
    <dgm:pt modelId="{22EFCF51-5ED1-4721-8C3D-C0DCFACFB5E0}">
      <dgm:prSet phldrT="[Texto]" custT="1"/>
      <dgm:spPr/>
      <dgm:t>
        <a:bodyPr/>
        <a:lstStyle/>
        <a:p>
          <a:r>
            <a:rPr lang="es-CO" sz="1400" dirty="0"/>
            <a:t>En la primera década del siglo XXI la agroecología adquirió un enfoque más amplio, relativo a todo el sistema alimentario, definido, como red global de producción, distribución y consumo.</a:t>
          </a:r>
        </a:p>
      </dgm:t>
    </dgm:pt>
    <dgm:pt modelId="{0815FFA7-2215-4492-BBC1-3AD05B73E2C4}" type="parTrans" cxnId="{17105DBA-E20C-4106-BF01-8896B1EF1F71}">
      <dgm:prSet/>
      <dgm:spPr/>
      <dgm:t>
        <a:bodyPr/>
        <a:lstStyle/>
        <a:p>
          <a:endParaRPr lang="es-CO" sz="3600"/>
        </a:p>
      </dgm:t>
    </dgm:pt>
    <dgm:pt modelId="{3ACE0E54-A2FF-48F8-858F-BEC200DCCB59}" type="sibTrans" cxnId="{17105DBA-E20C-4106-BF01-8896B1EF1F71}">
      <dgm:prSet/>
      <dgm:spPr/>
      <dgm:t>
        <a:bodyPr/>
        <a:lstStyle/>
        <a:p>
          <a:endParaRPr lang="es-CO" sz="3600"/>
        </a:p>
      </dgm:t>
    </dgm:pt>
    <dgm:pt modelId="{084633F0-9254-4E6D-A2E6-BC0524ADEEE8}" type="pres">
      <dgm:prSet presAssocID="{711A28CE-027A-4362-A025-583953BC8E9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894DF5C-7F7F-4856-B44E-43E15F4A6A4D}" type="pres">
      <dgm:prSet presAssocID="{7E27CD24-AAB0-493A-8BD4-BBCBA27E0011}" presName="Accent1" presStyleCnt="0"/>
      <dgm:spPr/>
    </dgm:pt>
    <dgm:pt modelId="{38B8E9CA-8FA7-40D5-AE74-5A9FC43BF6D8}" type="pres">
      <dgm:prSet presAssocID="{7E27CD24-AAB0-493A-8BD4-BBCBA27E0011}" presName="Accent" presStyleLbl="node1" presStyleIdx="0" presStyleCnt="2"/>
      <dgm:spPr/>
    </dgm:pt>
    <dgm:pt modelId="{63EA1372-28E8-495A-A954-C8E04C568A2C}" type="pres">
      <dgm:prSet presAssocID="{7E27CD24-AAB0-493A-8BD4-BBCBA27E0011}" presName="Parent1" presStyleLbl="revTx" presStyleIdx="0" presStyleCnt="2" custLinFactNeighborX="1632" custLinFactNeighborY="-11001">
        <dgm:presLayoutVars>
          <dgm:chMax val="1"/>
          <dgm:chPref val="1"/>
          <dgm:bulletEnabled val="1"/>
        </dgm:presLayoutVars>
      </dgm:prSet>
      <dgm:spPr/>
    </dgm:pt>
    <dgm:pt modelId="{1EF6F0CF-8EF5-4D26-BFE0-BC7A1273EB32}" type="pres">
      <dgm:prSet presAssocID="{22EFCF51-5ED1-4721-8C3D-C0DCFACFB5E0}" presName="Accent2" presStyleCnt="0"/>
      <dgm:spPr/>
    </dgm:pt>
    <dgm:pt modelId="{6B678D50-D4F8-4CE8-AB43-29F0343D7CB7}" type="pres">
      <dgm:prSet presAssocID="{22EFCF51-5ED1-4721-8C3D-C0DCFACFB5E0}" presName="Accent" presStyleLbl="node1" presStyleIdx="1" presStyleCnt="2"/>
      <dgm:spPr/>
    </dgm:pt>
    <dgm:pt modelId="{E22DE3F2-A00D-4E3F-9DA6-782D4B490992}" type="pres">
      <dgm:prSet presAssocID="{22EFCF51-5ED1-4721-8C3D-C0DCFACFB5E0}" presName="Parent2" presStyleLbl="revTx" presStyleIdx="1" presStyleCnt="2" custLinFactNeighborX="976" custLinFactNeighborY="2929">
        <dgm:presLayoutVars>
          <dgm:chMax val="1"/>
          <dgm:chPref val="1"/>
          <dgm:bulletEnabled val="1"/>
        </dgm:presLayoutVars>
      </dgm:prSet>
      <dgm:spPr/>
    </dgm:pt>
  </dgm:ptLst>
  <dgm:cxnLst>
    <dgm:cxn modelId="{8E57CA48-0D98-430C-B6F6-9A69B5967421}" type="presOf" srcId="{22EFCF51-5ED1-4721-8C3D-C0DCFACFB5E0}" destId="{E22DE3F2-A00D-4E3F-9DA6-782D4B490992}" srcOrd="0" destOrd="0" presId="urn:microsoft.com/office/officeart/2009/layout/CircleArrowProcess"/>
    <dgm:cxn modelId="{D5026671-1AF2-4AD3-87AD-DA63D4068F85}" type="presOf" srcId="{711A28CE-027A-4362-A025-583953BC8E96}" destId="{084633F0-9254-4E6D-A2E6-BC0524ADEEE8}" srcOrd="0" destOrd="0" presId="urn:microsoft.com/office/officeart/2009/layout/CircleArrowProcess"/>
    <dgm:cxn modelId="{5815B751-2F1A-4685-885A-864C88A60997}" type="presOf" srcId="{7E27CD24-AAB0-493A-8BD4-BBCBA27E0011}" destId="{63EA1372-28E8-495A-A954-C8E04C568A2C}" srcOrd="0" destOrd="0" presId="urn:microsoft.com/office/officeart/2009/layout/CircleArrowProcess"/>
    <dgm:cxn modelId="{63AC0056-DC62-47D1-9EA3-F6C0A7BA2C31}" srcId="{711A28CE-027A-4362-A025-583953BC8E96}" destId="{7E27CD24-AAB0-493A-8BD4-BBCBA27E0011}" srcOrd="0" destOrd="0" parTransId="{EB2DC2BA-A739-4462-9969-DBF164BD517D}" sibTransId="{6B076553-50C2-4102-9563-CD009AF1E421}"/>
    <dgm:cxn modelId="{17105DBA-E20C-4106-BF01-8896B1EF1F71}" srcId="{711A28CE-027A-4362-A025-583953BC8E96}" destId="{22EFCF51-5ED1-4721-8C3D-C0DCFACFB5E0}" srcOrd="1" destOrd="0" parTransId="{0815FFA7-2215-4492-BBC1-3AD05B73E2C4}" sibTransId="{3ACE0E54-A2FF-48F8-858F-BEC200DCCB59}"/>
    <dgm:cxn modelId="{051E80DE-69E5-4770-BEB1-A5ACE3BD1516}" type="presParOf" srcId="{084633F0-9254-4E6D-A2E6-BC0524ADEEE8}" destId="{3894DF5C-7F7F-4856-B44E-43E15F4A6A4D}" srcOrd="0" destOrd="0" presId="urn:microsoft.com/office/officeart/2009/layout/CircleArrowProcess"/>
    <dgm:cxn modelId="{D2AF9C78-A7A3-4EFA-93BE-90482F0371DB}" type="presParOf" srcId="{3894DF5C-7F7F-4856-B44E-43E15F4A6A4D}" destId="{38B8E9CA-8FA7-40D5-AE74-5A9FC43BF6D8}" srcOrd="0" destOrd="0" presId="urn:microsoft.com/office/officeart/2009/layout/CircleArrowProcess"/>
    <dgm:cxn modelId="{774AE377-C467-4F39-9DA2-B966D0B7D95F}" type="presParOf" srcId="{084633F0-9254-4E6D-A2E6-BC0524ADEEE8}" destId="{63EA1372-28E8-495A-A954-C8E04C568A2C}" srcOrd="1" destOrd="0" presId="urn:microsoft.com/office/officeart/2009/layout/CircleArrowProcess"/>
    <dgm:cxn modelId="{FFA6CBFC-6001-4B88-A204-F116ED293F25}" type="presParOf" srcId="{084633F0-9254-4E6D-A2E6-BC0524ADEEE8}" destId="{1EF6F0CF-8EF5-4D26-BFE0-BC7A1273EB32}" srcOrd="2" destOrd="0" presId="urn:microsoft.com/office/officeart/2009/layout/CircleArrowProcess"/>
    <dgm:cxn modelId="{0DCA278C-D71A-4C25-A3A5-B072BDF04FB5}" type="presParOf" srcId="{1EF6F0CF-8EF5-4D26-BFE0-BC7A1273EB32}" destId="{6B678D50-D4F8-4CE8-AB43-29F0343D7CB7}" srcOrd="0" destOrd="0" presId="urn:microsoft.com/office/officeart/2009/layout/CircleArrowProcess"/>
    <dgm:cxn modelId="{BF24BB7F-F6D0-4F00-B374-00D7BC8D8C8C}" type="presParOf" srcId="{084633F0-9254-4E6D-A2E6-BC0524ADEEE8}" destId="{E22DE3F2-A00D-4E3F-9DA6-782D4B490992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7C0F3-5DDB-4E23-9F74-5C869A2D0D6F}">
      <dsp:nvSpPr>
        <dsp:cNvPr id="0" name=""/>
        <dsp:cNvSpPr/>
      </dsp:nvSpPr>
      <dsp:spPr>
        <a:xfrm>
          <a:off x="3632846" y="2086"/>
          <a:ext cx="1779984" cy="11569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Universidad de Antioquia</a:t>
          </a:r>
        </a:p>
      </dsp:txBody>
      <dsp:txXfrm>
        <a:off x="3689326" y="58566"/>
        <a:ext cx="1667024" cy="1044029"/>
      </dsp:txXfrm>
    </dsp:sp>
    <dsp:sp modelId="{F51988E9-5C83-4163-A493-ABC29CCB8EEE}">
      <dsp:nvSpPr>
        <dsp:cNvPr id="0" name=""/>
        <dsp:cNvSpPr/>
      </dsp:nvSpPr>
      <dsp:spPr>
        <a:xfrm>
          <a:off x="2610942" y="580581"/>
          <a:ext cx="3823792" cy="3823792"/>
        </a:xfrm>
        <a:custGeom>
          <a:avLst/>
          <a:gdLst/>
          <a:ahLst/>
          <a:cxnLst/>
          <a:rect l="0" t="0" r="0" b="0"/>
          <a:pathLst>
            <a:path>
              <a:moveTo>
                <a:pt x="2814716" y="226588"/>
              </a:moveTo>
              <a:arcTo wR="1911896" hR="1911896" stAng="17890679" swAng="262646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CCC4F-1910-4909-8FC9-7177B86E9B05}">
      <dsp:nvSpPr>
        <dsp:cNvPr id="0" name=""/>
        <dsp:cNvSpPr/>
      </dsp:nvSpPr>
      <dsp:spPr>
        <a:xfrm>
          <a:off x="5544743" y="1913982"/>
          <a:ext cx="1779984" cy="1156989"/>
        </a:xfrm>
        <a:prstGeom prst="roundRect">
          <a:avLst/>
        </a:prstGeom>
        <a:solidFill>
          <a:schemeClr val="accent3">
            <a:hueOff val="-3327773"/>
            <a:satOff val="28205"/>
            <a:lumOff val="28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Universidad Nacional de Colombia</a:t>
          </a:r>
        </a:p>
      </dsp:txBody>
      <dsp:txXfrm>
        <a:off x="5601223" y="1970462"/>
        <a:ext cx="1667024" cy="1044029"/>
      </dsp:txXfrm>
    </dsp:sp>
    <dsp:sp modelId="{36D1BB7D-B451-4182-8483-C25FDCF665B1}">
      <dsp:nvSpPr>
        <dsp:cNvPr id="0" name=""/>
        <dsp:cNvSpPr/>
      </dsp:nvSpPr>
      <dsp:spPr>
        <a:xfrm>
          <a:off x="2610942" y="580581"/>
          <a:ext cx="3823792" cy="3823792"/>
        </a:xfrm>
        <a:custGeom>
          <a:avLst/>
          <a:gdLst/>
          <a:ahLst/>
          <a:cxnLst/>
          <a:rect l="0" t="0" r="0" b="0"/>
          <a:pathLst>
            <a:path>
              <a:moveTo>
                <a:pt x="3729725" y="2504217"/>
              </a:moveTo>
              <a:arcTo wR="1911896" hR="1911896" stAng="1082860" swAng="2626462"/>
            </a:path>
          </a:pathLst>
        </a:custGeom>
        <a:noFill/>
        <a:ln w="9525" cap="flat" cmpd="sng" algn="ctr">
          <a:solidFill>
            <a:schemeClr val="accent3">
              <a:hueOff val="-3327773"/>
              <a:satOff val="28205"/>
              <a:lumOff val="28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86D63-DB35-427E-860C-CCA82E91DE5D}">
      <dsp:nvSpPr>
        <dsp:cNvPr id="0" name=""/>
        <dsp:cNvSpPr/>
      </dsp:nvSpPr>
      <dsp:spPr>
        <a:xfrm>
          <a:off x="3632846" y="3825878"/>
          <a:ext cx="1779984" cy="1156989"/>
        </a:xfrm>
        <a:prstGeom prst="roundRect">
          <a:avLst/>
        </a:prstGeom>
        <a:solidFill>
          <a:schemeClr val="accent3">
            <a:hueOff val="-6655546"/>
            <a:satOff val="56410"/>
            <a:lumOff val="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Universidad Nacional de Asunción</a:t>
          </a:r>
          <a:endParaRPr lang="es-CO" sz="1700" b="1" kern="1200" dirty="0"/>
        </a:p>
      </dsp:txBody>
      <dsp:txXfrm>
        <a:off x="3689326" y="3882358"/>
        <a:ext cx="1667024" cy="1044029"/>
      </dsp:txXfrm>
    </dsp:sp>
    <dsp:sp modelId="{43FAD994-33E1-48A5-8BEA-95292FFA5754}">
      <dsp:nvSpPr>
        <dsp:cNvPr id="0" name=""/>
        <dsp:cNvSpPr/>
      </dsp:nvSpPr>
      <dsp:spPr>
        <a:xfrm>
          <a:off x="2610942" y="580581"/>
          <a:ext cx="3823792" cy="3823792"/>
        </a:xfrm>
        <a:custGeom>
          <a:avLst/>
          <a:gdLst/>
          <a:ahLst/>
          <a:cxnLst/>
          <a:rect l="0" t="0" r="0" b="0"/>
          <a:pathLst>
            <a:path>
              <a:moveTo>
                <a:pt x="1009076" y="3597204"/>
              </a:moveTo>
              <a:arcTo wR="1911896" hR="1911896" stAng="7090679" swAng="2626462"/>
            </a:path>
          </a:pathLst>
        </a:custGeom>
        <a:noFill/>
        <a:ln w="9525" cap="flat" cmpd="sng" algn="ctr">
          <a:solidFill>
            <a:schemeClr val="accent3">
              <a:hueOff val="-6655546"/>
              <a:satOff val="56410"/>
              <a:lumOff val="56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C3EF1-BCCC-4F69-9C00-B58044CE36AD}">
      <dsp:nvSpPr>
        <dsp:cNvPr id="0" name=""/>
        <dsp:cNvSpPr/>
      </dsp:nvSpPr>
      <dsp:spPr>
        <a:xfrm>
          <a:off x="1720950" y="1913982"/>
          <a:ext cx="1779984" cy="1156989"/>
        </a:xfrm>
        <a:prstGeom prst="round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Asociación de Productores Orgánicos (Paraguay) </a:t>
          </a:r>
          <a:endParaRPr lang="es-CO" sz="1700" b="1" kern="1200" dirty="0"/>
        </a:p>
      </dsp:txBody>
      <dsp:txXfrm>
        <a:off x="1777430" y="1970462"/>
        <a:ext cx="1667024" cy="1044029"/>
      </dsp:txXfrm>
    </dsp:sp>
    <dsp:sp modelId="{8FAAC72C-EF41-4166-AA49-9A6B0878BBF1}">
      <dsp:nvSpPr>
        <dsp:cNvPr id="0" name=""/>
        <dsp:cNvSpPr/>
      </dsp:nvSpPr>
      <dsp:spPr>
        <a:xfrm>
          <a:off x="2610942" y="580581"/>
          <a:ext cx="3823792" cy="3823792"/>
        </a:xfrm>
        <a:custGeom>
          <a:avLst/>
          <a:gdLst/>
          <a:ahLst/>
          <a:cxnLst/>
          <a:rect l="0" t="0" r="0" b="0"/>
          <a:pathLst>
            <a:path>
              <a:moveTo>
                <a:pt x="94066" y="1319575"/>
              </a:moveTo>
              <a:arcTo wR="1911896" hR="1911896" stAng="11882860" swAng="2626462"/>
            </a:path>
          </a:pathLst>
        </a:custGeom>
        <a:noFill/>
        <a:ln w="9525" cap="flat" cmpd="sng" algn="ctr">
          <a:solidFill>
            <a:schemeClr val="accent3">
              <a:hueOff val="-9983318"/>
              <a:satOff val="84615"/>
              <a:lumOff val="8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910E0-2D1C-483F-BAF7-7A26E071DD8B}">
      <dsp:nvSpPr>
        <dsp:cNvPr id="0" name=""/>
        <dsp:cNvSpPr/>
      </dsp:nvSpPr>
      <dsp:spPr>
        <a:xfrm>
          <a:off x="-4338172" y="-665464"/>
          <a:ext cx="5168512" cy="5168512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1E23F-BE40-4F56-AEBE-C076FBCD1892}">
      <dsp:nvSpPr>
        <dsp:cNvPr id="0" name=""/>
        <dsp:cNvSpPr/>
      </dsp:nvSpPr>
      <dsp:spPr>
        <a:xfrm>
          <a:off x="534004" y="383758"/>
          <a:ext cx="6280577" cy="76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1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 dirty="0"/>
            <a:t>Presentación del taller </a:t>
          </a:r>
        </a:p>
      </dsp:txBody>
      <dsp:txXfrm>
        <a:off x="534004" y="383758"/>
        <a:ext cx="6280577" cy="767516"/>
      </dsp:txXfrm>
    </dsp:sp>
    <dsp:sp modelId="{F6F95372-7D37-4530-8381-6375D8536D3A}">
      <dsp:nvSpPr>
        <dsp:cNvPr id="0" name=""/>
        <dsp:cNvSpPr/>
      </dsp:nvSpPr>
      <dsp:spPr>
        <a:xfrm>
          <a:off x="54306" y="287818"/>
          <a:ext cx="959396" cy="959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63330-3031-401B-8D34-411D5A7B0135}">
      <dsp:nvSpPr>
        <dsp:cNvPr id="0" name=""/>
        <dsp:cNvSpPr/>
      </dsp:nvSpPr>
      <dsp:spPr>
        <a:xfrm>
          <a:off x="812997" y="1535033"/>
          <a:ext cx="6001585" cy="76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1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 dirty="0"/>
            <a:t>Trabajo en equipos</a:t>
          </a:r>
        </a:p>
      </dsp:txBody>
      <dsp:txXfrm>
        <a:off x="812997" y="1535033"/>
        <a:ext cx="6001585" cy="767516"/>
      </dsp:txXfrm>
    </dsp:sp>
    <dsp:sp modelId="{34493A22-B748-4B8B-BEBF-4C3969D0ABB6}">
      <dsp:nvSpPr>
        <dsp:cNvPr id="0" name=""/>
        <dsp:cNvSpPr/>
      </dsp:nvSpPr>
      <dsp:spPr>
        <a:xfrm>
          <a:off x="333299" y="1439094"/>
          <a:ext cx="959396" cy="959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EA26-2E8B-48CC-ABD2-FD4040F51A90}">
      <dsp:nvSpPr>
        <dsp:cNvPr id="0" name=""/>
        <dsp:cNvSpPr/>
      </dsp:nvSpPr>
      <dsp:spPr>
        <a:xfrm>
          <a:off x="534004" y="2686308"/>
          <a:ext cx="6280577" cy="76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16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 dirty="0"/>
            <a:t>Presentación experiencias</a:t>
          </a:r>
        </a:p>
      </dsp:txBody>
      <dsp:txXfrm>
        <a:off x="534004" y="2686308"/>
        <a:ext cx="6280577" cy="767516"/>
      </dsp:txXfrm>
    </dsp:sp>
    <dsp:sp modelId="{E80645B3-882A-45AF-8862-2B1B58B6DE53}">
      <dsp:nvSpPr>
        <dsp:cNvPr id="0" name=""/>
        <dsp:cNvSpPr/>
      </dsp:nvSpPr>
      <dsp:spPr>
        <a:xfrm>
          <a:off x="54306" y="2590369"/>
          <a:ext cx="959396" cy="959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23D51-6143-4D81-97B7-4801278B6197}">
      <dsp:nvSpPr>
        <dsp:cNvPr id="0" name=""/>
        <dsp:cNvSpPr/>
      </dsp:nvSpPr>
      <dsp:spPr>
        <a:xfrm>
          <a:off x="781208" y="575382"/>
          <a:ext cx="3855215" cy="3855215"/>
        </a:xfrm>
        <a:prstGeom prst="blockArc">
          <a:avLst>
            <a:gd name="adj1" fmla="val 10435085"/>
            <a:gd name="adj2" fmla="val 16345874"/>
            <a:gd name="adj3" fmla="val 4643"/>
          </a:avLst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B08D5-D200-44A4-B3ED-A253496608A8}">
      <dsp:nvSpPr>
        <dsp:cNvPr id="0" name=""/>
        <dsp:cNvSpPr/>
      </dsp:nvSpPr>
      <dsp:spPr>
        <a:xfrm>
          <a:off x="790725" y="711102"/>
          <a:ext cx="3855215" cy="3855215"/>
        </a:xfrm>
        <a:prstGeom prst="blockArc">
          <a:avLst>
            <a:gd name="adj1" fmla="val 1523556"/>
            <a:gd name="adj2" fmla="val 10683546"/>
            <a:gd name="adj3" fmla="val 4643"/>
          </a:avLst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44D4C-521B-46B8-9168-D02D86E3E04F}">
      <dsp:nvSpPr>
        <dsp:cNvPr id="0" name=""/>
        <dsp:cNvSpPr/>
      </dsp:nvSpPr>
      <dsp:spPr>
        <a:xfrm>
          <a:off x="861079" y="577077"/>
          <a:ext cx="3855215" cy="3855215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CAFDC-34F5-4D2F-9096-EDC180AA479F}">
      <dsp:nvSpPr>
        <dsp:cNvPr id="0" name=""/>
        <dsp:cNvSpPr/>
      </dsp:nvSpPr>
      <dsp:spPr>
        <a:xfrm>
          <a:off x="1900882" y="1616880"/>
          <a:ext cx="1775609" cy="17756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/>
            <a:t>Agroecología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Emerge del diálogo de saberes </a:t>
          </a:r>
        </a:p>
      </dsp:txBody>
      <dsp:txXfrm>
        <a:off x="2160914" y="1876912"/>
        <a:ext cx="1255545" cy="1255545"/>
      </dsp:txXfrm>
    </dsp:sp>
    <dsp:sp modelId="{BFD963E9-291F-46C9-989F-6A7D31ACEAB8}">
      <dsp:nvSpPr>
        <dsp:cNvPr id="0" name=""/>
        <dsp:cNvSpPr/>
      </dsp:nvSpPr>
      <dsp:spPr>
        <a:xfrm>
          <a:off x="2167224" y="359"/>
          <a:ext cx="1242926" cy="12429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Campesino </a:t>
          </a:r>
        </a:p>
      </dsp:txBody>
      <dsp:txXfrm>
        <a:off x="2349246" y="182381"/>
        <a:ext cx="878882" cy="878882"/>
      </dsp:txXfrm>
    </dsp:sp>
    <dsp:sp modelId="{56B4F07B-2561-4F41-894B-69C46BB2A3D6}">
      <dsp:nvSpPr>
        <dsp:cNvPr id="0" name=""/>
        <dsp:cNvSpPr/>
      </dsp:nvSpPr>
      <dsp:spPr>
        <a:xfrm>
          <a:off x="3797830" y="2824653"/>
          <a:ext cx="1242926" cy="1242926"/>
        </a:xfrm>
        <a:prstGeom prst="ellipse">
          <a:avLst/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Científico</a:t>
          </a:r>
        </a:p>
      </dsp:txBody>
      <dsp:txXfrm>
        <a:off x="3979852" y="3006675"/>
        <a:ext cx="878882" cy="878882"/>
      </dsp:txXfrm>
    </dsp:sp>
    <dsp:sp modelId="{C62CE60F-3ABA-4A27-A0F6-26D71C26B924}">
      <dsp:nvSpPr>
        <dsp:cNvPr id="0" name=""/>
        <dsp:cNvSpPr/>
      </dsp:nvSpPr>
      <dsp:spPr>
        <a:xfrm>
          <a:off x="215088" y="2081016"/>
          <a:ext cx="1242926" cy="1242926"/>
        </a:xfrm>
        <a:prstGeom prst="ellipse">
          <a:avLst/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Indígena y étnico</a:t>
          </a:r>
        </a:p>
      </dsp:txBody>
      <dsp:txXfrm>
        <a:off x="397110" y="2263038"/>
        <a:ext cx="878882" cy="878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8E9CA-8FA7-40D5-AE74-5A9FC43BF6D8}">
      <dsp:nvSpPr>
        <dsp:cNvPr id="0" name=""/>
        <dsp:cNvSpPr/>
      </dsp:nvSpPr>
      <dsp:spPr>
        <a:xfrm>
          <a:off x="4256674" y="0"/>
          <a:ext cx="4003656" cy="40037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1372-28E8-495A-A954-C8E04C568A2C}">
      <dsp:nvSpPr>
        <dsp:cNvPr id="0" name=""/>
        <dsp:cNvSpPr/>
      </dsp:nvSpPr>
      <dsp:spPr>
        <a:xfrm>
          <a:off x="5177371" y="1326675"/>
          <a:ext cx="2233725" cy="111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Se fundó inicialmente en el pensamiento agrícola holístico o la perspectiva ecosistémica de la agricultura.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Agricultura alternativa </a:t>
          </a:r>
        </a:p>
      </dsp:txBody>
      <dsp:txXfrm>
        <a:off x="5177371" y="1326675"/>
        <a:ext cx="2233725" cy="1116730"/>
      </dsp:txXfrm>
    </dsp:sp>
    <dsp:sp modelId="{6B678D50-D4F8-4CE8-AB43-29F0343D7CB7}">
      <dsp:nvSpPr>
        <dsp:cNvPr id="0" name=""/>
        <dsp:cNvSpPr/>
      </dsp:nvSpPr>
      <dsp:spPr>
        <a:xfrm>
          <a:off x="3430224" y="2566257"/>
          <a:ext cx="3439445" cy="344090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DE3F2-A00D-4E3F-9DA6-782D4B490992}">
      <dsp:nvSpPr>
        <dsp:cNvPr id="0" name=""/>
        <dsp:cNvSpPr/>
      </dsp:nvSpPr>
      <dsp:spPr>
        <a:xfrm>
          <a:off x="4045855" y="3787182"/>
          <a:ext cx="2233725" cy="111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En la primera década del siglo XXI la agroecología adquirió un enfoque más amplio, relativo a todo el sistema alimentario, definido, como red global de producción, distribución y consumo.</a:t>
          </a:r>
        </a:p>
      </dsp:txBody>
      <dsp:txXfrm>
        <a:off x="4045855" y="3787182"/>
        <a:ext cx="2233725" cy="111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94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233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78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85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23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28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73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03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35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5348748" y="114825"/>
            <a:ext cx="6843252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MX" sz="4900" b="1" dirty="0">
                <a:solidFill>
                  <a:schemeClr val="lt1"/>
                </a:solidFill>
                <a:latin typeface="Montserrat"/>
              </a:rPr>
              <a:t>¿Cómo consolidar sistemas alimentarios basados en la agroecología?</a:t>
            </a:r>
            <a:endParaRPr sz="4900" b="1" dirty="0">
              <a:solidFill>
                <a:schemeClr val="lt1"/>
              </a:solidFill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2">
            <a:extLst>
              <a:ext uri="{FF2B5EF4-FFF2-40B4-BE49-F238E27FC236}">
                <a16:creationId xmlns:a16="http://schemas.microsoft.com/office/drawing/2014/main" id="{26892FE1-E49B-5147-30BE-207B1DB17BD9}"/>
              </a:ext>
            </a:extLst>
          </p:cNvPr>
          <p:cNvSpPr txBox="1">
            <a:spLocks/>
          </p:cNvSpPr>
          <p:nvPr/>
        </p:nvSpPr>
        <p:spPr>
          <a:xfrm>
            <a:off x="551687" y="322006"/>
            <a:ext cx="8488026" cy="79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Punto de partida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86EC3C-5B43-5515-C98E-91CF1F64CE38}"/>
              </a:ext>
            </a:extLst>
          </p:cNvPr>
          <p:cNvSpPr txBox="1"/>
          <p:nvPr/>
        </p:nvSpPr>
        <p:spPr>
          <a:xfrm>
            <a:off x="875070" y="2034038"/>
            <a:ext cx="55945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dk2"/>
                </a:solidFill>
                <a:latin typeface="Montserrat"/>
              </a:rPr>
              <a:t>La pregunta fundamental surge en la formulación de propuestas académicas de enseñanza que contribuyan en la transformación de los sistemas alimentarios convencionales.</a:t>
            </a:r>
            <a:endParaRPr lang="es-CO" sz="2400" dirty="0">
              <a:solidFill>
                <a:schemeClr val="dk2"/>
              </a:solidFill>
              <a:latin typeface="Montserrat"/>
            </a:endParaRPr>
          </a:p>
          <a:p>
            <a:endParaRPr lang="es-CO" sz="1600" dirty="0">
              <a:solidFill>
                <a:schemeClr val="dk2"/>
              </a:solidFill>
              <a:latin typeface="Montserrat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70B1E39-C2C8-CB61-3A3C-F745096D307C}"/>
              </a:ext>
            </a:extLst>
          </p:cNvPr>
          <p:cNvGrpSpPr/>
          <p:nvPr/>
        </p:nvGrpSpPr>
        <p:grpSpPr>
          <a:xfrm>
            <a:off x="6201500" y="71901"/>
            <a:ext cx="5435794" cy="5931119"/>
            <a:chOff x="7241819" y="316489"/>
            <a:chExt cx="5435794" cy="5931119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2A1E2A2-C6C2-DF85-6DD3-08A9B7AD506A}"/>
                </a:ext>
              </a:extLst>
            </p:cNvPr>
            <p:cNvSpPr txBox="1"/>
            <p:nvPr/>
          </p:nvSpPr>
          <p:spPr>
            <a:xfrm>
              <a:off x="8369184" y="1554015"/>
              <a:ext cx="3449190" cy="397031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s-CO" sz="2800" dirty="0">
                <a:solidFill>
                  <a:schemeClr val="dk2"/>
                </a:solidFill>
                <a:latin typeface="Montserrat"/>
              </a:endParaRPr>
            </a:p>
            <a:p>
              <a:pPr algn="ctr"/>
              <a:r>
                <a:rPr lang="es-MX" sz="2800" b="1" dirty="0">
                  <a:solidFill>
                    <a:schemeClr val="dk2"/>
                  </a:solidFill>
                  <a:latin typeface="Montserrat"/>
                </a:rPr>
                <a:t>Qué es necesario saber y hacer para consolidar sistemas alimentarios basados en la agroecología</a:t>
              </a:r>
            </a:p>
            <a:p>
              <a:endParaRPr lang="es-CO" sz="2800" b="1" dirty="0">
                <a:solidFill>
                  <a:schemeClr val="dk2"/>
                </a:solidFill>
                <a:latin typeface="Montserrat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B910B4E-BB52-E095-5B48-CBC78F3E77BD}"/>
                </a:ext>
              </a:extLst>
            </p:cNvPr>
            <p:cNvSpPr/>
            <p:nvPr/>
          </p:nvSpPr>
          <p:spPr>
            <a:xfrm>
              <a:off x="10587210" y="4801058"/>
              <a:ext cx="2090403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s-ES" sz="8800" b="1" dirty="0">
                  <a:ln/>
                  <a:solidFill>
                    <a:schemeClr val="accent4"/>
                  </a:solidFill>
                </a:rPr>
                <a:t>?</a:t>
              </a:r>
              <a:endParaRPr lang="es-ES" sz="88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CBE5211-A30A-6E42-EE3B-CA2FDBEA3310}"/>
                </a:ext>
              </a:extLst>
            </p:cNvPr>
            <p:cNvSpPr/>
            <p:nvPr/>
          </p:nvSpPr>
          <p:spPr>
            <a:xfrm>
              <a:off x="7241819" y="316489"/>
              <a:ext cx="2090403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s-ES" sz="8800" b="1" dirty="0">
                  <a:ln/>
                  <a:solidFill>
                    <a:schemeClr val="accent4"/>
                  </a:solidFill>
                </a:rPr>
                <a:t>¿</a:t>
              </a:r>
              <a:endParaRPr lang="es-ES" sz="88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53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5DCCE266-11C4-615D-0D6B-ED11567DB54C}"/>
              </a:ext>
            </a:extLst>
          </p:cNvPr>
          <p:cNvSpPr txBox="1">
            <a:spLocks/>
          </p:cNvSpPr>
          <p:nvPr/>
        </p:nvSpPr>
        <p:spPr>
          <a:xfrm>
            <a:off x="353962" y="147484"/>
            <a:ext cx="8488026" cy="79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43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Metodología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18C6F7-9F56-A311-065C-44F20D568C1B}"/>
              </a:ext>
            </a:extLst>
          </p:cNvPr>
          <p:cNvSpPr txBox="1"/>
          <p:nvPr/>
        </p:nvSpPr>
        <p:spPr>
          <a:xfrm>
            <a:off x="1027469" y="1416614"/>
            <a:ext cx="1029929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dk2"/>
                </a:solidFill>
                <a:latin typeface="Montserrat"/>
              </a:rPr>
              <a:t>Se conformarán </a:t>
            </a:r>
            <a:r>
              <a:rPr lang="es-MX" sz="2400" b="1" dirty="0">
                <a:solidFill>
                  <a:schemeClr val="accent4">
                    <a:lumMod val="75000"/>
                  </a:schemeClr>
                </a:solidFill>
                <a:latin typeface="Montserrat"/>
              </a:rPr>
              <a:t>cuatro equipos</a:t>
            </a:r>
            <a:r>
              <a:rPr lang="es-MX" sz="2400" dirty="0">
                <a:solidFill>
                  <a:schemeClr val="dk2"/>
                </a:solidFill>
                <a:latin typeface="Montserrat"/>
              </a:rPr>
              <a:t>, cada uno representará un </a:t>
            </a:r>
            <a:r>
              <a:rPr lang="es-MX" sz="2400" b="1" dirty="0">
                <a:solidFill>
                  <a:schemeClr val="accent4">
                    <a:lumMod val="75000"/>
                  </a:schemeClr>
                </a:solidFill>
                <a:latin typeface="Montserrat"/>
              </a:rPr>
              <a:t>eslabón del sistema alimentario ascendente de la producción</a:t>
            </a:r>
            <a:r>
              <a:rPr lang="es-MX" sz="2400" dirty="0">
                <a:solidFill>
                  <a:schemeClr val="dk2"/>
                </a:solidFill>
                <a:latin typeface="Montserrat"/>
              </a:rPr>
              <a:t>, es decir:</a:t>
            </a:r>
          </a:p>
          <a:p>
            <a:pPr algn="ctr"/>
            <a:endParaRPr lang="es-MX" sz="2400" dirty="0">
              <a:solidFill>
                <a:schemeClr val="dk2"/>
              </a:solidFill>
              <a:latin typeface="Montserrat"/>
            </a:endParaRPr>
          </a:p>
          <a:p>
            <a:pPr algn="ctr"/>
            <a:r>
              <a:rPr lang="es-MX" sz="2400" dirty="0">
                <a:solidFill>
                  <a:schemeClr val="dk2"/>
                </a:solidFill>
                <a:latin typeface="Montserrat"/>
              </a:rPr>
              <a:t>De la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producción </a:t>
            </a:r>
            <a:r>
              <a:rPr lang="es-MX" sz="2400" dirty="0">
                <a:solidFill>
                  <a:schemeClr val="dk2"/>
                </a:solidFill>
                <a:latin typeface="Montserrat"/>
              </a:rPr>
              <a:t>al 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abastecimiento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 </a:t>
            </a:r>
            <a:r>
              <a:rPr lang="es-MX" sz="2400" dirty="0">
                <a:solidFill>
                  <a:schemeClr val="dk2"/>
                </a:solidFill>
                <a:latin typeface="Montserrat"/>
              </a:rPr>
              <a:t>(Álvaro Acevedo)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Distribución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 </a:t>
            </a:r>
            <a:r>
              <a:rPr lang="es-MX" sz="2400" dirty="0">
                <a:solidFill>
                  <a:schemeClr val="dk2"/>
                </a:solidFill>
                <a:latin typeface="Montserrat"/>
              </a:rPr>
              <a:t>(Martha Cadavid)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Transformación</a:t>
            </a:r>
            <a:r>
              <a:rPr lang="es-MX" sz="2400" dirty="0">
                <a:solidFill>
                  <a:schemeClr val="dk2"/>
                </a:solidFill>
                <a:latin typeface="Montserrat"/>
              </a:rPr>
              <a:t> (Mónica Gavilán) 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Consumo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 </a:t>
            </a:r>
            <a:r>
              <a:rPr lang="es-MX" sz="2400" dirty="0">
                <a:solidFill>
                  <a:schemeClr val="dk2"/>
                </a:solidFill>
                <a:latin typeface="Montserrat"/>
              </a:rPr>
              <a:t>(Julia Monsalve) </a:t>
            </a:r>
          </a:p>
          <a:p>
            <a:pPr marL="457200" indent="-457200" algn="ctr">
              <a:buAutoNum type="arabicPeriod"/>
            </a:pPr>
            <a:endParaRPr lang="es-MX" sz="2400" dirty="0">
              <a:solidFill>
                <a:schemeClr val="dk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8596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4;g1f3b7ffa117_0_372">
            <a:extLst>
              <a:ext uri="{FF2B5EF4-FFF2-40B4-BE49-F238E27FC236}">
                <a16:creationId xmlns:a16="http://schemas.microsoft.com/office/drawing/2014/main" id="{B3900546-2A8D-1DAA-9BCA-33C7EF89C1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526"/>
          <a:stretch/>
        </p:blipFill>
        <p:spPr>
          <a:xfrm>
            <a:off x="2268438" y="1894519"/>
            <a:ext cx="7324725" cy="3521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0A705A1F-D41D-5579-84B3-A91FAF6CBFFB}"/>
              </a:ext>
            </a:extLst>
          </p:cNvPr>
          <p:cNvGrpSpPr/>
          <p:nvPr/>
        </p:nvGrpSpPr>
        <p:grpSpPr>
          <a:xfrm>
            <a:off x="5023774" y="3508496"/>
            <a:ext cx="1991032" cy="1907458"/>
            <a:chOff x="4935284" y="3508496"/>
            <a:chExt cx="1991032" cy="1907458"/>
          </a:xfrm>
        </p:grpSpPr>
        <p:sp>
          <p:nvSpPr>
            <p:cNvPr id="6" name="Pergamino: vertical 5">
              <a:extLst>
                <a:ext uri="{FF2B5EF4-FFF2-40B4-BE49-F238E27FC236}">
                  <a16:creationId xmlns:a16="http://schemas.microsoft.com/office/drawing/2014/main" id="{17B4E335-B465-FBC4-9790-7818CAFEBEBA}"/>
                </a:ext>
              </a:extLst>
            </p:cNvPr>
            <p:cNvSpPr/>
            <p:nvPr/>
          </p:nvSpPr>
          <p:spPr>
            <a:xfrm>
              <a:off x="4935284" y="3508496"/>
              <a:ext cx="1991032" cy="1907458"/>
            </a:xfrm>
            <a:prstGeom prst="verticalScroll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10C22D6-4ED2-BD80-374B-24B6F891DC24}"/>
                </a:ext>
              </a:extLst>
            </p:cNvPr>
            <p:cNvSpPr/>
            <p:nvPr/>
          </p:nvSpPr>
          <p:spPr>
            <a:xfrm>
              <a:off x="5085226" y="3685477"/>
              <a:ext cx="1691148" cy="17304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800" dirty="0">
                  <a:latin typeface="Baguet Script" panose="00000500000000000000" pitchFamily="2" charset="0"/>
                </a:rPr>
                <a:t>Sistemas alimentarios basados en la agroecología</a:t>
              </a:r>
            </a:p>
          </p:txBody>
        </p:sp>
      </p:grp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D317638E-35C7-8E96-22DF-9529AAFA62D0}"/>
              </a:ext>
            </a:extLst>
          </p:cNvPr>
          <p:cNvSpPr/>
          <p:nvPr/>
        </p:nvSpPr>
        <p:spPr>
          <a:xfrm>
            <a:off x="390477" y="463660"/>
            <a:ext cx="3755922" cy="907640"/>
          </a:xfrm>
          <a:prstGeom prst="wedgeRoundRectCallout">
            <a:avLst>
              <a:gd name="adj1" fmla="val 42147"/>
              <a:gd name="adj2" fmla="val 2462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dk2"/>
                </a:solidFill>
                <a:latin typeface="Montserrat"/>
                <a:cs typeface="Arial"/>
              </a:rPr>
              <a:t>¿Cómo se entiende la agroecología hoy? </a:t>
            </a:r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52D6E8D2-EFF5-76C8-1146-0FF4D90A8014}"/>
              </a:ext>
            </a:extLst>
          </p:cNvPr>
          <p:cNvSpPr/>
          <p:nvPr/>
        </p:nvSpPr>
        <p:spPr>
          <a:xfrm>
            <a:off x="8931790" y="2112465"/>
            <a:ext cx="3063566" cy="1573011"/>
          </a:xfrm>
          <a:prstGeom prst="wedgeRoundRectCallout">
            <a:avLst>
              <a:gd name="adj1" fmla="val -77192"/>
              <a:gd name="adj2" fmla="val 363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dk2"/>
                </a:solidFill>
                <a:latin typeface="Montserrat"/>
                <a:cs typeface="Arial"/>
              </a:rPr>
              <a:t>¿Qué es necesario saber y hacer para consolidar sistemas alimentarios basados en la agroecología? </a:t>
            </a:r>
            <a:endParaRPr lang="es-CO" sz="2000" dirty="0">
              <a:solidFill>
                <a:schemeClr val="dk2"/>
              </a:solidFill>
              <a:latin typeface="Montserrat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3AECAD-7EAF-3C0F-6A54-FA0B4591ACBD}"/>
              </a:ext>
            </a:extLst>
          </p:cNvPr>
          <p:cNvSpPr txBox="1"/>
          <p:nvPr/>
        </p:nvSpPr>
        <p:spPr>
          <a:xfrm>
            <a:off x="2477730" y="5415954"/>
            <a:ext cx="7836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dk2"/>
                </a:solidFill>
                <a:latin typeface="Montserrat"/>
              </a:rPr>
              <a:t>Cada equipo tendrá disponible como material de trabajo, un pliego del papel y trozos de papel de colores para escribir ideas. Nombrará un relator para socializar en 8´</a:t>
            </a:r>
            <a:endParaRPr lang="es-CO" sz="1400" dirty="0">
              <a:solidFill>
                <a:schemeClr val="dk2"/>
              </a:solidFill>
              <a:latin typeface="Montserrat"/>
            </a:endParaRPr>
          </a:p>
        </p:txBody>
      </p:sp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E31B1ABB-E9C0-E848-BDE1-EA3EA12A2C47}"/>
              </a:ext>
            </a:extLst>
          </p:cNvPr>
          <p:cNvSpPr/>
          <p:nvPr/>
        </p:nvSpPr>
        <p:spPr>
          <a:xfrm>
            <a:off x="6019290" y="463659"/>
            <a:ext cx="3755922" cy="1196334"/>
          </a:xfrm>
          <a:prstGeom prst="wedgeRoundRectCallout">
            <a:avLst>
              <a:gd name="adj1" fmla="val -25655"/>
              <a:gd name="adj2" fmla="val 10051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dk2"/>
                </a:solidFill>
                <a:latin typeface="Montserrat"/>
                <a:cs typeface="Arial"/>
              </a:rPr>
              <a:t>¿Cómo se puede definir el eslabón bajo los principios de la agroecología?</a:t>
            </a:r>
            <a:endParaRPr lang="es-CO" sz="2000" dirty="0">
              <a:solidFill>
                <a:schemeClr val="dk2"/>
              </a:solidFill>
              <a:latin typeface="Montserra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73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BDFEBBE-F6B3-901A-DAE7-CC5B6D0CB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461605"/>
              </p:ext>
            </p:extLst>
          </p:nvPr>
        </p:nvGraphicFramePr>
        <p:xfrm>
          <a:off x="1376517" y="471948"/>
          <a:ext cx="9045678" cy="498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DA56459-7036-47B0-2F10-A66C161D0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326570"/>
              </p:ext>
            </p:extLst>
          </p:nvPr>
        </p:nvGraphicFramePr>
        <p:xfrm>
          <a:off x="0" y="0"/>
          <a:ext cx="6866193" cy="3837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95D45580-D090-BFC7-96C7-76D919F3E4E3}"/>
              </a:ext>
            </a:extLst>
          </p:cNvPr>
          <p:cNvGrpSpPr/>
          <p:nvPr/>
        </p:nvGrpSpPr>
        <p:grpSpPr>
          <a:xfrm>
            <a:off x="6935015" y="2812009"/>
            <a:ext cx="5030843" cy="3161745"/>
            <a:chOff x="6935015" y="2812009"/>
            <a:chExt cx="5030843" cy="3161745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25C5448-F6FB-8970-67A0-70B40D0D8130}"/>
                </a:ext>
              </a:extLst>
            </p:cNvPr>
            <p:cNvSpPr txBox="1"/>
            <p:nvPr/>
          </p:nvSpPr>
          <p:spPr>
            <a:xfrm>
              <a:off x="6941573" y="2812009"/>
              <a:ext cx="5024285" cy="60593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sz="1600" dirty="0">
                  <a:solidFill>
                    <a:schemeClr val="accent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Genaro Martínez. </a:t>
              </a:r>
              <a:r>
                <a:rPr lang="es-ES" sz="16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Gerente Asociación de Productores Orgánicos de Paraguay (APRO)</a:t>
              </a:r>
              <a:r>
                <a:rPr lang="es-MX" sz="16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 </a:t>
              </a:r>
              <a:endParaRPr lang="es-CO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ACA7C00-C69B-05E7-0AF3-71C21322807B}"/>
                </a:ext>
              </a:extLst>
            </p:cNvPr>
            <p:cNvSpPr txBox="1"/>
            <p:nvPr/>
          </p:nvSpPr>
          <p:spPr>
            <a:xfrm>
              <a:off x="6935015" y="4246614"/>
              <a:ext cx="5024285" cy="863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419" sz="1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Mónica Josefina Gavilán Jiménez. </a:t>
              </a:r>
              <a:r>
                <a:rPr lang="es-MX" sz="16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</a:rPr>
                <a:t>Profesora Facultad de Ciencias Agrarias. Carrera de Ingeniería Agroalimentaria. Universidad Nacional de Asunción</a:t>
              </a:r>
              <a:endParaRPr lang="es-CO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0E06F07-221A-D878-7E79-ED5A753B2DE2}"/>
                </a:ext>
              </a:extLst>
            </p:cNvPr>
            <p:cNvSpPr txBox="1"/>
            <p:nvPr/>
          </p:nvSpPr>
          <p:spPr>
            <a:xfrm>
              <a:off x="6941573" y="3417944"/>
              <a:ext cx="5024285" cy="863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419" sz="1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Álvaro Acevedo Osorio. </a:t>
              </a:r>
              <a:r>
                <a:rPr lang="es-419" sz="16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</a:rPr>
                <a:t>Profesor Facultad de Ciencias Agrarias, Departamento de Desarrollo Rural y Agroalimentario. Universidad Nacional de Colombia</a:t>
              </a:r>
              <a:endParaRPr lang="es-CO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80EFC57-649A-0CE7-2015-8B2C50CF2329}"/>
                </a:ext>
              </a:extLst>
            </p:cNvPr>
            <p:cNvSpPr txBox="1"/>
            <p:nvPr/>
          </p:nvSpPr>
          <p:spPr>
            <a:xfrm>
              <a:off x="6935016" y="5110184"/>
              <a:ext cx="5024285" cy="863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419" sz="1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Julia María Monsalve Álvarez. </a:t>
              </a:r>
              <a:r>
                <a:rPr lang="es-419" sz="16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</a:rPr>
                <a:t>Profesora Escuela de Nutrición y Dietética, Universidad de Antioquia, Colombia </a:t>
              </a:r>
              <a:endParaRPr lang="es-CO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208F1E-BE3E-903A-DC2E-603261842359}"/>
              </a:ext>
            </a:extLst>
          </p:cNvPr>
          <p:cNvSpPr txBox="1"/>
          <p:nvPr/>
        </p:nvSpPr>
        <p:spPr>
          <a:xfrm>
            <a:off x="6859636" y="444777"/>
            <a:ext cx="5099665" cy="569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s-419" sz="1500" dirty="0">
                <a:solidFill>
                  <a:schemeClr val="accent1"/>
                </a:solidFill>
                <a:latin typeface="Arial" panose="020B0604020202020204" pitchFamily="34" charset="0"/>
              </a:rPr>
              <a:t>Martha Alicia Cadavid Castro. </a:t>
            </a:r>
            <a:r>
              <a:rPr lang="es-419" sz="15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Profesora Escuela de Nutrición y Dietética, Universidad de Antioquia, Colombia </a:t>
            </a:r>
            <a:endParaRPr lang="es-CO" sz="15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1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5DCCE266-11C4-615D-0D6B-ED11567DB54C}"/>
              </a:ext>
            </a:extLst>
          </p:cNvPr>
          <p:cNvSpPr txBox="1">
            <a:spLocks/>
          </p:cNvSpPr>
          <p:nvPr/>
        </p:nvSpPr>
        <p:spPr>
          <a:xfrm>
            <a:off x="501445" y="491613"/>
            <a:ext cx="8488026" cy="79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5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18C6F7-9F56-A311-065C-44F20D568C1B}"/>
              </a:ext>
            </a:extLst>
          </p:cNvPr>
          <p:cNvSpPr txBox="1"/>
          <p:nvPr/>
        </p:nvSpPr>
        <p:spPr>
          <a:xfrm>
            <a:off x="1641987" y="1485440"/>
            <a:ext cx="91833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dk2"/>
                </a:solidFill>
                <a:latin typeface="Montserrat"/>
              </a:rPr>
              <a:t>Contribuir al debate sobre el relacionamiento de la agroecología -como ciencia, práctica y movimiento- y los eslabones de los sistemas alimentarios sustentables, a través de experiencias y posturas argumentadas de líderes de América Latina.</a:t>
            </a:r>
            <a:endParaRPr lang="es-CO" sz="3200" dirty="0">
              <a:solidFill>
                <a:schemeClr val="dk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7188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1715A88-1513-4577-3320-8E9D6F189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066486"/>
              </p:ext>
            </p:extLst>
          </p:nvPr>
        </p:nvGraphicFramePr>
        <p:xfrm>
          <a:off x="1225898" y="1288027"/>
          <a:ext cx="5577375" cy="468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Google Shape;103;p2">
            <a:extLst>
              <a:ext uri="{FF2B5EF4-FFF2-40B4-BE49-F238E27FC236}">
                <a16:creationId xmlns:a16="http://schemas.microsoft.com/office/drawing/2014/main" id="{26892FE1-E49B-5147-30BE-207B1DB17BD9}"/>
              </a:ext>
            </a:extLst>
          </p:cNvPr>
          <p:cNvSpPr txBox="1">
            <a:spLocks/>
          </p:cNvSpPr>
          <p:nvPr/>
        </p:nvSpPr>
        <p:spPr>
          <a:xfrm>
            <a:off x="551687" y="322006"/>
            <a:ext cx="8488026" cy="79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Punto de partida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EC7ABEF-1B1A-813A-0D8E-477CEE4AA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125570"/>
              </p:ext>
            </p:extLst>
          </p:nvPr>
        </p:nvGraphicFramePr>
        <p:xfrm>
          <a:off x="3862349" y="-38652"/>
          <a:ext cx="11690555" cy="600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90509C-6085-27F2-377A-2E56115F7580}"/>
              </a:ext>
            </a:extLst>
          </p:cNvPr>
          <p:cNvSpPr txBox="1"/>
          <p:nvPr/>
        </p:nvSpPr>
        <p:spPr>
          <a:xfrm>
            <a:off x="1047134" y="1036681"/>
            <a:ext cx="100977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i="1" dirty="0">
                <a:solidFill>
                  <a:schemeClr val="dk2"/>
                </a:solidFill>
                <a:latin typeface="Montserrat"/>
              </a:rPr>
              <a:t>“El estudio integrado de todos los sistemas alimentarios, teniendo en cuenta sus dimensiones ecológicas, económicas y sociales, o dicho de modo más sencillo, la ecología de los sistemas alimentarios”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935731-B5A3-3DCC-ACE5-496F5A0AAB77}"/>
              </a:ext>
            </a:extLst>
          </p:cNvPr>
          <p:cNvSpPr txBox="1"/>
          <p:nvPr/>
        </p:nvSpPr>
        <p:spPr>
          <a:xfrm>
            <a:off x="1307690" y="4104346"/>
            <a:ext cx="95766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i="1" dirty="0">
                <a:solidFill>
                  <a:schemeClr val="dk2"/>
                </a:solidFill>
                <a:latin typeface="Montserrat"/>
              </a:rPr>
              <a:t>Peter </a:t>
            </a:r>
            <a:r>
              <a:rPr lang="es-CO" sz="1800" i="1" dirty="0" err="1">
                <a:solidFill>
                  <a:schemeClr val="dk2"/>
                </a:solidFill>
                <a:latin typeface="Montserrat"/>
              </a:rPr>
              <a:t>Rossset</a:t>
            </a:r>
            <a:r>
              <a:rPr lang="es-CO" sz="1800" i="1" dirty="0">
                <a:solidFill>
                  <a:schemeClr val="dk2"/>
                </a:solidFill>
                <a:latin typeface="Montserrat"/>
              </a:rPr>
              <a:t> y Miguel Altieri. </a:t>
            </a:r>
          </a:p>
          <a:p>
            <a:pPr algn="ctr"/>
            <a:r>
              <a:rPr lang="es-CO" sz="1800" i="1" dirty="0">
                <a:solidFill>
                  <a:schemeClr val="dk2"/>
                </a:solidFill>
                <a:latin typeface="Montserrat"/>
              </a:rPr>
              <a:t>Agroecología. Ciencia y Política. </a:t>
            </a:r>
          </a:p>
          <a:p>
            <a:pPr algn="ctr"/>
            <a:r>
              <a:rPr lang="es-CO" sz="1800" i="1" dirty="0" err="1">
                <a:solidFill>
                  <a:schemeClr val="dk2"/>
                </a:solidFill>
                <a:latin typeface="Montserrat"/>
              </a:rPr>
              <a:t>Riobomba</a:t>
            </a:r>
            <a:r>
              <a:rPr lang="es-CO" sz="1800" i="1" dirty="0">
                <a:solidFill>
                  <a:schemeClr val="dk2"/>
                </a:solidFill>
                <a:latin typeface="Montserrat"/>
              </a:rPr>
              <a:t>: Sociedad Científica Latinoamericana de Agroecología (SOCLA), 2018</a:t>
            </a:r>
          </a:p>
        </p:txBody>
      </p:sp>
    </p:spTree>
    <p:extLst>
      <p:ext uri="{BB962C8B-B14F-4D97-AF65-F5344CB8AC3E}">
        <p14:creationId xmlns:p14="http://schemas.microsoft.com/office/powerpoint/2010/main" val="197804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18147E-6D39-0794-0F16-4D5618ED2C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464"/>
          <a:stretch/>
        </p:blipFill>
        <p:spPr>
          <a:xfrm>
            <a:off x="6508601" y="3185650"/>
            <a:ext cx="5449507" cy="2803573"/>
          </a:xfrm>
          <a:prstGeom prst="rect">
            <a:avLst/>
          </a:prstGeom>
        </p:spPr>
      </p:pic>
      <p:sp>
        <p:nvSpPr>
          <p:cNvPr id="108" name="Google Shape;108;g309fca20012_0_22"/>
          <p:cNvSpPr txBox="1"/>
          <p:nvPr/>
        </p:nvSpPr>
        <p:spPr>
          <a:xfrm>
            <a:off x="1297858" y="338255"/>
            <a:ext cx="9596283" cy="3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i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“La agroecología no solamente es un conjunto de sistemas y prácticas de producción de alimentos, es un dispositivo político, organizativo, pedagógico y espiritual de emancipación”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Omar Felipe Giraldo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8242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38EF06-FE1B-5456-16AD-DC2C1FFA98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59" t="13490" r="35412" b="14526"/>
          <a:stretch/>
        </p:blipFill>
        <p:spPr>
          <a:xfrm>
            <a:off x="0" y="1225975"/>
            <a:ext cx="2446145" cy="32442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CB228C-34A9-4973-664C-88D4ED89338A}"/>
              </a:ext>
            </a:extLst>
          </p:cNvPr>
          <p:cNvSpPr txBox="1"/>
          <p:nvPr/>
        </p:nvSpPr>
        <p:spPr>
          <a:xfrm>
            <a:off x="2772696" y="1293850"/>
            <a:ext cx="889819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i="1" dirty="0">
                <a:solidFill>
                  <a:schemeClr val="dk2"/>
                </a:solidFill>
                <a:latin typeface="Montserrat"/>
              </a:rPr>
              <a:t>“Las experiencias agroecológicas configuran agroecosistemas autónomos, que reducen y eliminan la dependencia de insumos externos y en general de los mercados, configuran cadenas de distribución más cortas y equitativas y promueven un consumo alimentario más sostenible”.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5DA148-0936-83B1-513B-831633398587}"/>
              </a:ext>
            </a:extLst>
          </p:cNvPr>
          <p:cNvSpPr txBox="1"/>
          <p:nvPr/>
        </p:nvSpPr>
        <p:spPr>
          <a:xfrm>
            <a:off x="3903406" y="4693848"/>
            <a:ext cx="6685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i="1" dirty="0">
                <a:solidFill>
                  <a:schemeClr val="dk2"/>
                </a:solidFill>
                <a:latin typeface="Montserrat"/>
              </a:rPr>
              <a:t>González de Molina M, Petersen P, Garrido F, Caporal F.</a:t>
            </a:r>
          </a:p>
          <a:p>
            <a:pPr algn="ctr"/>
            <a:r>
              <a:rPr lang="es-CO" sz="1800" i="1" dirty="0">
                <a:solidFill>
                  <a:schemeClr val="dk2"/>
                </a:solidFill>
                <a:latin typeface="Montserrat"/>
              </a:rPr>
              <a:t>Introducción a la agroecología política. CLACSO, Buenos Aires. 2021. </a:t>
            </a:r>
          </a:p>
        </p:txBody>
      </p:sp>
    </p:spTree>
    <p:extLst>
      <p:ext uri="{BB962C8B-B14F-4D97-AF65-F5344CB8AC3E}">
        <p14:creationId xmlns:p14="http://schemas.microsoft.com/office/powerpoint/2010/main" val="129416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2">
            <a:extLst>
              <a:ext uri="{FF2B5EF4-FFF2-40B4-BE49-F238E27FC236}">
                <a16:creationId xmlns:a16="http://schemas.microsoft.com/office/drawing/2014/main" id="{26892FE1-E49B-5147-30BE-207B1DB17BD9}"/>
              </a:ext>
            </a:extLst>
          </p:cNvPr>
          <p:cNvSpPr txBox="1">
            <a:spLocks/>
          </p:cNvSpPr>
          <p:nvPr/>
        </p:nvSpPr>
        <p:spPr>
          <a:xfrm>
            <a:off x="551687" y="322006"/>
            <a:ext cx="8488026" cy="79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Punto de partida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86EC3C-5B43-5515-C98E-91CF1F64CE38}"/>
              </a:ext>
            </a:extLst>
          </p:cNvPr>
          <p:cNvSpPr txBox="1"/>
          <p:nvPr/>
        </p:nvSpPr>
        <p:spPr>
          <a:xfrm>
            <a:off x="629264" y="1246239"/>
            <a:ext cx="664660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chemeClr val="dk2"/>
                </a:solidFill>
                <a:latin typeface="Montserrat"/>
              </a:rPr>
              <a:t>La agroecología, vista desde una perspectiva sistémica, no sólo incluye las dinámicas agrarias, sino también los eslabones como el 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abastecimiento, la distribución, la transformación y el consumo</a:t>
            </a:r>
            <a:r>
              <a:rPr lang="es-CO" sz="2000" dirty="0">
                <a:solidFill>
                  <a:schemeClr val="dk2"/>
                </a:solidFill>
                <a:latin typeface="Montserrat"/>
              </a:rPr>
              <a:t>, que en su conjunto configuran los sistemas alimentarios. </a:t>
            </a:r>
          </a:p>
          <a:p>
            <a:endParaRPr lang="es-CO" sz="2000" dirty="0">
              <a:solidFill>
                <a:schemeClr val="dk2"/>
              </a:solidFill>
              <a:latin typeface="Montserrat"/>
            </a:endParaRPr>
          </a:p>
          <a:p>
            <a:r>
              <a:rPr lang="es-CO" sz="2000" dirty="0">
                <a:solidFill>
                  <a:schemeClr val="dk2"/>
                </a:solidFill>
                <a:latin typeface="Montserrat"/>
              </a:rPr>
              <a:t>Sin embargo, 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los avances más importantes de la agroecología se reconocen en los procesos agrarios</a:t>
            </a:r>
            <a:r>
              <a:rPr lang="es-CO" sz="2000" dirty="0">
                <a:solidFill>
                  <a:schemeClr val="dk2"/>
                </a:solidFill>
                <a:latin typeface="Montserrat"/>
              </a:rPr>
              <a:t>, así como en algunos progresos para garantizar que los alimentos que allí se producen circulen en circuitos cortos, de economía solidaria y con principios de comercio justo.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70B1E39-C2C8-CB61-3A3C-F745096D307C}"/>
              </a:ext>
            </a:extLst>
          </p:cNvPr>
          <p:cNvGrpSpPr/>
          <p:nvPr/>
        </p:nvGrpSpPr>
        <p:grpSpPr>
          <a:xfrm>
            <a:off x="7030426" y="21521"/>
            <a:ext cx="5458477" cy="6054229"/>
            <a:chOff x="7241819" y="316489"/>
            <a:chExt cx="5458477" cy="6054229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2A1E2A2-C6C2-DF85-6DD3-08A9B7AD506A}"/>
                </a:ext>
              </a:extLst>
            </p:cNvPr>
            <p:cNvSpPr txBox="1"/>
            <p:nvPr/>
          </p:nvSpPr>
          <p:spPr>
            <a:xfrm>
              <a:off x="8369184" y="1554015"/>
              <a:ext cx="3449190" cy="409342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s-CO" sz="2000" dirty="0">
                <a:solidFill>
                  <a:schemeClr val="dk2"/>
                </a:solidFill>
                <a:latin typeface="Montserrat"/>
              </a:endParaRPr>
            </a:p>
            <a:p>
              <a:pPr algn="ctr"/>
              <a:r>
                <a:rPr lang="es-CO" sz="2000" b="1" dirty="0">
                  <a:solidFill>
                    <a:schemeClr val="dk2"/>
                  </a:solidFill>
                  <a:latin typeface="Montserrat"/>
                </a:rPr>
                <a:t>Cómo los eslabones </a:t>
              </a:r>
              <a:r>
                <a:rPr lang="es-MX" sz="2000" b="1" dirty="0">
                  <a:solidFill>
                    <a:schemeClr val="dk2"/>
                  </a:solidFill>
                  <a:latin typeface="Montserrat"/>
                </a:rPr>
                <a:t>ascendentes de la producción, es decir, el abastecimiento, distribución, transformación y consumo pueden integrarse para constituir sistemas alimentarios basados en la agroecología</a:t>
              </a:r>
            </a:p>
            <a:p>
              <a:endParaRPr lang="es-CO" sz="2000" dirty="0">
                <a:solidFill>
                  <a:schemeClr val="dk2"/>
                </a:solidFill>
                <a:latin typeface="Montserrat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B910B4E-BB52-E095-5B48-CBC78F3E77BD}"/>
                </a:ext>
              </a:extLst>
            </p:cNvPr>
            <p:cNvSpPr/>
            <p:nvPr/>
          </p:nvSpPr>
          <p:spPr>
            <a:xfrm>
              <a:off x="10609893" y="4924168"/>
              <a:ext cx="2090403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s-ES" sz="8800" b="1" dirty="0">
                  <a:ln/>
                  <a:solidFill>
                    <a:schemeClr val="accent4"/>
                  </a:solidFill>
                </a:rPr>
                <a:t>?</a:t>
              </a:r>
              <a:endParaRPr lang="es-ES" sz="88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CBE5211-A30A-6E42-EE3B-CA2FDBEA3310}"/>
                </a:ext>
              </a:extLst>
            </p:cNvPr>
            <p:cNvSpPr/>
            <p:nvPr/>
          </p:nvSpPr>
          <p:spPr>
            <a:xfrm>
              <a:off x="7241819" y="316489"/>
              <a:ext cx="2090403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s-ES" sz="8800" b="1" dirty="0">
                  <a:ln/>
                  <a:solidFill>
                    <a:schemeClr val="accent4"/>
                  </a:solidFill>
                </a:rPr>
                <a:t>¿</a:t>
              </a:r>
              <a:endParaRPr lang="es-ES" sz="88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3636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672</Words>
  <Application>Microsoft Office PowerPoint</Application>
  <PresentationFormat>Panorámica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Baguet Script</vt:lpstr>
      <vt:lpstr>Montserrat</vt:lpstr>
      <vt:lpstr>Arial</vt:lpstr>
      <vt:lpstr>Calibri</vt:lpstr>
      <vt:lpstr>Simple Light</vt:lpstr>
      <vt:lpstr>¿Cómo consolidar sistemas alimentarios basados en la agroecología?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pc2</dc:creator>
  <cp:lastModifiedBy>MARTHA ALICIA CADAVID CASTRO</cp:lastModifiedBy>
  <cp:revision>1</cp:revision>
  <dcterms:created xsi:type="dcterms:W3CDTF">2024-10-08T16:17:25Z</dcterms:created>
  <dcterms:modified xsi:type="dcterms:W3CDTF">2024-10-17T16:28:14Z</dcterms:modified>
</cp:coreProperties>
</file>