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1" r:id="rId4"/>
    <p:sldId id="262" r:id="rId5"/>
    <p:sldId id="263" r:id="rId6"/>
  </p:sldIdLst>
  <p:sldSz cx="12192000" cy="6858000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Raleway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9fca200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9fca200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98FF7B5D-4BC4-BF2F-B6F9-10A782229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A83251E2-FC63-A76E-7405-38068102B1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F81AEE04-388F-2AA7-46D8-A9710ABBA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50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73A0B628-313E-6FE0-4866-6FA301BCC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3D150A36-5CCF-309B-7465-66E068AE2B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382853AA-47F3-FB31-EB28-529B6EBE4B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32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2FD231-235E-2941-9F2B-0DAB923B8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14518FC5-D4ED-D772-322B-4A612917B1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90A25458-218B-435A-509B-83685A6A3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06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embrapa.br/hortalicas/cebola/plant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9fca20012_0_0"/>
          <p:cNvSpPr txBox="1">
            <a:spLocks noGrp="1"/>
          </p:cNvSpPr>
          <p:nvPr>
            <p:ph type="ctrTitle"/>
          </p:nvPr>
        </p:nvSpPr>
        <p:spPr>
          <a:xfrm>
            <a:off x="3679775" y="190500"/>
            <a:ext cx="7791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7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Agroecologia</a:t>
            </a:r>
            <a:r>
              <a:rPr lang="es-PY" sz="7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em </a:t>
            </a:r>
            <a:r>
              <a:rPr lang="es-PY" sz="72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Ação</a:t>
            </a:r>
            <a:endParaRPr sz="7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pt-BR" sz="321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Experiência do cultivo de cebola com Guaranis e Kaiowá na Reserva Te’yikuê, em Caarapó – Brasil.</a:t>
            </a:r>
            <a:endParaRPr sz="321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g309fca20012_0_0"/>
          <p:cNvSpPr txBox="1"/>
          <p:nvPr/>
        </p:nvSpPr>
        <p:spPr>
          <a:xfrm>
            <a:off x="6692225" y="4539150"/>
            <a:ext cx="520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 Jerusa Cariaga Alves</a:t>
            </a:r>
            <a:endParaRPr sz="2511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330711" y="665554"/>
            <a:ext cx="5897094" cy="501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Introdução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1905 0 1928 - Expropriação território e  criação 8 Territórios.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1997 Projeto piloto de desenvolvimento de ações educacionais, alimentareis, sustentáveis, agroecológicos e de saúde.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2003 - Unidade experimental, embasadas nas metodologias tradicionais do povo Guarani e  Kaiowá e associado com tecnologias de base agroecológica -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42F304-F65A-C180-DDF6-C11A76B7A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06" y="1272746"/>
            <a:ext cx="6159794" cy="4077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8;g309fca20012_0_22">
            <a:extLst>
              <a:ext uri="{FF2B5EF4-FFF2-40B4-BE49-F238E27FC236}">
                <a16:creationId xmlns:a16="http://schemas.microsoft.com/office/drawing/2014/main" id="{2B7250E5-0065-2C8D-B832-03C9D68F8A77}"/>
              </a:ext>
            </a:extLst>
          </p:cNvPr>
          <p:cNvSpPr txBox="1"/>
          <p:nvPr/>
        </p:nvSpPr>
        <p:spPr>
          <a:xfrm>
            <a:off x="10654302" y="5793281"/>
            <a:ext cx="1633592" cy="32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0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Fonte: Jerusa Cariaga</a:t>
            </a:r>
          </a:p>
          <a:p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12B0A978-1107-FF9A-08F6-FD163A629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7D6AE557-EE82-CA6A-6329-EB8E1DB40C0B}"/>
              </a:ext>
            </a:extLst>
          </p:cNvPr>
          <p:cNvSpPr txBox="1"/>
          <p:nvPr/>
        </p:nvSpPr>
        <p:spPr>
          <a:xfrm>
            <a:off x="343192" y="642552"/>
            <a:ext cx="5983468" cy="501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Unidade experimental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Atividades pedagógicas, cursos relacionados com as produções agroecológico.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2022 - Curso produção de cebola </a:t>
            </a:r>
            <a:r>
              <a:rPr lang="pt-BR" sz="2200" i="1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Allium</a:t>
            </a:r>
            <a:r>
              <a:rPr lang="pt-BR" sz="2200" i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cepa.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pt-BR" sz="2200" i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519238" lvl="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Preparo do solo;</a:t>
            </a:r>
          </a:p>
          <a:p>
            <a:pPr marL="1519238" lvl="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Plantio;</a:t>
            </a:r>
          </a:p>
          <a:p>
            <a:pPr marL="1519238" lvl="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Colheita.</a:t>
            </a: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Imagem 2" descr="Caminho de terra com pessoas ao redor&#10;&#10;Descrição gerada automaticamente">
            <a:extLst>
              <a:ext uri="{FF2B5EF4-FFF2-40B4-BE49-F238E27FC236}">
                <a16:creationId xmlns:a16="http://schemas.microsoft.com/office/drawing/2014/main" id="{2041005D-DBE9-B130-74E8-E6D7D3E1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71" y="185352"/>
            <a:ext cx="33147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6CB435D-D4D8-4622-DB96-24FF6936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611" y="1853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" name="Imagem 2" descr="Pessoas em campo de terra&#10;&#10;Descrição gerada automaticamente">
            <a:extLst>
              <a:ext uri="{FF2B5EF4-FFF2-40B4-BE49-F238E27FC236}">
                <a16:creationId xmlns:a16="http://schemas.microsoft.com/office/drawing/2014/main" id="{8FA8ACE2-B293-6382-5747-320B024899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49383" y="185352"/>
            <a:ext cx="230314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Uma imagem contendo comida, mesa&#10;&#10;Descrição gerada automaticamente">
            <a:extLst>
              <a:ext uri="{FF2B5EF4-FFF2-40B4-BE49-F238E27FC236}">
                <a16:creationId xmlns:a16="http://schemas.microsoft.com/office/drawing/2014/main" id="{6B670A43-EA17-0E4F-6C15-810A0D2FF9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78" t="1975" r="20226" b="2319"/>
          <a:stretch/>
        </p:blipFill>
        <p:spPr>
          <a:xfrm>
            <a:off x="8571909" y="4354907"/>
            <a:ext cx="3480619" cy="1962306"/>
          </a:xfrm>
          <a:prstGeom prst="rect">
            <a:avLst/>
          </a:prstGeom>
        </p:spPr>
      </p:pic>
      <p:pic>
        <p:nvPicPr>
          <p:cNvPr id="14" name="Imagem 13" descr="Árvore com folhas verdes&#10;&#10;Descrição gerada automaticamente com confiança média">
            <a:extLst>
              <a:ext uri="{FF2B5EF4-FFF2-40B4-BE49-F238E27FC236}">
                <a16:creationId xmlns:a16="http://schemas.microsoft.com/office/drawing/2014/main" id="{11434E4D-8764-EE11-7E0F-FEB85C18E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146" y="2656381"/>
            <a:ext cx="4469618" cy="2058818"/>
          </a:xfrm>
          <a:prstGeom prst="rect">
            <a:avLst/>
          </a:prstGeom>
        </p:spPr>
      </p:pic>
      <p:sp>
        <p:nvSpPr>
          <p:cNvPr id="4" name="Google Shape;108;g309fca20012_0_22">
            <a:extLst>
              <a:ext uri="{FF2B5EF4-FFF2-40B4-BE49-F238E27FC236}">
                <a16:creationId xmlns:a16="http://schemas.microsoft.com/office/drawing/2014/main" id="{F379BD8F-860F-63F1-98D6-455F95287812}"/>
              </a:ext>
            </a:extLst>
          </p:cNvPr>
          <p:cNvSpPr txBox="1"/>
          <p:nvPr/>
        </p:nvSpPr>
        <p:spPr>
          <a:xfrm rot="16200000">
            <a:off x="7590727" y="5336030"/>
            <a:ext cx="1633592" cy="32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0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Fotos: Jerusa Cariaga</a:t>
            </a:r>
          </a:p>
          <a:p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108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12EBDD63-6C87-73A9-1016-B0129B3E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E5860377-84BD-E8F5-4A39-BFF9E949A28B}"/>
              </a:ext>
            </a:extLst>
          </p:cNvPr>
          <p:cNvSpPr txBox="1"/>
          <p:nvPr/>
        </p:nvSpPr>
        <p:spPr>
          <a:xfrm>
            <a:off x="343191" y="642553"/>
            <a:ext cx="6478485" cy="278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Conclusão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Replicação do curso na Unidades familiares.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Diversificação na dieta alimentar.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Venda direta na comunidade e venda  para políticas públicas brasileira.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1205717-02D9-FE6C-01FE-18FDA49B3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611" y="1853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Google Shape;108;g309fca20012_0_22">
            <a:extLst>
              <a:ext uri="{FF2B5EF4-FFF2-40B4-BE49-F238E27FC236}">
                <a16:creationId xmlns:a16="http://schemas.microsoft.com/office/drawing/2014/main" id="{F9D425E4-5D7F-174F-7E94-06E4A3E33721}"/>
              </a:ext>
            </a:extLst>
          </p:cNvPr>
          <p:cNvSpPr txBox="1"/>
          <p:nvPr/>
        </p:nvSpPr>
        <p:spPr>
          <a:xfrm>
            <a:off x="2342294" y="3173518"/>
            <a:ext cx="4469618" cy="278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OBRIGADA!!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m 4" descr="Frutas em cima&#10;&#10;Descrição gerada automaticamente com confiança média">
            <a:extLst>
              <a:ext uri="{FF2B5EF4-FFF2-40B4-BE49-F238E27FC236}">
                <a16:creationId xmlns:a16="http://schemas.microsoft.com/office/drawing/2014/main" id="{882F6693-1007-0D87-7A31-E60F39D23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35" y="642552"/>
            <a:ext cx="4342594" cy="4073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8;g309fca20012_0_22">
            <a:extLst>
              <a:ext uri="{FF2B5EF4-FFF2-40B4-BE49-F238E27FC236}">
                <a16:creationId xmlns:a16="http://schemas.microsoft.com/office/drawing/2014/main" id="{8A2888E2-5728-7CF3-2C9B-1E05B07BA192}"/>
              </a:ext>
            </a:extLst>
          </p:cNvPr>
          <p:cNvSpPr txBox="1"/>
          <p:nvPr/>
        </p:nvSpPr>
        <p:spPr>
          <a:xfrm>
            <a:off x="10007029" y="4715838"/>
            <a:ext cx="1633592" cy="32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0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Fotos: Jerusa Cariaga</a:t>
            </a:r>
          </a:p>
          <a:p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215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6B951E2D-0AC0-7411-C9B9-5DDCD3678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32B76E23-9AED-1999-2A67-BA348DC1B1E7}"/>
              </a:ext>
            </a:extLst>
          </p:cNvPr>
          <p:cNvSpPr txBox="1"/>
          <p:nvPr/>
        </p:nvSpPr>
        <p:spPr>
          <a:xfrm>
            <a:off x="343191" y="642552"/>
            <a:ext cx="11037382" cy="504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Referências bibliográficas</a:t>
            </a:r>
          </a:p>
          <a:p>
            <a:pPr lvl="0"/>
            <a:endParaRPr lang="pt-BR"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Alves, J.C. (2016) </a:t>
            </a:r>
            <a:r>
              <a:rPr lang="pt-BR" dirty="0" err="1"/>
              <a:t>Ka’a</a:t>
            </a:r>
            <a:r>
              <a:rPr lang="pt-BR" dirty="0"/>
              <a:t> </a:t>
            </a:r>
            <a:r>
              <a:rPr lang="pt-BR" dirty="0" err="1"/>
              <a:t>kuéraha</a:t>
            </a:r>
            <a:r>
              <a:rPr lang="pt-BR" dirty="0"/>
              <a:t> </a:t>
            </a:r>
            <a:r>
              <a:rPr lang="pt-BR" dirty="0" err="1"/>
              <a:t>yvakuera</a:t>
            </a:r>
            <a:r>
              <a:rPr lang="pt-BR" dirty="0"/>
              <a:t> </a:t>
            </a:r>
            <a:r>
              <a:rPr lang="pt-BR" dirty="0" err="1"/>
              <a:t>oje’úva</a:t>
            </a:r>
            <a:r>
              <a:rPr lang="pt-BR" dirty="0"/>
              <a:t> – quintais agroflorestais na reserva Te’yikuê em Caarapó, Mato Grosso do Sul: segurança alimentar às famílias indígenas [Tese de mestrado, Universidade Federal Rural do Rio de Janeiro].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Alves, J.C. (2016)b Mapeamento das potencialidades produtivas em áreas de acampamentos e Terras indígenas sob Jurisprudência da Coordenação Regional da Funai de Dourados – MS. (Relatório Técnico Fundação Nacional dos Povos Indígenas – Coordenação regional de Dourados).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Benatti, L. A. C. (2004) O conhecimento tradicional dos Kaiowá e Guarani e o processo de </a:t>
            </a:r>
            <a:r>
              <a:rPr lang="pt-BR" dirty="0" err="1"/>
              <a:t>etnodesenvolvimento</a:t>
            </a:r>
            <a:r>
              <a:rPr lang="pt-BR" dirty="0"/>
              <a:t> na reserva indígena de Caarapó, MS. [Tese de mestrado, Universidade Católica Dom Bosco.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Embrapa (15 de junho de 2024) Produção de cebolas de cabeça. </a:t>
            </a:r>
            <a:r>
              <a:rPr lang="pt-BR" dirty="0" err="1"/>
              <a:t>Emprapa</a:t>
            </a:r>
            <a:r>
              <a:rPr lang="pt-BR" dirty="0"/>
              <a:t>. </a:t>
            </a:r>
            <a:r>
              <a:rPr lang="pt-BR" dirty="0">
                <a:hlinkClick r:id="rId4"/>
              </a:rPr>
              <a:t>https://www.embrapa.br/hortalicas/cebola/plantio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B3FE11D-5DB2-2A20-648E-FD93A23AA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611" y="1853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2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311</Words>
  <Application>Microsoft Office PowerPoint</Application>
  <PresentationFormat>Widescreen</PresentationFormat>
  <Paragraphs>54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Montserrat</vt:lpstr>
      <vt:lpstr>Arial</vt:lpstr>
      <vt:lpstr>Raleway</vt:lpstr>
      <vt:lpstr>Simple Light</vt:lpstr>
      <vt:lpstr>Agroecologia em Ação Experiência do cultivo de cebola com Guaranis e Kaiowá na Reserva Te’yikuê, em Caarapó – Brasil.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pc2</dc:creator>
  <cp:lastModifiedBy>Jerusa Cariaga</cp:lastModifiedBy>
  <cp:revision>5</cp:revision>
  <dcterms:created xsi:type="dcterms:W3CDTF">2024-10-08T16:17:25Z</dcterms:created>
  <dcterms:modified xsi:type="dcterms:W3CDTF">2024-10-21T12:51:42Z</dcterms:modified>
</cp:coreProperties>
</file>