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5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F03E01A-4F95-6EF3-BEF8-19539476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BC40DF91-2C61-2E32-2CDC-6355C7464E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50A53429-E7BD-4A04-FF04-781D0B736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63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A2D3234A-E9D5-5374-9BEB-7CCAC17D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A2C3CBD9-CBE9-E394-CDCF-BC25C24694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223CD5F7-032E-C9CA-3A58-C3645F5B82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43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7320FC86-042E-2F82-7FFE-F3284EC2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BAC899EF-9C8B-E15F-1015-6ABAF502DA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E71E622B-51DF-0E59-3006-C5EB6292E2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45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D7047368-E901-CCEB-FA6A-F300D45C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95F410DA-083C-D9AE-FF68-7E73DEAA0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EACAC2F6-0388-226D-5668-B4F31CBF69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6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94211853-38AF-2155-67E9-1F0034BDE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3E453350-377F-C8BA-2BC5-AE97FCA896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A38F9DF1-FFD2-88F8-F23F-C38DEDA72E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93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08F7040D-118C-BBAE-8EE6-CC2BD2CB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6747FED6-34E9-C4E6-CDA2-A1E4EE0C5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26C2A779-3594-9E6D-0E8B-2969E3BCEE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92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D428F753-D8D1-905E-EF14-4A3A3DEF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21915532-EA45-CC64-2089-270CB8CBA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458B9B9C-E6D2-8909-2B90-2B6A96970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7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3AD7379F-857F-C2DB-500E-513BC7FE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7ED69830-C37E-D949-CB59-1A39FB4A6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E999863E-729F-4F62-1391-11D704982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91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603900" y="295275"/>
            <a:ext cx="7791000" cy="31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pt-BR" sz="7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Vivências Agroecológicas </a:t>
            </a:r>
            <a:r>
              <a:rPr lang="pt-BR" sz="3811" dirty="0">
                <a:solidFill>
                  <a:schemeClr val="lt1"/>
                </a:solidFill>
                <a:latin typeface="Raleway"/>
                <a:ea typeface="Montserrat"/>
                <a:cs typeface="Montserrat"/>
                <a:sym typeface="Raleway"/>
              </a:rPr>
              <a:t>Como Ponto</a:t>
            </a:r>
            <a:r>
              <a:rPr lang="pt-BR" sz="381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de Partida para Pesquisas Contextualizadas</a:t>
            </a:r>
            <a:endParaRPr sz="381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710480" y="4480409"/>
            <a:ext cx="5201700" cy="4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lang="es-PY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Bráulio</a:t>
            </a: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Furtado Alvares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A8E10194-44D8-CEF4-B5C5-246774C3A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em uma montanha&#10;&#10;Descrição gerada automaticamente">
            <a:extLst>
              <a:ext uri="{FF2B5EF4-FFF2-40B4-BE49-F238E27FC236}">
                <a16:creationId xmlns:a16="http://schemas.microsoft.com/office/drawing/2014/main" id="{114BA550-1875-B350-A674-B923FF1E82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5253" r="2650"/>
          <a:stretch/>
        </p:blipFill>
        <p:spPr>
          <a:xfrm>
            <a:off x="0" y="0"/>
            <a:ext cx="12192000" cy="6106160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34DCA338-DD80-9AC8-52A3-6DAA29157AEA}"/>
              </a:ext>
            </a:extLst>
          </p:cNvPr>
          <p:cNvSpPr txBox="1"/>
          <p:nvPr/>
        </p:nvSpPr>
        <p:spPr>
          <a:xfrm>
            <a:off x="1879031" y="176212"/>
            <a:ext cx="8819449" cy="536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Muchas gracias por su atención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40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¡Viva la Agroecología, una revolución internacional y permanente!</a:t>
            </a:r>
            <a:endParaRPr lang="pt-BR" sz="40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9094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BA45B0-AED7-BD8E-66FD-0D52E34694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713874" y="527524"/>
            <a:ext cx="10811375" cy="520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 construção da  “ecologia de saberes é um enorme desafio, já que a ciência moderna foi, a cada dia, conquistando o imaginário da maior parte das culturas globalizadas, como forma de conhecimento mais correta e segura” </a:t>
            </a:r>
            <a:r>
              <a:rPr lang="pt-BR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(Laranjeira et al., 2019, p. 67)</a:t>
            </a:r>
            <a:endParaRPr lang="es-PY"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Y"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Y"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Os mutirões agroecológicos oportunizam “processos educativos, de socialização de técnicas de manejo agroecológico e de conhecimentos sobre agroecologia” </a:t>
            </a:r>
            <a:r>
              <a:rPr lang="pt-BR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(Silva, 2022, p. 281)</a:t>
            </a:r>
            <a:endParaRPr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A7F2D1DB-22C0-8A01-DA43-68A9C099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FD40E2-D2D5-6C69-4F87-13644D23F4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912B63D4-6FBE-C0E2-66A0-91260E28C555}"/>
              </a:ext>
            </a:extLst>
          </p:cNvPr>
          <p:cNvSpPr txBox="1"/>
          <p:nvPr/>
        </p:nvSpPr>
        <p:spPr>
          <a:xfrm>
            <a:off x="690312" y="752474"/>
            <a:ext cx="10811375" cy="460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Objetivos: apontar os aprendizados coletivos e as perguntas de pesquisa contextualizadas, obtidos durante uma vivência para a colheita do café (</a:t>
            </a: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Coffea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arabica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), realizada em mutirão, em uma propriedade em transição ecológica localizada no município de Araponga, estado de Minas Gerais.</a:t>
            </a:r>
            <a:endParaRPr sz="2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2232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AD2BAF96-E673-DE21-035A-3F58B9054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4FDA01-7DD5-56E1-2F0E-74BDFCDDF6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229596F7-D797-DD7D-6FEA-E8AE518C62D0}"/>
              </a:ext>
            </a:extLst>
          </p:cNvPr>
          <p:cNvSpPr txBox="1"/>
          <p:nvPr/>
        </p:nvSpPr>
        <p:spPr>
          <a:xfrm>
            <a:off x="690311" y="342901"/>
            <a:ext cx="10811375" cy="52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Instrumentos metodológicos utilizados: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Mesa da partilha;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Caminhada;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Mutirão;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Círculo de cultura. </a:t>
            </a:r>
            <a:endParaRPr sz="36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023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F2E45BCD-EAF4-654B-6CE6-116B45664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944DB3-9856-CA80-1C1B-F9C414E5CC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860C17CC-EDF9-7AC9-238A-B77C361AB96E}"/>
              </a:ext>
            </a:extLst>
          </p:cNvPr>
          <p:cNvSpPr txBox="1"/>
          <p:nvPr/>
        </p:nvSpPr>
        <p:spPr>
          <a:xfrm>
            <a:off x="690311" y="342901"/>
            <a:ext cx="10811375" cy="52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Problemas de pesquisa: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i) a conscientização de consumidores(as);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ii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) circuitos curtos de comercialização;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) Comunicação da agroecologia;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iv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) paisagens agrícolas e para a promoção de benefícios agroecossistêmicos;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9010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E50C2498-A0A0-A3EF-9571-8D4C7731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FE8915-68ED-10A7-5827-DFBBEED929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50BB1A0A-6111-187E-826A-3150D617DC24}"/>
              </a:ext>
            </a:extLst>
          </p:cNvPr>
          <p:cNvSpPr txBox="1"/>
          <p:nvPr/>
        </p:nvSpPr>
        <p:spPr>
          <a:xfrm>
            <a:off x="1188720" y="0"/>
            <a:ext cx="10729526" cy="603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v) conexão com o ambiente natural influencia o modo de vida camponês(a);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vi) sementes crioulas, segurança e  soberania alimentar e mudanças climáticas;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vii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) manejo da vegetação espontânea livre de venenos e poluentes e;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viii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) melhorias em implementos motorizados.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339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55975770-E3E3-1031-B2BF-EAA43C4C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80E978-5255-5A8A-FC28-907B071251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69E485A1-ECD3-8582-B8E0-EC049CAD946F}"/>
              </a:ext>
            </a:extLst>
          </p:cNvPr>
          <p:cNvSpPr txBox="1"/>
          <p:nvPr/>
        </p:nvSpPr>
        <p:spPr>
          <a:xfrm>
            <a:off x="690311" y="342900"/>
            <a:ext cx="10811375" cy="564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“Eu nasci agroecológico. Eu só passei um tempo do lado de lá. Sempre tive uma ligação de alma com a terra e alguma coisa me incomodava no manejo convencional. No fundo eu nunca concordei com aquilo. Eu fazia, mas não concordava! Hoje o café me faz sonhar. Da terra tiro meu sustento, tiro meus sonhos!”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							</a:t>
            </a:r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Edimar Miranda</a:t>
            </a:r>
            <a:endParaRPr lang="pt-BR" sz="2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522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1F8DE066-4009-A421-2028-C588C295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747AB9-E0FA-4B5C-A051-33C95C2082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BE00D5CD-D479-1D5A-D691-8636F00D1ED6}"/>
              </a:ext>
            </a:extLst>
          </p:cNvPr>
          <p:cNvSpPr txBox="1"/>
          <p:nvPr/>
        </p:nvSpPr>
        <p:spPr>
          <a:xfrm>
            <a:off x="690311" y="342900"/>
            <a:ext cx="10811375" cy="564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Conclusões: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Vivência permite identificar problemas de pesquisa contextualizados;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Construção coletiva conhecimento;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Ciência contextualizada e engajada;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Ecologia de saberes;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Alimento para a alma!</a:t>
            </a:r>
          </a:p>
        </p:txBody>
      </p:sp>
    </p:spTree>
    <p:extLst>
      <p:ext uri="{BB962C8B-B14F-4D97-AF65-F5344CB8AC3E}">
        <p14:creationId xmlns:p14="http://schemas.microsoft.com/office/powerpoint/2010/main" val="400146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77442496-CCF8-70B8-DBD8-FA18553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4CBB96-2733-A9DD-B987-08EF690492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693" r="1693"/>
          <a:stretch/>
        </p:blipFill>
        <p:spPr>
          <a:xfrm>
            <a:off x="-1" y="0"/>
            <a:ext cx="12192001" cy="6105525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6ADA87A3-FDC5-7954-B5A6-72D0603919F3}"/>
              </a:ext>
            </a:extLst>
          </p:cNvPr>
          <p:cNvSpPr txBox="1"/>
          <p:nvPr/>
        </p:nvSpPr>
        <p:spPr>
          <a:xfrm>
            <a:off x="690311" y="-93980"/>
            <a:ext cx="10811375" cy="5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Agradecimentos: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Movimento agroecológico da Zona da Mata mineira – Brasil;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Núcleo de Educação do Campo e Agroecologia da Universidade Federal de Viçosa (ECOA/UFV);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Coordenação de Aperfeiçoamento de Pessoal de Nível Superior (CAPES);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Conselho Nacional de Desenvolvimento Científico e Tecnológico (CNPq) e;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Programa de Pós-graduação em Agroecologia da Universidade Federal de Viçosa.</a:t>
            </a:r>
          </a:p>
        </p:txBody>
      </p:sp>
    </p:spTree>
    <p:extLst>
      <p:ext uri="{BB962C8B-B14F-4D97-AF65-F5344CB8AC3E}">
        <p14:creationId xmlns:p14="http://schemas.microsoft.com/office/powerpoint/2010/main" val="32072401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428</Words>
  <Application>Microsoft Office PowerPoint</Application>
  <PresentationFormat>Widescreen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Montserrat</vt:lpstr>
      <vt:lpstr>Raleway</vt:lpstr>
      <vt:lpstr>Arial</vt:lpstr>
      <vt:lpstr>Simple Light</vt:lpstr>
      <vt:lpstr>Vivências Agroecológicas Como Ponto de Partida para Pesquisas Contextualizadas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Braulio Furtado Alvares</cp:lastModifiedBy>
  <cp:revision>11</cp:revision>
  <dcterms:created xsi:type="dcterms:W3CDTF">2024-10-08T16:17:25Z</dcterms:created>
  <dcterms:modified xsi:type="dcterms:W3CDTF">2024-10-22T12:25:38Z</dcterms:modified>
</cp:coreProperties>
</file>