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media/image7.jpg" ContentType="image/jpg"/>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2.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361" r:id="rId3"/>
    <p:sldId id="260" r:id="rId4"/>
    <p:sldId id="362" r:id="rId5"/>
    <p:sldId id="297" r:id="rId6"/>
    <p:sldId id="1234" r:id="rId7"/>
    <p:sldId id="364" r:id="rId8"/>
    <p:sldId id="366" r:id="rId9"/>
    <p:sldId id="367" r:id="rId10"/>
    <p:sldId id="368" r:id="rId11"/>
    <p:sldId id="369" r:id="rId12"/>
    <p:sldId id="1235" r:id="rId13"/>
    <p:sldId id="1240" r:id="rId14"/>
    <p:sldId id="926" r:id="rId15"/>
  </p:sldIdLst>
  <p:sldSz cx="12192000" cy="6858000"/>
  <p:notesSz cx="6858000" cy="9144000"/>
  <p:embeddedFontLst>
    <p:embeddedFont>
      <p:font typeface="Amasis MT Pro Black" panose="02040A04050005020304" pitchFamily="18" charset="0"/>
      <p:bold r:id="rId17"/>
    </p:embeddedFont>
    <p:embeddedFont>
      <p:font typeface="Amasis MT Pro Medium" panose="02040604050005020304" pitchFamily="18" charset="0"/>
      <p:regular r:id="rId18"/>
      <p:italic r:id="rId19"/>
    </p:embeddedFont>
    <p:embeddedFont>
      <p:font typeface="Berlin Sans FB Demi" panose="020E0802020502020306" pitchFamily="34" charset="0"/>
      <p:bold r:id="rId20"/>
    </p:embeddedFont>
    <p:embeddedFont>
      <p:font typeface="Montserrat" panose="00000500000000000000" pitchFamily="2" charset="0"/>
      <p:regular r:id="rId21"/>
      <p:bold r:id="rId22"/>
      <p:italic r:id="rId23"/>
      <p:boldItalic r:id="rId24"/>
    </p:embeddedFont>
    <p:embeddedFont>
      <p:font typeface="Montserrat SemiBold" panose="00000700000000000000" pitchFamily="2" charset="0"/>
      <p:bold r:id="rId25"/>
      <p:boldItalic r:id="rId26"/>
    </p:embeddedFont>
    <p:embeddedFont>
      <p:font typeface="Raleway" pitchFamily="2" charset="0"/>
      <p:regular r:id="rId27"/>
      <p:bold r:id="rId28"/>
      <p:italic r:id="rId29"/>
      <p:boldItalic r:id="rId30"/>
    </p:embeddedFont>
    <p:embeddedFont>
      <p:font typeface="Trebuchet MS" panose="020B0603020202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HkkcJmeXzEdDCos9kevw+NVkm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0" autoAdjust="0"/>
    <p:restoredTop sz="94660"/>
  </p:normalViewPr>
  <p:slideViewPr>
    <p:cSldViewPr snapToGrid="0">
      <p:cViewPr varScale="1">
        <p:scale>
          <a:sx n="58" d="100"/>
          <a:sy n="58" d="100"/>
        </p:scale>
        <p:origin x="5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DOCUMENTOS\2024\PROYECTOS%20CONAHCYT\2024\BG%20JULIO\julio-BASE%20GRAL.%20PRODUCTORES%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OCUMENTOS\2024\PROYECTOS%20CONAHCYT\2024\BG%20JULIO\julio-BASE%20GRAL.%20PRODUCTORES%20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8264863433332971"/>
          <c:y val="3.4207126026285825E-2"/>
          <c:w val="0.66804278817730556"/>
          <c:h val="0.83810452235005983"/>
        </c:manualLayout>
      </c:layout>
      <c:bar3DChart>
        <c:barDir val="bar"/>
        <c:grouping val="stack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Hoja9!$B$32:$F$32</c:f>
              <c:strCache>
                <c:ptCount val="5"/>
                <c:pt idx="0">
                  <c:v>TRACTOR</c:v>
                </c:pt>
                <c:pt idx="1">
                  <c:v>AZADON</c:v>
                </c:pt>
                <c:pt idx="2">
                  <c:v>LEGUMINOSAS</c:v>
                </c:pt>
                <c:pt idx="3">
                  <c:v>LIMPIA CON MACHETE</c:v>
                </c:pt>
                <c:pt idx="4">
                  <c:v> DESBROZADORA </c:v>
                </c:pt>
              </c:strCache>
            </c:strRef>
          </c:cat>
          <c:val>
            <c:numRef>
              <c:f>Hoja9!$B$33:$F$33</c:f>
              <c:numCache>
                <c:formatCode>General</c:formatCode>
                <c:ptCount val="5"/>
              </c:numCache>
            </c:numRef>
          </c:val>
          <c:extLst>
            <c:ext xmlns:c16="http://schemas.microsoft.com/office/drawing/2014/chart" uri="{C3380CC4-5D6E-409C-BE32-E72D297353CC}">
              <c16:uniqueId val="{00000000-D81A-4984-ADE7-05ED1977B5EB}"/>
            </c:ext>
          </c:extLst>
        </c:ser>
        <c:ser>
          <c:idx val="1"/>
          <c:order val="1"/>
          <c:spPr>
            <a:solidFill>
              <a:schemeClr val="accent2"/>
            </a:solidFill>
            <a:ln>
              <a:noFill/>
            </a:ln>
            <a:effectLst/>
            <a:sp3d/>
          </c:spPr>
          <c:invertIfNegative val="0"/>
          <c:dLbls>
            <c:dLbl>
              <c:idx val="0"/>
              <c:layout>
                <c:manualLayout>
                  <c:x val="0.12589251231006557"/>
                  <c:y val="-1.6913324870012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1A-4984-ADE7-05ED1977B5EB}"/>
                </c:ext>
              </c:extLst>
            </c:dLbl>
            <c:dLbl>
              <c:idx val="1"/>
              <c:layout>
                <c:manualLayout>
                  <c:x val="0.18646056500168551"/>
                  <c:y val="-4.2283312175030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1A-4984-ADE7-05ED1977B5EB}"/>
                </c:ext>
              </c:extLst>
            </c:dLbl>
            <c:dLbl>
              <c:idx val="2"/>
              <c:layout>
                <c:manualLayout>
                  <c:x val="0.2611439859088166"/>
                  <c:y val="-1.6913324870012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1A-4984-ADE7-05ED1977B5EB}"/>
                </c:ext>
              </c:extLst>
            </c:dLbl>
            <c:dLbl>
              <c:idx val="3"/>
              <c:layout>
                <c:manualLayout>
                  <c:x val="0.33055344506961132"/>
                  <c:y val="-1.7716041922405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1A-4984-ADE7-05ED1977B5EB}"/>
                </c:ext>
              </c:extLst>
            </c:dLbl>
            <c:dLbl>
              <c:idx val="4"/>
              <c:layout>
                <c:manualLayout>
                  <c:x val="0.67482348990356789"/>
                  <c:y val="-9.12452494612488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1A-4984-ADE7-05ED1977B5E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Black" panose="020B0A04020102020204" pitchFamily="34"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Hoja9!$B$32:$F$32</c:f>
              <c:strCache>
                <c:ptCount val="5"/>
                <c:pt idx="0">
                  <c:v>TRACTOR</c:v>
                </c:pt>
                <c:pt idx="1">
                  <c:v>AZADON</c:v>
                </c:pt>
                <c:pt idx="2">
                  <c:v>LEGUMINOSAS</c:v>
                </c:pt>
                <c:pt idx="3">
                  <c:v>LIMPIA CON MACHETE</c:v>
                </c:pt>
                <c:pt idx="4">
                  <c:v> DESBROZADORA </c:v>
                </c:pt>
              </c:strCache>
            </c:strRef>
          </c:cat>
          <c:val>
            <c:numRef>
              <c:f>Hoja9!$B$34:$F$34</c:f>
              <c:numCache>
                <c:formatCode>0%</c:formatCode>
                <c:ptCount val="5"/>
                <c:pt idx="0">
                  <c:v>9.7873579959219345E-2</c:v>
                </c:pt>
                <c:pt idx="1">
                  <c:v>0.18526070492280799</c:v>
                </c:pt>
                <c:pt idx="2">
                  <c:v>0.28000000000000003</c:v>
                </c:pt>
                <c:pt idx="3">
                  <c:v>0.37838625109233909</c:v>
                </c:pt>
                <c:pt idx="4">
                  <c:v>0.83629478590154382</c:v>
                </c:pt>
              </c:numCache>
            </c:numRef>
          </c:val>
          <c:extLst>
            <c:ext xmlns:c16="http://schemas.microsoft.com/office/drawing/2014/chart" uri="{C3380CC4-5D6E-409C-BE32-E72D297353CC}">
              <c16:uniqueId val="{00000006-D81A-4984-ADE7-05ED1977B5EB}"/>
            </c:ext>
          </c:extLst>
        </c:ser>
        <c:ser>
          <c:idx val="2"/>
          <c:order val="2"/>
          <c:spPr>
            <a:solidFill>
              <a:schemeClr val="accent5">
                <a:lumMod val="75000"/>
              </a:schemeClr>
            </a:solidFill>
            <a:ln>
              <a:noFill/>
            </a:ln>
            <a:effectLst/>
            <a:sp3d/>
          </c:spPr>
          <c:invertIfNegative val="0"/>
          <c:dLbls>
            <c:delete val="1"/>
          </c:dLbls>
          <c:cat>
            <c:strRef>
              <c:f>Hoja9!$B$32:$F$32</c:f>
              <c:strCache>
                <c:ptCount val="5"/>
                <c:pt idx="0">
                  <c:v>TRACTOR</c:v>
                </c:pt>
                <c:pt idx="1">
                  <c:v>AZADON</c:v>
                </c:pt>
                <c:pt idx="2">
                  <c:v>LEGUMINOSAS</c:v>
                </c:pt>
                <c:pt idx="3">
                  <c:v>LIMPIA CON MACHETE</c:v>
                </c:pt>
                <c:pt idx="4">
                  <c:v> DESBROZADORA </c:v>
                </c:pt>
              </c:strCache>
            </c:strRef>
          </c:cat>
          <c:val>
            <c:numRef>
              <c:f>Hoja9!$B$35:$F$35</c:f>
              <c:numCache>
                <c:formatCode>General</c:formatCode>
                <c:ptCount val="5"/>
                <c:pt idx="0">
                  <c:v>336</c:v>
                </c:pt>
                <c:pt idx="1">
                  <c:v>636</c:v>
                </c:pt>
                <c:pt idx="2">
                  <c:v>977</c:v>
                </c:pt>
                <c:pt idx="3">
                  <c:v>1299</c:v>
                </c:pt>
                <c:pt idx="4">
                  <c:v>2871</c:v>
                </c:pt>
              </c:numCache>
            </c:numRef>
          </c:val>
          <c:extLst>
            <c:ext xmlns:c16="http://schemas.microsoft.com/office/drawing/2014/chart" uri="{C3380CC4-5D6E-409C-BE32-E72D297353CC}">
              <c16:uniqueId val="{00000007-D81A-4984-ADE7-05ED1977B5EB}"/>
            </c:ext>
          </c:extLst>
        </c:ser>
        <c:dLbls>
          <c:showLegendKey val="0"/>
          <c:showVal val="1"/>
          <c:showCatName val="0"/>
          <c:showSerName val="0"/>
          <c:showPercent val="0"/>
          <c:showBubbleSize val="0"/>
        </c:dLbls>
        <c:gapWidth val="77"/>
        <c:gapDepth val="0"/>
        <c:shape val="box"/>
        <c:axId val="1856448735"/>
        <c:axId val="1856442495"/>
        <c:axId val="0"/>
      </c:bar3DChart>
      <c:catAx>
        <c:axId val="185644873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haroni" panose="02010803020104030203" pitchFamily="2" charset="-79"/>
                <a:ea typeface="+mn-ea"/>
                <a:cs typeface="Aharoni" panose="02010803020104030203" pitchFamily="2" charset="-79"/>
              </a:defRPr>
            </a:pPr>
            <a:endParaRPr lang="es-MX"/>
          </a:p>
        </c:txPr>
        <c:crossAx val="1856442495"/>
        <c:crosses val="autoZero"/>
        <c:auto val="1"/>
        <c:lblAlgn val="ctr"/>
        <c:lblOffset val="100"/>
        <c:noMultiLvlLbl val="0"/>
      </c:catAx>
      <c:valAx>
        <c:axId val="18564424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856448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MX"/>
              <a:t>Leguminosas utilizadas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3661071971266748"/>
          <c:y val="6.3285114916919474E-2"/>
          <c:w val="0.71709900914174174"/>
          <c:h val="0.88452459047616949"/>
        </c:manualLayout>
      </c:layout>
      <c:bar3DChart>
        <c:barDir val="bar"/>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elete val="1"/>
          </c:dLbls>
          <c:cat>
            <c:strRef>
              <c:f>Hoja9!$F$63:$F$70</c:f>
              <c:strCache>
                <c:ptCount val="8"/>
                <c:pt idx="0">
                  <c:v>CACAHUATILLO</c:v>
                </c:pt>
                <c:pt idx="1">
                  <c:v>LEGUMINOSAS LOCALES</c:v>
                </c:pt>
                <c:pt idx="2">
                  <c:v>FRIJOL COMÚN</c:v>
                </c:pt>
                <c:pt idx="3">
                  <c:v>CROTALARIA</c:v>
                </c:pt>
                <c:pt idx="4">
                  <c:v>CANAVALIA</c:v>
                </c:pt>
                <c:pt idx="5">
                  <c:v>GANDUL</c:v>
                </c:pt>
                <c:pt idx="6">
                  <c:v>MUCUNA</c:v>
                </c:pt>
                <c:pt idx="7">
                  <c:v>SOYA FORRAJERA</c:v>
                </c:pt>
              </c:strCache>
            </c:strRef>
          </c:cat>
          <c:val>
            <c:numRef>
              <c:f>Hoja9!$G$63:$G$70</c:f>
              <c:numCache>
                <c:formatCode>General</c:formatCode>
                <c:ptCount val="8"/>
                <c:pt idx="0">
                  <c:v>1</c:v>
                </c:pt>
                <c:pt idx="1">
                  <c:v>61</c:v>
                </c:pt>
                <c:pt idx="2">
                  <c:v>103</c:v>
                </c:pt>
                <c:pt idx="3">
                  <c:v>179</c:v>
                </c:pt>
                <c:pt idx="4">
                  <c:v>189</c:v>
                </c:pt>
                <c:pt idx="5">
                  <c:v>209</c:v>
                </c:pt>
                <c:pt idx="6">
                  <c:v>295</c:v>
                </c:pt>
                <c:pt idx="7">
                  <c:v>374</c:v>
                </c:pt>
              </c:numCache>
            </c:numRef>
          </c:val>
          <c:extLst>
            <c:ext xmlns:c16="http://schemas.microsoft.com/office/drawing/2014/chart" uri="{C3380CC4-5D6E-409C-BE32-E72D297353CC}">
              <c16:uniqueId val="{00000000-33A7-4B9A-9396-35070B48C9D1}"/>
            </c:ext>
          </c:extLst>
        </c:ser>
        <c:ser>
          <c:idx val="1"/>
          <c:order val="1"/>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1"/>
              <c:layout>
                <c:manualLayout>
                  <c:x val="0.10135515305735834"/>
                  <c:y val="3.1280544199367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A7-4B9A-9396-35070B48C9D1}"/>
                </c:ext>
              </c:extLst>
            </c:dLbl>
            <c:dLbl>
              <c:idx val="2"/>
              <c:layout>
                <c:manualLayout>
                  <c:x val="0.17625157281789525"/>
                  <c:y val="1.9686012301217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A7-4B9A-9396-35070B48C9D1}"/>
                </c:ext>
              </c:extLst>
            </c:dLbl>
            <c:dLbl>
              <c:idx val="3"/>
              <c:layout>
                <c:manualLayout>
                  <c:x val="0.29621373443800775"/>
                  <c:y val="1.91022730118279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A7-4B9A-9396-35070B48C9D1}"/>
                </c:ext>
              </c:extLst>
            </c:dLbl>
            <c:dLbl>
              <c:idx val="4"/>
              <c:layout>
                <c:manualLayout>
                  <c:x val="0.32337929992417802"/>
                  <c:y val="1.6495560995213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A7-4B9A-9396-35070B48C9D1}"/>
                </c:ext>
              </c:extLst>
            </c:dLbl>
            <c:dLbl>
              <c:idx val="5"/>
              <c:layout>
                <c:manualLayout>
                  <c:x val="0.35650546521605175"/>
                  <c:y val="2.1980534634582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A7-4B9A-9396-35070B48C9D1}"/>
                </c:ext>
              </c:extLst>
            </c:dLbl>
            <c:dLbl>
              <c:idx val="6"/>
              <c:layout>
                <c:manualLayout>
                  <c:x val="0.50208896080354026"/>
                  <c:y val="2.3731957755666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A7-4B9A-9396-35070B48C9D1}"/>
                </c:ext>
              </c:extLst>
            </c:dLbl>
            <c:dLbl>
              <c:idx val="7"/>
              <c:layout>
                <c:manualLayout>
                  <c:x val="0.62801183566735796"/>
                  <c:y val="2.8945381788894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A7-4B9A-9396-35070B48C9D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Hoja9!$F$63:$F$70</c:f>
              <c:strCache>
                <c:ptCount val="8"/>
                <c:pt idx="0">
                  <c:v>CACAHUATILLO</c:v>
                </c:pt>
                <c:pt idx="1">
                  <c:v>LEGUMINOSAS LOCALES</c:v>
                </c:pt>
                <c:pt idx="2">
                  <c:v>FRIJOL COMÚN</c:v>
                </c:pt>
                <c:pt idx="3">
                  <c:v>CROTALARIA</c:v>
                </c:pt>
                <c:pt idx="4">
                  <c:v>CANAVALIA</c:v>
                </c:pt>
                <c:pt idx="5">
                  <c:v>GANDUL</c:v>
                </c:pt>
                <c:pt idx="6">
                  <c:v>MUCUNA</c:v>
                </c:pt>
                <c:pt idx="7">
                  <c:v>SOYA FORRAJERA</c:v>
                </c:pt>
              </c:strCache>
            </c:strRef>
          </c:cat>
          <c:val>
            <c:numRef>
              <c:f>Hoja9!$H$63:$H$70</c:f>
              <c:numCache>
                <c:formatCode>0%</c:formatCode>
                <c:ptCount val="8"/>
                <c:pt idx="0">
                  <c:v>0.01</c:v>
                </c:pt>
                <c:pt idx="1">
                  <c:v>0.10166666666666667</c:v>
                </c:pt>
                <c:pt idx="2">
                  <c:v>0.17166666666666666</c:v>
                </c:pt>
                <c:pt idx="3">
                  <c:v>0.29833333333333334</c:v>
                </c:pt>
                <c:pt idx="4">
                  <c:v>0.315</c:v>
                </c:pt>
                <c:pt idx="5">
                  <c:v>0.34833333333333333</c:v>
                </c:pt>
                <c:pt idx="6">
                  <c:v>0.49166666666666664</c:v>
                </c:pt>
                <c:pt idx="7">
                  <c:v>0.62333333333333296</c:v>
                </c:pt>
              </c:numCache>
            </c:numRef>
          </c:val>
          <c:extLst>
            <c:ext xmlns:c16="http://schemas.microsoft.com/office/drawing/2014/chart" uri="{C3380CC4-5D6E-409C-BE32-E72D297353CC}">
              <c16:uniqueId val="{00000008-33A7-4B9A-9396-35070B48C9D1}"/>
            </c:ext>
          </c:extLst>
        </c:ser>
        <c:dLbls>
          <c:showLegendKey val="0"/>
          <c:showVal val="1"/>
          <c:showCatName val="0"/>
          <c:showSerName val="0"/>
          <c:showPercent val="0"/>
          <c:showBubbleSize val="0"/>
        </c:dLbls>
        <c:gapWidth val="65"/>
        <c:shape val="box"/>
        <c:axId val="285819167"/>
        <c:axId val="285823007"/>
        <c:axId val="0"/>
      </c:bar3DChart>
      <c:catAx>
        <c:axId val="285819167"/>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dk1">
                    <a:lumMod val="75000"/>
                    <a:lumOff val="25000"/>
                  </a:schemeClr>
                </a:solidFill>
                <a:latin typeface="+mn-lt"/>
                <a:ea typeface="+mn-ea"/>
                <a:cs typeface="+mn-cs"/>
              </a:defRPr>
            </a:pPr>
            <a:endParaRPr lang="es-MX"/>
          </a:p>
        </c:txPr>
        <c:crossAx val="285823007"/>
        <c:crosses val="autoZero"/>
        <c:auto val="1"/>
        <c:lblAlgn val="ctr"/>
        <c:lblOffset val="100"/>
        <c:noMultiLvlLbl val="0"/>
      </c:catAx>
      <c:valAx>
        <c:axId val="28582300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MX"/>
          </a:p>
        </c:txPr>
        <c:crossAx val="285819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7CFDA-A199-43CE-B0A6-0667E3C5E5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3892FE5D-715E-430D-8386-368643871122}">
      <dgm:prSet phldrT="[Texto]" custT="1"/>
      <dgm:spPr>
        <a:solidFill>
          <a:schemeClr val="accent4">
            <a:lumMod val="20000"/>
            <a:lumOff val="80000"/>
          </a:schemeClr>
        </a:solidFill>
      </dgm:spPr>
      <dgm:t>
        <a:bodyPr/>
        <a:lstStyle/>
        <a:p>
          <a:pPr algn="ctr"/>
          <a:endParaRPr lang="es-MX" sz="2800" b="1" dirty="0">
            <a:solidFill>
              <a:schemeClr val="tx1"/>
            </a:solidFill>
            <a:latin typeface="Trebuchet MS" panose="020B0603020202020204" pitchFamily="34" charset="0"/>
          </a:endParaRPr>
        </a:p>
        <a:p>
          <a:pPr algn="ctr"/>
          <a:r>
            <a:rPr lang="es-MX" sz="2800" b="1" dirty="0">
              <a:solidFill>
                <a:schemeClr val="tx1"/>
              </a:solidFill>
              <a:latin typeface="Trebuchet MS" panose="020B0603020202020204" pitchFamily="34" charset="0"/>
            </a:rPr>
            <a:t>Desconocen las bondades. </a:t>
          </a:r>
        </a:p>
        <a:p>
          <a:pPr algn="ctr"/>
          <a:endParaRPr lang="es-MX" sz="2800" dirty="0">
            <a:solidFill>
              <a:schemeClr val="tx1"/>
            </a:solidFill>
          </a:endParaRPr>
        </a:p>
      </dgm:t>
    </dgm:pt>
    <dgm:pt modelId="{91361395-EEA8-4D18-B300-6E8EBBD70280}" type="parTrans" cxnId="{C64D2C00-04D5-4696-A169-9DAAF0A9200B}">
      <dgm:prSet/>
      <dgm:spPr/>
      <dgm:t>
        <a:bodyPr/>
        <a:lstStyle/>
        <a:p>
          <a:endParaRPr lang="es-MX" sz="1400"/>
        </a:p>
      </dgm:t>
    </dgm:pt>
    <dgm:pt modelId="{9D5ACA81-C331-4C85-8CDB-9F00D99EA337}" type="sibTrans" cxnId="{C64D2C00-04D5-4696-A169-9DAAF0A9200B}">
      <dgm:prSet/>
      <dgm:spPr/>
      <dgm:t>
        <a:bodyPr/>
        <a:lstStyle/>
        <a:p>
          <a:endParaRPr lang="es-MX" sz="1400"/>
        </a:p>
      </dgm:t>
    </dgm:pt>
    <dgm:pt modelId="{3C3A3CB8-D37A-48AE-92BE-0C93DAA5E510}">
      <dgm:prSet phldrT="[Texto]" custT="1"/>
      <dgm:spPr>
        <a:solidFill>
          <a:srgbClr val="00B050"/>
        </a:solidFill>
      </dgm:spPr>
      <dgm:t>
        <a:bodyPr/>
        <a:lstStyle/>
        <a:p>
          <a:pPr algn="ctr"/>
          <a:endParaRPr lang="es-MX" sz="2400" dirty="0"/>
        </a:p>
        <a:p>
          <a:pPr algn="ctr"/>
          <a:r>
            <a:rPr lang="es-MX" sz="2800" b="1" dirty="0">
              <a:solidFill>
                <a:schemeClr val="tx1"/>
              </a:solidFill>
              <a:latin typeface="Trebuchet MS" panose="020B0603020202020204" pitchFamily="34" charset="0"/>
            </a:rPr>
            <a:t>Implica más costos y más trabajo para su instalación.  </a:t>
          </a:r>
        </a:p>
      </dgm:t>
    </dgm:pt>
    <dgm:pt modelId="{5F22F9C6-52F8-4109-81FA-43B989A04EDD}" type="parTrans" cxnId="{DD50680C-4BE6-4C9F-9CF2-83C37C8DA23A}">
      <dgm:prSet/>
      <dgm:spPr/>
      <dgm:t>
        <a:bodyPr/>
        <a:lstStyle/>
        <a:p>
          <a:endParaRPr lang="es-MX" sz="1400"/>
        </a:p>
      </dgm:t>
    </dgm:pt>
    <dgm:pt modelId="{515DB457-1553-484B-B7E0-94F81C2CCCC2}" type="sibTrans" cxnId="{DD50680C-4BE6-4C9F-9CF2-83C37C8DA23A}">
      <dgm:prSet/>
      <dgm:spPr/>
      <dgm:t>
        <a:bodyPr/>
        <a:lstStyle/>
        <a:p>
          <a:endParaRPr lang="es-MX" sz="1400"/>
        </a:p>
      </dgm:t>
    </dgm:pt>
    <dgm:pt modelId="{30C68419-05A5-499D-847F-834B8897ACA3}">
      <dgm:prSet custT="1"/>
      <dgm:spPr>
        <a:solidFill>
          <a:schemeClr val="accent6">
            <a:lumMod val="60000"/>
            <a:lumOff val="40000"/>
          </a:schemeClr>
        </a:solidFill>
      </dgm:spPr>
      <dgm:t>
        <a:bodyPr/>
        <a:lstStyle/>
        <a:p>
          <a:r>
            <a:rPr lang="es-MX" sz="2400" b="1" dirty="0">
              <a:solidFill>
                <a:schemeClr val="tx1"/>
              </a:solidFill>
              <a:latin typeface="Trebuchet MS" panose="020B0603020202020204" pitchFamily="34" charset="0"/>
            </a:rPr>
            <a:t>Las sequias prolongadas dificultan su siembra.</a:t>
          </a:r>
        </a:p>
      </dgm:t>
    </dgm:pt>
    <dgm:pt modelId="{414FBB44-8D8C-4EEE-B402-B8930E1CCB33}" type="parTrans" cxnId="{CA05DB6B-8EEA-4FD7-9754-3F21A63F9759}">
      <dgm:prSet/>
      <dgm:spPr/>
      <dgm:t>
        <a:bodyPr/>
        <a:lstStyle/>
        <a:p>
          <a:endParaRPr lang="es-MX"/>
        </a:p>
      </dgm:t>
    </dgm:pt>
    <dgm:pt modelId="{7409A239-0BFF-4941-B49B-64056210E0C7}" type="sibTrans" cxnId="{CA05DB6B-8EEA-4FD7-9754-3F21A63F9759}">
      <dgm:prSet/>
      <dgm:spPr/>
      <dgm:t>
        <a:bodyPr/>
        <a:lstStyle/>
        <a:p>
          <a:endParaRPr lang="es-MX"/>
        </a:p>
      </dgm:t>
    </dgm:pt>
    <dgm:pt modelId="{08509EDE-54A0-41D6-BBA1-99C789A3770E}">
      <dgm:prSet custT="1"/>
      <dgm:spPr>
        <a:solidFill>
          <a:schemeClr val="accent1">
            <a:lumMod val="40000"/>
            <a:lumOff val="60000"/>
          </a:schemeClr>
        </a:solidFill>
      </dgm:spPr>
      <dgm:t>
        <a:bodyPr/>
        <a:lstStyle/>
        <a:p>
          <a:r>
            <a:rPr lang="es-MX" sz="2400" b="1" dirty="0">
              <a:solidFill>
                <a:schemeClr val="tx1"/>
              </a:solidFill>
              <a:latin typeface="Trebuchet MS" panose="020B0603020202020204" pitchFamily="34" charset="0"/>
            </a:rPr>
            <a:t>Escases de semillas y difícil conseguirlas.</a:t>
          </a:r>
          <a:endParaRPr lang="es-MX" sz="2400" dirty="0"/>
        </a:p>
      </dgm:t>
    </dgm:pt>
    <dgm:pt modelId="{6381C8CB-A400-4570-9D61-9512112DCD52}" type="parTrans" cxnId="{E22C27AB-2E24-475D-9FA3-1C493E04BE9C}">
      <dgm:prSet/>
      <dgm:spPr/>
      <dgm:t>
        <a:bodyPr/>
        <a:lstStyle/>
        <a:p>
          <a:endParaRPr lang="es-MX"/>
        </a:p>
      </dgm:t>
    </dgm:pt>
    <dgm:pt modelId="{3A0E8921-7A57-457F-A4CD-86C85C7C8478}" type="sibTrans" cxnId="{E22C27AB-2E24-475D-9FA3-1C493E04BE9C}">
      <dgm:prSet/>
      <dgm:spPr/>
      <dgm:t>
        <a:bodyPr/>
        <a:lstStyle/>
        <a:p>
          <a:endParaRPr lang="es-MX"/>
        </a:p>
      </dgm:t>
    </dgm:pt>
    <dgm:pt modelId="{5552F650-CCC8-43BA-BB67-21A4BB1EB237}">
      <dgm:prSet custT="1"/>
      <dgm:spPr>
        <a:solidFill>
          <a:schemeClr val="accent2">
            <a:lumMod val="40000"/>
            <a:lumOff val="60000"/>
          </a:schemeClr>
        </a:solidFill>
      </dgm:spPr>
      <dgm:t>
        <a:bodyPr/>
        <a:lstStyle/>
        <a:p>
          <a:r>
            <a:rPr lang="es-MX" sz="2400" b="1" dirty="0">
              <a:solidFill>
                <a:schemeClr val="tx1"/>
              </a:solidFill>
              <a:latin typeface="Trebuchet MS" panose="020B0603020202020204" pitchFamily="34" charset="0"/>
            </a:rPr>
            <a:t>Sienten complicada la forma de sembrar y cultivar leguminosas.</a:t>
          </a:r>
          <a:endParaRPr lang="es-MX" sz="2400" dirty="0">
            <a:solidFill>
              <a:schemeClr val="tx1"/>
            </a:solidFill>
          </a:endParaRPr>
        </a:p>
      </dgm:t>
    </dgm:pt>
    <dgm:pt modelId="{867DBF76-E124-4943-8ED7-AAEB04BA6AA4}" type="parTrans" cxnId="{33DD125A-2F44-4AAC-8F8B-39CD32725995}">
      <dgm:prSet/>
      <dgm:spPr/>
      <dgm:t>
        <a:bodyPr/>
        <a:lstStyle/>
        <a:p>
          <a:endParaRPr lang="es-MX"/>
        </a:p>
      </dgm:t>
    </dgm:pt>
    <dgm:pt modelId="{B3905A68-DF2C-4E7F-9D63-C004F7E51992}" type="sibTrans" cxnId="{33DD125A-2F44-4AAC-8F8B-39CD32725995}">
      <dgm:prSet/>
      <dgm:spPr/>
      <dgm:t>
        <a:bodyPr/>
        <a:lstStyle/>
        <a:p>
          <a:endParaRPr lang="es-MX"/>
        </a:p>
      </dgm:t>
    </dgm:pt>
    <dgm:pt modelId="{94CF0BC2-3B52-4A85-AF55-15ED1D2A49CF}" type="pres">
      <dgm:prSet presAssocID="{DAF7CFDA-A199-43CE-B0A6-0667E3C5E5F3}" presName="linear" presStyleCnt="0">
        <dgm:presLayoutVars>
          <dgm:dir/>
          <dgm:animLvl val="lvl"/>
          <dgm:resizeHandles val="exact"/>
        </dgm:presLayoutVars>
      </dgm:prSet>
      <dgm:spPr/>
    </dgm:pt>
    <dgm:pt modelId="{30BDB14E-A68B-4D55-A749-FEE84B1BB5B6}" type="pres">
      <dgm:prSet presAssocID="{3892FE5D-715E-430D-8386-368643871122}" presName="parentLin" presStyleCnt="0"/>
      <dgm:spPr/>
    </dgm:pt>
    <dgm:pt modelId="{F8B6207C-AF35-4DE4-8FB1-9EEE250903AC}" type="pres">
      <dgm:prSet presAssocID="{3892FE5D-715E-430D-8386-368643871122}" presName="parentLeftMargin" presStyleLbl="node1" presStyleIdx="0" presStyleCnt="5"/>
      <dgm:spPr/>
    </dgm:pt>
    <dgm:pt modelId="{420F608D-3340-4603-A762-222EF0E97BAF}" type="pres">
      <dgm:prSet presAssocID="{3892FE5D-715E-430D-8386-368643871122}" presName="parentText" presStyleLbl="node1" presStyleIdx="0" presStyleCnt="5" custScaleX="102696" custScaleY="111228" custLinFactNeighborX="534" custLinFactNeighborY="37807">
        <dgm:presLayoutVars>
          <dgm:chMax val="0"/>
          <dgm:bulletEnabled val="1"/>
        </dgm:presLayoutVars>
      </dgm:prSet>
      <dgm:spPr/>
    </dgm:pt>
    <dgm:pt modelId="{B2503EC3-9B32-4015-A4D2-A2C8C856C8F3}" type="pres">
      <dgm:prSet presAssocID="{3892FE5D-715E-430D-8386-368643871122}" presName="negativeSpace" presStyleCnt="0"/>
      <dgm:spPr/>
    </dgm:pt>
    <dgm:pt modelId="{F34311E2-EE24-4BF3-83ED-3D481BF9C7DC}" type="pres">
      <dgm:prSet presAssocID="{3892FE5D-715E-430D-8386-368643871122}" presName="childText" presStyleLbl="conFgAcc1" presStyleIdx="0" presStyleCnt="5" custScaleX="89064" custLinFactNeighborY="44844">
        <dgm:presLayoutVars>
          <dgm:bulletEnabled val="1"/>
        </dgm:presLayoutVars>
        <dgm:style>
          <a:lnRef idx="2">
            <a:schemeClr val="accent1"/>
          </a:lnRef>
          <a:fillRef idx="1">
            <a:schemeClr val="lt1"/>
          </a:fillRef>
          <a:effectRef idx="0">
            <a:schemeClr val="accent1"/>
          </a:effectRef>
          <a:fontRef idx="minor">
            <a:schemeClr val="dk1"/>
          </a:fontRef>
        </dgm:style>
      </dgm:prSet>
      <dgm:spPr/>
    </dgm:pt>
    <dgm:pt modelId="{37E88CF9-D385-42F1-A4E1-9AED53A58CE0}" type="pres">
      <dgm:prSet presAssocID="{9D5ACA81-C331-4C85-8CDB-9F00D99EA337}" presName="spaceBetweenRectangles" presStyleCnt="0"/>
      <dgm:spPr/>
    </dgm:pt>
    <dgm:pt modelId="{14EE0919-B932-4092-B334-1090B80D2350}" type="pres">
      <dgm:prSet presAssocID="{3C3A3CB8-D37A-48AE-92BE-0C93DAA5E510}" presName="parentLin" presStyleCnt="0"/>
      <dgm:spPr/>
    </dgm:pt>
    <dgm:pt modelId="{C564E281-5C43-42FC-9B7F-871318950751}" type="pres">
      <dgm:prSet presAssocID="{3C3A3CB8-D37A-48AE-92BE-0C93DAA5E510}" presName="parentLeftMargin" presStyleLbl="node1" presStyleIdx="0" presStyleCnt="5"/>
      <dgm:spPr/>
    </dgm:pt>
    <dgm:pt modelId="{D7B29704-7D0D-4631-B403-661781928240}" type="pres">
      <dgm:prSet presAssocID="{3C3A3CB8-D37A-48AE-92BE-0C93DAA5E510}" presName="parentText" presStyleLbl="node1" presStyleIdx="1" presStyleCnt="5" custScaleX="130821" custScaleY="148442" custLinFactNeighborX="-64937" custLinFactNeighborY="20651">
        <dgm:presLayoutVars>
          <dgm:chMax val="0"/>
          <dgm:bulletEnabled val="1"/>
        </dgm:presLayoutVars>
      </dgm:prSet>
      <dgm:spPr/>
    </dgm:pt>
    <dgm:pt modelId="{440CF40A-CD10-4E8C-8602-F6FB0180AEE6}" type="pres">
      <dgm:prSet presAssocID="{3C3A3CB8-D37A-48AE-92BE-0C93DAA5E510}" presName="negativeSpace" presStyleCnt="0"/>
      <dgm:spPr/>
    </dgm:pt>
    <dgm:pt modelId="{20464500-714A-4718-A52C-BC1A6735A65F}" type="pres">
      <dgm:prSet presAssocID="{3C3A3CB8-D37A-48AE-92BE-0C93DAA5E510}" presName="childText" presStyleLbl="conFgAcc1" presStyleIdx="1" presStyleCnt="5" custScaleX="95635">
        <dgm:presLayoutVars>
          <dgm:bulletEnabled val="1"/>
        </dgm:presLayoutVars>
        <dgm:style>
          <a:lnRef idx="3">
            <a:schemeClr val="lt1"/>
          </a:lnRef>
          <a:fillRef idx="1">
            <a:schemeClr val="accent3"/>
          </a:fillRef>
          <a:effectRef idx="1">
            <a:schemeClr val="accent3"/>
          </a:effectRef>
          <a:fontRef idx="minor">
            <a:schemeClr val="lt1"/>
          </a:fontRef>
        </dgm:style>
      </dgm:prSet>
      <dgm:spPr/>
    </dgm:pt>
    <dgm:pt modelId="{F984E57E-4CA4-4706-A7E4-5476C3232710}" type="pres">
      <dgm:prSet presAssocID="{515DB457-1553-484B-B7E0-94F81C2CCCC2}" presName="spaceBetweenRectangles" presStyleCnt="0"/>
      <dgm:spPr/>
    </dgm:pt>
    <dgm:pt modelId="{56CDB5D1-724A-46B2-8187-D21FA9F49ECC}" type="pres">
      <dgm:prSet presAssocID="{5552F650-CCC8-43BA-BB67-21A4BB1EB237}" presName="parentLin" presStyleCnt="0"/>
      <dgm:spPr/>
    </dgm:pt>
    <dgm:pt modelId="{04713AD3-4E5B-4AD5-A306-A5BB8202537B}" type="pres">
      <dgm:prSet presAssocID="{5552F650-CCC8-43BA-BB67-21A4BB1EB237}" presName="parentLeftMargin" presStyleLbl="node1" presStyleIdx="1" presStyleCnt="5"/>
      <dgm:spPr/>
    </dgm:pt>
    <dgm:pt modelId="{A4B27F14-9D32-4AD5-83BB-A087CBC2D4BA}" type="pres">
      <dgm:prSet presAssocID="{5552F650-CCC8-43BA-BB67-21A4BB1EB237}" presName="parentText" presStyleLbl="node1" presStyleIdx="2" presStyleCnt="5" custScaleX="121217" custLinFactNeighborX="63374" custLinFactNeighborY="52804">
        <dgm:presLayoutVars>
          <dgm:chMax val="0"/>
          <dgm:bulletEnabled val="1"/>
        </dgm:presLayoutVars>
      </dgm:prSet>
      <dgm:spPr/>
    </dgm:pt>
    <dgm:pt modelId="{D32CF3B0-C445-427C-9C82-6BE584D4DD5A}" type="pres">
      <dgm:prSet presAssocID="{5552F650-CCC8-43BA-BB67-21A4BB1EB237}" presName="negativeSpace" presStyleCnt="0"/>
      <dgm:spPr/>
    </dgm:pt>
    <dgm:pt modelId="{6387A318-004F-4EFF-AB67-312ED8F25472}" type="pres">
      <dgm:prSet presAssocID="{5552F650-CCC8-43BA-BB67-21A4BB1EB237}" presName="childText" presStyleLbl="conFgAcc1" presStyleIdx="2" presStyleCnt="5">
        <dgm:presLayoutVars>
          <dgm:bulletEnabled val="1"/>
        </dgm:presLayoutVars>
      </dgm:prSet>
      <dgm:spPr/>
    </dgm:pt>
    <dgm:pt modelId="{B0D57D85-963A-4285-B2A0-C79FEFF30A86}" type="pres">
      <dgm:prSet presAssocID="{B3905A68-DF2C-4E7F-9D63-C004F7E51992}" presName="spaceBetweenRectangles" presStyleCnt="0"/>
      <dgm:spPr/>
    </dgm:pt>
    <dgm:pt modelId="{A60700B8-46FD-4DF6-BE4D-CA4E0E5BA21A}" type="pres">
      <dgm:prSet presAssocID="{08509EDE-54A0-41D6-BBA1-99C789A3770E}" presName="parentLin" presStyleCnt="0"/>
      <dgm:spPr/>
    </dgm:pt>
    <dgm:pt modelId="{AC8809AA-7ECD-478F-A741-3A247ACC41FE}" type="pres">
      <dgm:prSet presAssocID="{08509EDE-54A0-41D6-BBA1-99C789A3770E}" presName="parentLeftMargin" presStyleLbl="node1" presStyleIdx="2" presStyleCnt="5"/>
      <dgm:spPr/>
    </dgm:pt>
    <dgm:pt modelId="{B65CB861-ED9E-4195-A020-54FECA4EDB43}" type="pres">
      <dgm:prSet presAssocID="{08509EDE-54A0-41D6-BBA1-99C789A3770E}" presName="parentText" presStyleLbl="node1" presStyleIdx="3" presStyleCnt="5" custLinFactX="23400" custLinFactNeighborX="100000" custLinFactNeighborY="37838">
        <dgm:presLayoutVars>
          <dgm:chMax val="0"/>
          <dgm:bulletEnabled val="1"/>
        </dgm:presLayoutVars>
      </dgm:prSet>
      <dgm:spPr/>
    </dgm:pt>
    <dgm:pt modelId="{3BA249E8-67A0-4C60-B561-ECA48C7B05B8}" type="pres">
      <dgm:prSet presAssocID="{08509EDE-54A0-41D6-BBA1-99C789A3770E}" presName="negativeSpace" presStyleCnt="0"/>
      <dgm:spPr/>
    </dgm:pt>
    <dgm:pt modelId="{5E7A1A4D-CE54-4611-B761-171571A91EF5}" type="pres">
      <dgm:prSet presAssocID="{08509EDE-54A0-41D6-BBA1-99C789A3770E}" presName="childText" presStyleLbl="conFgAcc1" presStyleIdx="3" presStyleCnt="5">
        <dgm:presLayoutVars>
          <dgm:bulletEnabled val="1"/>
        </dgm:presLayoutVars>
      </dgm:prSet>
      <dgm:spPr/>
    </dgm:pt>
    <dgm:pt modelId="{5D0D26D6-BE96-4339-BB84-BA3BF4B450B8}" type="pres">
      <dgm:prSet presAssocID="{3A0E8921-7A57-457F-A4CD-86C85C7C8478}" presName="spaceBetweenRectangles" presStyleCnt="0"/>
      <dgm:spPr/>
    </dgm:pt>
    <dgm:pt modelId="{1EC89C12-83F2-4D86-8670-194FFAA44242}" type="pres">
      <dgm:prSet presAssocID="{30C68419-05A5-499D-847F-834B8897ACA3}" presName="parentLin" presStyleCnt="0"/>
      <dgm:spPr/>
    </dgm:pt>
    <dgm:pt modelId="{8BCFD1D6-1F9C-47FF-9C90-21398AE81ABD}" type="pres">
      <dgm:prSet presAssocID="{30C68419-05A5-499D-847F-834B8897ACA3}" presName="parentLeftMargin" presStyleLbl="node1" presStyleIdx="3" presStyleCnt="5"/>
      <dgm:spPr/>
    </dgm:pt>
    <dgm:pt modelId="{21738734-1F8B-4CC4-B49A-23C85A1118F3}" type="pres">
      <dgm:prSet presAssocID="{30C68419-05A5-499D-847F-834B8897ACA3}" presName="parentText" presStyleLbl="node1" presStyleIdx="4" presStyleCnt="5" custLinFactX="27676" custLinFactNeighborX="100000" custLinFactNeighborY="27276">
        <dgm:presLayoutVars>
          <dgm:chMax val="0"/>
          <dgm:bulletEnabled val="1"/>
        </dgm:presLayoutVars>
      </dgm:prSet>
      <dgm:spPr/>
    </dgm:pt>
    <dgm:pt modelId="{578A54B0-C5C6-4DD1-83F7-BEEE3D8C655D}" type="pres">
      <dgm:prSet presAssocID="{30C68419-05A5-499D-847F-834B8897ACA3}" presName="negativeSpace" presStyleCnt="0"/>
      <dgm:spPr/>
    </dgm:pt>
    <dgm:pt modelId="{60E752B6-8B5F-4615-B9BA-166C63185EE3}" type="pres">
      <dgm:prSet presAssocID="{30C68419-05A5-499D-847F-834B8897ACA3}" presName="childText" presStyleLbl="conFgAcc1" presStyleIdx="4" presStyleCnt="5">
        <dgm:presLayoutVars>
          <dgm:bulletEnabled val="1"/>
        </dgm:presLayoutVars>
      </dgm:prSet>
      <dgm:spPr/>
    </dgm:pt>
  </dgm:ptLst>
  <dgm:cxnLst>
    <dgm:cxn modelId="{C64D2C00-04D5-4696-A169-9DAAF0A9200B}" srcId="{DAF7CFDA-A199-43CE-B0A6-0667E3C5E5F3}" destId="{3892FE5D-715E-430D-8386-368643871122}" srcOrd="0" destOrd="0" parTransId="{91361395-EEA8-4D18-B300-6E8EBBD70280}" sibTransId="{9D5ACA81-C331-4C85-8CDB-9F00D99EA337}"/>
    <dgm:cxn modelId="{F48FC00B-6E5D-4910-97C2-BC2C57CA8416}" type="presOf" srcId="{08509EDE-54A0-41D6-BBA1-99C789A3770E}" destId="{B65CB861-ED9E-4195-A020-54FECA4EDB43}" srcOrd="1" destOrd="0" presId="urn:microsoft.com/office/officeart/2005/8/layout/list1"/>
    <dgm:cxn modelId="{DD50680C-4BE6-4C9F-9CF2-83C37C8DA23A}" srcId="{DAF7CFDA-A199-43CE-B0A6-0667E3C5E5F3}" destId="{3C3A3CB8-D37A-48AE-92BE-0C93DAA5E510}" srcOrd="1" destOrd="0" parTransId="{5F22F9C6-52F8-4109-81FA-43B989A04EDD}" sibTransId="{515DB457-1553-484B-B7E0-94F81C2CCCC2}"/>
    <dgm:cxn modelId="{CF4B1538-CA1C-410F-A961-012158C6851B}" type="presOf" srcId="{3892FE5D-715E-430D-8386-368643871122}" destId="{420F608D-3340-4603-A762-222EF0E97BAF}" srcOrd="1" destOrd="0" presId="urn:microsoft.com/office/officeart/2005/8/layout/list1"/>
    <dgm:cxn modelId="{5C928540-C5D5-4BD5-8DAE-64A6A9842A6F}" type="presOf" srcId="{30C68419-05A5-499D-847F-834B8897ACA3}" destId="{21738734-1F8B-4CC4-B49A-23C85A1118F3}" srcOrd="1" destOrd="0" presId="urn:microsoft.com/office/officeart/2005/8/layout/list1"/>
    <dgm:cxn modelId="{B7CF305C-44B5-45FB-96EB-A931D74E2FE1}" type="presOf" srcId="{5552F650-CCC8-43BA-BB67-21A4BB1EB237}" destId="{04713AD3-4E5B-4AD5-A306-A5BB8202537B}" srcOrd="0" destOrd="0" presId="urn:microsoft.com/office/officeart/2005/8/layout/list1"/>
    <dgm:cxn modelId="{A482454B-3AF0-4BB7-A01B-BF2CDB61E71B}" type="presOf" srcId="{3C3A3CB8-D37A-48AE-92BE-0C93DAA5E510}" destId="{C564E281-5C43-42FC-9B7F-871318950751}" srcOrd="0" destOrd="0" presId="urn:microsoft.com/office/officeart/2005/8/layout/list1"/>
    <dgm:cxn modelId="{CA05DB6B-8EEA-4FD7-9754-3F21A63F9759}" srcId="{DAF7CFDA-A199-43CE-B0A6-0667E3C5E5F3}" destId="{30C68419-05A5-499D-847F-834B8897ACA3}" srcOrd="4" destOrd="0" parTransId="{414FBB44-8D8C-4EEE-B402-B8930E1CCB33}" sibTransId="{7409A239-0BFF-4941-B49B-64056210E0C7}"/>
    <dgm:cxn modelId="{33DD125A-2F44-4AAC-8F8B-39CD32725995}" srcId="{DAF7CFDA-A199-43CE-B0A6-0667E3C5E5F3}" destId="{5552F650-CCC8-43BA-BB67-21A4BB1EB237}" srcOrd="2" destOrd="0" parTransId="{867DBF76-E124-4943-8ED7-AAEB04BA6AA4}" sibTransId="{B3905A68-DF2C-4E7F-9D63-C004F7E51992}"/>
    <dgm:cxn modelId="{7396F18E-915C-4A4C-838A-40F4CAA1507C}" type="presOf" srcId="{DAF7CFDA-A199-43CE-B0A6-0667E3C5E5F3}" destId="{94CF0BC2-3B52-4A85-AF55-15ED1D2A49CF}" srcOrd="0" destOrd="0" presId="urn:microsoft.com/office/officeart/2005/8/layout/list1"/>
    <dgm:cxn modelId="{176ADD9A-C15A-4E2D-AE4F-3C24D98AEA3F}" type="presOf" srcId="{08509EDE-54A0-41D6-BBA1-99C789A3770E}" destId="{AC8809AA-7ECD-478F-A741-3A247ACC41FE}" srcOrd="0" destOrd="0" presId="urn:microsoft.com/office/officeart/2005/8/layout/list1"/>
    <dgm:cxn modelId="{E22C27AB-2E24-475D-9FA3-1C493E04BE9C}" srcId="{DAF7CFDA-A199-43CE-B0A6-0667E3C5E5F3}" destId="{08509EDE-54A0-41D6-BBA1-99C789A3770E}" srcOrd="3" destOrd="0" parTransId="{6381C8CB-A400-4570-9D61-9512112DCD52}" sibTransId="{3A0E8921-7A57-457F-A4CD-86C85C7C8478}"/>
    <dgm:cxn modelId="{3D10BCBE-9E99-45AA-A46C-5D1D72C5A2E2}" type="presOf" srcId="{3892FE5D-715E-430D-8386-368643871122}" destId="{F8B6207C-AF35-4DE4-8FB1-9EEE250903AC}" srcOrd="0" destOrd="0" presId="urn:microsoft.com/office/officeart/2005/8/layout/list1"/>
    <dgm:cxn modelId="{6CBC02C1-31CE-434A-A792-561EFFC26DB2}" type="presOf" srcId="{5552F650-CCC8-43BA-BB67-21A4BB1EB237}" destId="{A4B27F14-9D32-4AD5-83BB-A087CBC2D4BA}" srcOrd="1" destOrd="0" presId="urn:microsoft.com/office/officeart/2005/8/layout/list1"/>
    <dgm:cxn modelId="{F879C3D1-4F30-4321-AE60-ECC44B8A6FAC}" type="presOf" srcId="{30C68419-05A5-499D-847F-834B8897ACA3}" destId="{8BCFD1D6-1F9C-47FF-9C90-21398AE81ABD}" srcOrd="0" destOrd="0" presId="urn:microsoft.com/office/officeart/2005/8/layout/list1"/>
    <dgm:cxn modelId="{D9D8F8FD-CFB5-4CCD-9D03-2F39C922739D}" type="presOf" srcId="{3C3A3CB8-D37A-48AE-92BE-0C93DAA5E510}" destId="{D7B29704-7D0D-4631-B403-661781928240}" srcOrd="1" destOrd="0" presId="urn:microsoft.com/office/officeart/2005/8/layout/list1"/>
    <dgm:cxn modelId="{F80A2736-718F-48D1-9ED2-8A89537905A4}" type="presParOf" srcId="{94CF0BC2-3B52-4A85-AF55-15ED1D2A49CF}" destId="{30BDB14E-A68B-4D55-A749-FEE84B1BB5B6}" srcOrd="0" destOrd="0" presId="urn:microsoft.com/office/officeart/2005/8/layout/list1"/>
    <dgm:cxn modelId="{CF22102F-B9C8-49E6-A493-4D0B9090C654}" type="presParOf" srcId="{30BDB14E-A68B-4D55-A749-FEE84B1BB5B6}" destId="{F8B6207C-AF35-4DE4-8FB1-9EEE250903AC}" srcOrd="0" destOrd="0" presId="urn:microsoft.com/office/officeart/2005/8/layout/list1"/>
    <dgm:cxn modelId="{C1122E28-1251-4014-A10F-3400FC3D7852}" type="presParOf" srcId="{30BDB14E-A68B-4D55-A749-FEE84B1BB5B6}" destId="{420F608D-3340-4603-A762-222EF0E97BAF}" srcOrd="1" destOrd="0" presId="urn:microsoft.com/office/officeart/2005/8/layout/list1"/>
    <dgm:cxn modelId="{4C1F0797-14E9-42B8-8B45-7FE02ED89907}" type="presParOf" srcId="{94CF0BC2-3B52-4A85-AF55-15ED1D2A49CF}" destId="{B2503EC3-9B32-4015-A4D2-A2C8C856C8F3}" srcOrd="1" destOrd="0" presId="urn:microsoft.com/office/officeart/2005/8/layout/list1"/>
    <dgm:cxn modelId="{B1ABE8CA-09F3-4F27-88E9-F80E51C8130B}" type="presParOf" srcId="{94CF0BC2-3B52-4A85-AF55-15ED1D2A49CF}" destId="{F34311E2-EE24-4BF3-83ED-3D481BF9C7DC}" srcOrd="2" destOrd="0" presId="urn:microsoft.com/office/officeart/2005/8/layout/list1"/>
    <dgm:cxn modelId="{74E1E6CB-B790-40AF-BB28-930C1CD60FC5}" type="presParOf" srcId="{94CF0BC2-3B52-4A85-AF55-15ED1D2A49CF}" destId="{37E88CF9-D385-42F1-A4E1-9AED53A58CE0}" srcOrd="3" destOrd="0" presId="urn:microsoft.com/office/officeart/2005/8/layout/list1"/>
    <dgm:cxn modelId="{66333984-A46B-4CC5-B846-3C0E3244F023}" type="presParOf" srcId="{94CF0BC2-3B52-4A85-AF55-15ED1D2A49CF}" destId="{14EE0919-B932-4092-B334-1090B80D2350}" srcOrd="4" destOrd="0" presId="urn:microsoft.com/office/officeart/2005/8/layout/list1"/>
    <dgm:cxn modelId="{DC349D66-2CA8-47F7-BDE4-D427B5E2A5F1}" type="presParOf" srcId="{14EE0919-B932-4092-B334-1090B80D2350}" destId="{C564E281-5C43-42FC-9B7F-871318950751}" srcOrd="0" destOrd="0" presId="urn:microsoft.com/office/officeart/2005/8/layout/list1"/>
    <dgm:cxn modelId="{8D5FBC4F-D666-40BA-99D8-3B0564750323}" type="presParOf" srcId="{14EE0919-B932-4092-B334-1090B80D2350}" destId="{D7B29704-7D0D-4631-B403-661781928240}" srcOrd="1" destOrd="0" presId="urn:microsoft.com/office/officeart/2005/8/layout/list1"/>
    <dgm:cxn modelId="{6B62F2EA-7A88-42F7-AFE3-396BD15080D2}" type="presParOf" srcId="{94CF0BC2-3B52-4A85-AF55-15ED1D2A49CF}" destId="{440CF40A-CD10-4E8C-8602-F6FB0180AEE6}" srcOrd="5" destOrd="0" presId="urn:microsoft.com/office/officeart/2005/8/layout/list1"/>
    <dgm:cxn modelId="{34AF5124-9416-44E1-BB2A-9BCEA72F1460}" type="presParOf" srcId="{94CF0BC2-3B52-4A85-AF55-15ED1D2A49CF}" destId="{20464500-714A-4718-A52C-BC1A6735A65F}" srcOrd="6" destOrd="0" presId="urn:microsoft.com/office/officeart/2005/8/layout/list1"/>
    <dgm:cxn modelId="{BAA12599-FAFF-4F91-B6FC-355E88D19041}" type="presParOf" srcId="{94CF0BC2-3B52-4A85-AF55-15ED1D2A49CF}" destId="{F984E57E-4CA4-4706-A7E4-5476C3232710}" srcOrd="7" destOrd="0" presId="urn:microsoft.com/office/officeart/2005/8/layout/list1"/>
    <dgm:cxn modelId="{5A142E3C-4766-4095-8A52-B26091F872D0}" type="presParOf" srcId="{94CF0BC2-3B52-4A85-AF55-15ED1D2A49CF}" destId="{56CDB5D1-724A-46B2-8187-D21FA9F49ECC}" srcOrd="8" destOrd="0" presId="urn:microsoft.com/office/officeart/2005/8/layout/list1"/>
    <dgm:cxn modelId="{68AC5965-5299-42E8-899F-6D2814921684}" type="presParOf" srcId="{56CDB5D1-724A-46B2-8187-D21FA9F49ECC}" destId="{04713AD3-4E5B-4AD5-A306-A5BB8202537B}" srcOrd="0" destOrd="0" presId="urn:microsoft.com/office/officeart/2005/8/layout/list1"/>
    <dgm:cxn modelId="{3AD90DBA-8F92-464F-AEAB-B5980109A761}" type="presParOf" srcId="{56CDB5D1-724A-46B2-8187-D21FA9F49ECC}" destId="{A4B27F14-9D32-4AD5-83BB-A087CBC2D4BA}" srcOrd="1" destOrd="0" presId="urn:microsoft.com/office/officeart/2005/8/layout/list1"/>
    <dgm:cxn modelId="{56698949-3F78-42B9-86CA-7DEEBDDC971C}" type="presParOf" srcId="{94CF0BC2-3B52-4A85-AF55-15ED1D2A49CF}" destId="{D32CF3B0-C445-427C-9C82-6BE584D4DD5A}" srcOrd="9" destOrd="0" presId="urn:microsoft.com/office/officeart/2005/8/layout/list1"/>
    <dgm:cxn modelId="{222E41CC-74A5-4A78-B34D-130EE2086270}" type="presParOf" srcId="{94CF0BC2-3B52-4A85-AF55-15ED1D2A49CF}" destId="{6387A318-004F-4EFF-AB67-312ED8F25472}" srcOrd="10" destOrd="0" presId="urn:microsoft.com/office/officeart/2005/8/layout/list1"/>
    <dgm:cxn modelId="{C375AF71-54B6-44DC-ADDE-3F3184EEDDCA}" type="presParOf" srcId="{94CF0BC2-3B52-4A85-AF55-15ED1D2A49CF}" destId="{B0D57D85-963A-4285-B2A0-C79FEFF30A86}" srcOrd="11" destOrd="0" presId="urn:microsoft.com/office/officeart/2005/8/layout/list1"/>
    <dgm:cxn modelId="{E506CFC8-ED83-47FF-8257-2D5F9D4AAFA9}" type="presParOf" srcId="{94CF0BC2-3B52-4A85-AF55-15ED1D2A49CF}" destId="{A60700B8-46FD-4DF6-BE4D-CA4E0E5BA21A}" srcOrd="12" destOrd="0" presId="urn:microsoft.com/office/officeart/2005/8/layout/list1"/>
    <dgm:cxn modelId="{AE3FB982-EED4-465E-AE04-0579C1E38557}" type="presParOf" srcId="{A60700B8-46FD-4DF6-BE4D-CA4E0E5BA21A}" destId="{AC8809AA-7ECD-478F-A741-3A247ACC41FE}" srcOrd="0" destOrd="0" presId="urn:microsoft.com/office/officeart/2005/8/layout/list1"/>
    <dgm:cxn modelId="{E8D097CE-56D7-400D-B4D9-79E3D00EF9F6}" type="presParOf" srcId="{A60700B8-46FD-4DF6-BE4D-CA4E0E5BA21A}" destId="{B65CB861-ED9E-4195-A020-54FECA4EDB43}" srcOrd="1" destOrd="0" presId="urn:microsoft.com/office/officeart/2005/8/layout/list1"/>
    <dgm:cxn modelId="{FC6B6B6D-AAB3-4010-BE08-566F5CD1DC0E}" type="presParOf" srcId="{94CF0BC2-3B52-4A85-AF55-15ED1D2A49CF}" destId="{3BA249E8-67A0-4C60-B561-ECA48C7B05B8}" srcOrd="13" destOrd="0" presId="urn:microsoft.com/office/officeart/2005/8/layout/list1"/>
    <dgm:cxn modelId="{CCE86A86-60C9-4557-A5F5-15BF0CFCE903}" type="presParOf" srcId="{94CF0BC2-3B52-4A85-AF55-15ED1D2A49CF}" destId="{5E7A1A4D-CE54-4611-B761-171571A91EF5}" srcOrd="14" destOrd="0" presId="urn:microsoft.com/office/officeart/2005/8/layout/list1"/>
    <dgm:cxn modelId="{4D6FA069-DE22-4B93-AAE3-B62C6A00DCDA}" type="presParOf" srcId="{94CF0BC2-3B52-4A85-AF55-15ED1D2A49CF}" destId="{5D0D26D6-BE96-4339-BB84-BA3BF4B450B8}" srcOrd="15" destOrd="0" presId="urn:microsoft.com/office/officeart/2005/8/layout/list1"/>
    <dgm:cxn modelId="{A09D33E4-44CC-4368-87D4-8FD35461951D}" type="presParOf" srcId="{94CF0BC2-3B52-4A85-AF55-15ED1D2A49CF}" destId="{1EC89C12-83F2-4D86-8670-194FFAA44242}" srcOrd="16" destOrd="0" presId="urn:microsoft.com/office/officeart/2005/8/layout/list1"/>
    <dgm:cxn modelId="{1E14F876-1184-4182-A9C2-4ACEB90B5F49}" type="presParOf" srcId="{1EC89C12-83F2-4D86-8670-194FFAA44242}" destId="{8BCFD1D6-1F9C-47FF-9C90-21398AE81ABD}" srcOrd="0" destOrd="0" presId="urn:microsoft.com/office/officeart/2005/8/layout/list1"/>
    <dgm:cxn modelId="{EB0C2137-F8AE-4ED5-9B15-4CCBDF7E247D}" type="presParOf" srcId="{1EC89C12-83F2-4D86-8670-194FFAA44242}" destId="{21738734-1F8B-4CC4-B49A-23C85A1118F3}" srcOrd="1" destOrd="0" presId="urn:microsoft.com/office/officeart/2005/8/layout/list1"/>
    <dgm:cxn modelId="{5F14F6AD-B42E-41F7-BEE7-EFD4930ADD08}" type="presParOf" srcId="{94CF0BC2-3B52-4A85-AF55-15ED1D2A49CF}" destId="{578A54B0-C5C6-4DD1-83F7-BEEE3D8C655D}" srcOrd="17" destOrd="0" presId="urn:microsoft.com/office/officeart/2005/8/layout/list1"/>
    <dgm:cxn modelId="{8E15896F-1CF6-461F-A972-281180396A35}" type="presParOf" srcId="{94CF0BC2-3B52-4A85-AF55-15ED1D2A49CF}" destId="{60E752B6-8B5F-4615-B9BA-166C63185EE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F7CFDA-A199-43CE-B0A6-0667E3C5E5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3892FE5D-715E-430D-8386-368643871122}">
      <dgm:prSet phldrT="[Texto]" custT="1"/>
      <dgm:spPr>
        <a:solidFill>
          <a:schemeClr val="accent1">
            <a:lumMod val="20000"/>
            <a:lumOff val="80000"/>
          </a:schemeClr>
        </a:solidFill>
      </dgm:spPr>
      <dgm:t>
        <a:bodyPr/>
        <a:lstStyle/>
        <a:p>
          <a:pPr algn="ctr"/>
          <a:endParaRPr lang="es-MX" sz="2400" b="1" dirty="0">
            <a:solidFill>
              <a:schemeClr val="tx1"/>
            </a:solidFill>
            <a:latin typeface="Trebuchet MS" panose="020B0603020202020204" pitchFamily="34" charset="0"/>
          </a:endParaRPr>
        </a:p>
        <a:p>
          <a:pPr algn="ctr"/>
          <a:r>
            <a:rPr lang="es-MX" sz="2800" b="1" dirty="0">
              <a:solidFill>
                <a:schemeClr val="tx1"/>
              </a:solidFill>
              <a:latin typeface="Trebuchet MS" panose="020B0603020202020204" pitchFamily="34" charset="0"/>
            </a:rPr>
            <a:t>Cuando encuentran que tienen varios usos como: manejo de las hierbas, ingresos, alimento, forraje, etc.</a:t>
          </a:r>
        </a:p>
        <a:p>
          <a:pPr algn="ctr"/>
          <a:endParaRPr lang="es-MX" sz="2800" dirty="0">
            <a:solidFill>
              <a:schemeClr val="tx1"/>
            </a:solidFill>
          </a:endParaRPr>
        </a:p>
      </dgm:t>
    </dgm:pt>
    <dgm:pt modelId="{91361395-EEA8-4D18-B300-6E8EBBD70280}" type="parTrans" cxnId="{C64D2C00-04D5-4696-A169-9DAAF0A9200B}">
      <dgm:prSet/>
      <dgm:spPr/>
      <dgm:t>
        <a:bodyPr/>
        <a:lstStyle/>
        <a:p>
          <a:endParaRPr lang="es-MX" sz="1600"/>
        </a:p>
      </dgm:t>
    </dgm:pt>
    <dgm:pt modelId="{9D5ACA81-C331-4C85-8CDB-9F00D99EA337}" type="sibTrans" cxnId="{C64D2C00-04D5-4696-A169-9DAAF0A9200B}">
      <dgm:prSet/>
      <dgm:spPr/>
      <dgm:t>
        <a:bodyPr/>
        <a:lstStyle/>
        <a:p>
          <a:endParaRPr lang="es-MX" sz="1600"/>
        </a:p>
      </dgm:t>
    </dgm:pt>
    <dgm:pt modelId="{3C3A3CB8-D37A-48AE-92BE-0C93DAA5E510}">
      <dgm:prSet phldrT="[Texto]" custT="1"/>
      <dgm:spPr>
        <a:solidFill>
          <a:srgbClr val="00B050">
            <a:alpha val="55000"/>
          </a:srgbClr>
        </a:solidFill>
      </dgm:spPr>
      <dgm:t>
        <a:bodyPr/>
        <a:lstStyle/>
        <a:p>
          <a:pPr algn="ctr"/>
          <a:endParaRPr lang="es-MX" sz="2800" dirty="0"/>
        </a:p>
        <a:p>
          <a:pPr algn="ctr"/>
          <a:r>
            <a:rPr lang="es-MX" sz="2800" b="1" dirty="0">
              <a:solidFill>
                <a:schemeClr val="tx1"/>
              </a:solidFill>
              <a:latin typeface="Trebuchet MS" panose="020B0603020202020204" pitchFamily="34" charset="0"/>
            </a:rPr>
            <a:t>Cuando es más fácil conseguir la semilla; y la leguminosa es más resistente a plagas, enfermedades y a la sequía </a:t>
          </a:r>
        </a:p>
        <a:p>
          <a:pPr algn="ctr"/>
          <a:endParaRPr lang="es-MX" sz="2400" dirty="0">
            <a:solidFill>
              <a:schemeClr val="tx1"/>
            </a:solidFill>
          </a:endParaRPr>
        </a:p>
      </dgm:t>
    </dgm:pt>
    <dgm:pt modelId="{5F22F9C6-52F8-4109-81FA-43B989A04EDD}" type="parTrans" cxnId="{DD50680C-4BE6-4C9F-9CF2-83C37C8DA23A}">
      <dgm:prSet/>
      <dgm:spPr/>
      <dgm:t>
        <a:bodyPr/>
        <a:lstStyle/>
        <a:p>
          <a:endParaRPr lang="es-MX" sz="1600"/>
        </a:p>
      </dgm:t>
    </dgm:pt>
    <dgm:pt modelId="{515DB457-1553-484B-B7E0-94F81C2CCCC2}" type="sibTrans" cxnId="{DD50680C-4BE6-4C9F-9CF2-83C37C8DA23A}">
      <dgm:prSet/>
      <dgm:spPr/>
      <dgm:t>
        <a:bodyPr/>
        <a:lstStyle/>
        <a:p>
          <a:endParaRPr lang="es-MX" sz="1600"/>
        </a:p>
      </dgm:t>
    </dgm:pt>
    <dgm:pt modelId="{C73CB3C1-EC45-4664-B2C6-0B3D6698D074}">
      <dgm:prSet phldrT="[Texto]" custT="1"/>
      <dgm:spPr>
        <a:solidFill>
          <a:srgbClr val="92D050"/>
        </a:solidFill>
      </dgm:spPr>
      <dgm:t>
        <a:bodyPr/>
        <a:lstStyle/>
        <a:p>
          <a:r>
            <a:rPr lang="es-MX" sz="2800" b="1" dirty="0">
              <a:solidFill>
                <a:schemeClr val="tx1"/>
              </a:solidFill>
              <a:latin typeface="Trebuchet MS" panose="020B0603020202020204" pitchFamily="34" charset="0"/>
            </a:rPr>
            <a:t>Cuando conocen las bondades y los beneficios de esas plantas </a:t>
          </a:r>
        </a:p>
        <a:p>
          <a:endParaRPr lang="es-MX" sz="1600" dirty="0">
            <a:solidFill>
              <a:schemeClr val="tx1"/>
            </a:solidFill>
          </a:endParaRPr>
        </a:p>
      </dgm:t>
    </dgm:pt>
    <dgm:pt modelId="{464A40D4-E63A-4D8C-B7CE-8ED12EA09183}" type="parTrans" cxnId="{7AA5ADD0-2DE9-4B4E-8F4C-4C1BEEB39DC6}">
      <dgm:prSet/>
      <dgm:spPr/>
      <dgm:t>
        <a:bodyPr/>
        <a:lstStyle/>
        <a:p>
          <a:endParaRPr lang="es-MX" sz="2000"/>
        </a:p>
      </dgm:t>
    </dgm:pt>
    <dgm:pt modelId="{F3B779AF-07B3-4946-A7C8-FF65D45D2269}" type="sibTrans" cxnId="{7AA5ADD0-2DE9-4B4E-8F4C-4C1BEEB39DC6}">
      <dgm:prSet/>
      <dgm:spPr/>
      <dgm:t>
        <a:bodyPr/>
        <a:lstStyle/>
        <a:p>
          <a:endParaRPr lang="es-MX" sz="2000"/>
        </a:p>
      </dgm:t>
    </dgm:pt>
    <dgm:pt modelId="{94CF0BC2-3B52-4A85-AF55-15ED1D2A49CF}" type="pres">
      <dgm:prSet presAssocID="{DAF7CFDA-A199-43CE-B0A6-0667E3C5E5F3}" presName="linear" presStyleCnt="0">
        <dgm:presLayoutVars>
          <dgm:dir/>
          <dgm:animLvl val="lvl"/>
          <dgm:resizeHandles val="exact"/>
        </dgm:presLayoutVars>
      </dgm:prSet>
      <dgm:spPr/>
    </dgm:pt>
    <dgm:pt modelId="{30BDB14E-A68B-4D55-A749-FEE84B1BB5B6}" type="pres">
      <dgm:prSet presAssocID="{3892FE5D-715E-430D-8386-368643871122}" presName="parentLin" presStyleCnt="0"/>
      <dgm:spPr/>
    </dgm:pt>
    <dgm:pt modelId="{F8B6207C-AF35-4DE4-8FB1-9EEE250903AC}" type="pres">
      <dgm:prSet presAssocID="{3892FE5D-715E-430D-8386-368643871122}" presName="parentLeftMargin" presStyleLbl="node1" presStyleIdx="0" presStyleCnt="3"/>
      <dgm:spPr/>
    </dgm:pt>
    <dgm:pt modelId="{420F608D-3340-4603-A762-222EF0E97BAF}" type="pres">
      <dgm:prSet presAssocID="{3892FE5D-715E-430D-8386-368643871122}" presName="parentText" presStyleLbl="node1" presStyleIdx="0" presStyleCnt="3" custScaleX="142997" custScaleY="1220465" custLinFactY="-14975" custLinFactNeighborX="-52066" custLinFactNeighborY="-100000">
        <dgm:presLayoutVars>
          <dgm:chMax val="0"/>
          <dgm:bulletEnabled val="1"/>
        </dgm:presLayoutVars>
      </dgm:prSet>
      <dgm:spPr/>
    </dgm:pt>
    <dgm:pt modelId="{B2503EC3-9B32-4015-A4D2-A2C8C856C8F3}" type="pres">
      <dgm:prSet presAssocID="{3892FE5D-715E-430D-8386-368643871122}" presName="negativeSpace" presStyleCnt="0"/>
      <dgm:spPr/>
    </dgm:pt>
    <dgm:pt modelId="{F34311E2-EE24-4BF3-83ED-3D481BF9C7DC}" type="pres">
      <dgm:prSet presAssocID="{3892FE5D-715E-430D-8386-368643871122}" presName="childText" presStyleLbl="conFgAcc1" presStyleIdx="0" presStyleCnt="3" custScaleX="86814" custLinFactY="-129658" custLinFactNeighborX="2166" custLinFactNeighborY="-200000">
        <dgm:presLayoutVars>
          <dgm:bulletEnabled val="1"/>
        </dgm:presLayoutVars>
        <dgm:style>
          <a:lnRef idx="2">
            <a:schemeClr val="accent1"/>
          </a:lnRef>
          <a:fillRef idx="1">
            <a:schemeClr val="lt1"/>
          </a:fillRef>
          <a:effectRef idx="0">
            <a:schemeClr val="accent1"/>
          </a:effectRef>
          <a:fontRef idx="minor">
            <a:schemeClr val="dk1"/>
          </a:fontRef>
        </dgm:style>
      </dgm:prSet>
      <dgm:spPr/>
    </dgm:pt>
    <dgm:pt modelId="{37E88CF9-D385-42F1-A4E1-9AED53A58CE0}" type="pres">
      <dgm:prSet presAssocID="{9D5ACA81-C331-4C85-8CDB-9F00D99EA337}" presName="spaceBetweenRectangles" presStyleCnt="0"/>
      <dgm:spPr/>
    </dgm:pt>
    <dgm:pt modelId="{B35160F1-3C7D-4217-8178-375FF71DF7B8}" type="pres">
      <dgm:prSet presAssocID="{C73CB3C1-EC45-4664-B2C6-0B3D6698D074}" presName="parentLin" presStyleCnt="0"/>
      <dgm:spPr/>
    </dgm:pt>
    <dgm:pt modelId="{E8315D1C-832B-4334-8E04-DCE12AAA537C}" type="pres">
      <dgm:prSet presAssocID="{C73CB3C1-EC45-4664-B2C6-0B3D6698D074}" presName="parentLeftMargin" presStyleLbl="node1" presStyleIdx="0" presStyleCnt="3" custScaleX="113993" custScaleY="971012" custLinFactY="-14975" custLinFactNeighborX="-52066" custLinFactNeighborY="-100000"/>
      <dgm:spPr/>
    </dgm:pt>
    <dgm:pt modelId="{0BE78266-C3A8-4171-A2E3-2B8FD2E3634E}" type="pres">
      <dgm:prSet presAssocID="{C73CB3C1-EC45-4664-B2C6-0B3D6698D074}" presName="parentText" presStyleLbl="node1" presStyleIdx="1" presStyleCnt="3" custScaleX="129003" custScaleY="804419" custLinFactNeighborX="-13644" custLinFactNeighborY="5933">
        <dgm:presLayoutVars>
          <dgm:chMax val="0"/>
          <dgm:bulletEnabled val="1"/>
        </dgm:presLayoutVars>
      </dgm:prSet>
      <dgm:spPr/>
    </dgm:pt>
    <dgm:pt modelId="{3F26A62D-B71B-490E-B49D-AE41358213A0}" type="pres">
      <dgm:prSet presAssocID="{C73CB3C1-EC45-4664-B2C6-0B3D6698D074}" presName="negativeSpace" presStyleCnt="0"/>
      <dgm:spPr/>
    </dgm:pt>
    <dgm:pt modelId="{BC536AC1-0F8A-43B5-AFE1-14E0D7301DDA}" type="pres">
      <dgm:prSet presAssocID="{C73CB3C1-EC45-4664-B2C6-0B3D6698D074}" presName="childText" presStyleLbl="conFgAcc1" presStyleIdx="1" presStyleCnt="3" custScaleX="92676" custScaleY="98636">
        <dgm:presLayoutVars>
          <dgm:bulletEnabled val="1"/>
        </dgm:presLayoutVars>
      </dgm:prSet>
      <dgm:spPr/>
    </dgm:pt>
    <dgm:pt modelId="{B6E83028-3CBE-4CB0-B20D-3552B226C925}" type="pres">
      <dgm:prSet presAssocID="{F3B779AF-07B3-4946-A7C8-FF65D45D2269}" presName="spaceBetweenRectangles" presStyleCnt="0"/>
      <dgm:spPr/>
    </dgm:pt>
    <dgm:pt modelId="{14EE0919-B932-4092-B334-1090B80D2350}" type="pres">
      <dgm:prSet presAssocID="{3C3A3CB8-D37A-48AE-92BE-0C93DAA5E510}" presName="parentLin" presStyleCnt="0"/>
      <dgm:spPr/>
    </dgm:pt>
    <dgm:pt modelId="{C564E281-5C43-42FC-9B7F-871318950751}" type="pres">
      <dgm:prSet presAssocID="{3C3A3CB8-D37A-48AE-92BE-0C93DAA5E510}" presName="parentLeftMargin" presStyleLbl="node1" presStyleIdx="1" presStyleCnt="3"/>
      <dgm:spPr/>
    </dgm:pt>
    <dgm:pt modelId="{D7B29704-7D0D-4631-B403-661781928240}" type="pres">
      <dgm:prSet presAssocID="{3C3A3CB8-D37A-48AE-92BE-0C93DAA5E510}" presName="parentText" presStyleLbl="node1" presStyleIdx="2" presStyleCnt="3" custScaleX="129184" custScaleY="1047570" custLinFactNeighborX="40759" custLinFactNeighborY="76909">
        <dgm:presLayoutVars>
          <dgm:chMax val="0"/>
          <dgm:bulletEnabled val="1"/>
        </dgm:presLayoutVars>
      </dgm:prSet>
      <dgm:spPr/>
    </dgm:pt>
    <dgm:pt modelId="{440CF40A-CD10-4E8C-8602-F6FB0180AEE6}" type="pres">
      <dgm:prSet presAssocID="{3C3A3CB8-D37A-48AE-92BE-0C93DAA5E510}" presName="negativeSpace" presStyleCnt="0"/>
      <dgm:spPr/>
    </dgm:pt>
    <dgm:pt modelId="{20464500-714A-4718-A52C-BC1A6735A65F}" type="pres">
      <dgm:prSet presAssocID="{3C3A3CB8-D37A-48AE-92BE-0C93DAA5E510}" presName="childText" presStyleLbl="conFgAcc1" presStyleIdx="2" presStyleCnt="3" custScaleX="95479" custScaleY="176290">
        <dgm:presLayoutVars>
          <dgm:bulletEnabled val="1"/>
        </dgm:presLayoutVars>
        <dgm:style>
          <a:lnRef idx="3">
            <a:schemeClr val="lt1"/>
          </a:lnRef>
          <a:fillRef idx="1">
            <a:schemeClr val="accent3"/>
          </a:fillRef>
          <a:effectRef idx="1">
            <a:schemeClr val="accent3"/>
          </a:effectRef>
          <a:fontRef idx="minor">
            <a:schemeClr val="lt1"/>
          </a:fontRef>
        </dgm:style>
      </dgm:prSet>
      <dgm:spPr/>
    </dgm:pt>
  </dgm:ptLst>
  <dgm:cxnLst>
    <dgm:cxn modelId="{C64D2C00-04D5-4696-A169-9DAAF0A9200B}" srcId="{DAF7CFDA-A199-43CE-B0A6-0667E3C5E5F3}" destId="{3892FE5D-715E-430D-8386-368643871122}" srcOrd="0" destOrd="0" parTransId="{91361395-EEA8-4D18-B300-6E8EBBD70280}" sibTransId="{9D5ACA81-C331-4C85-8CDB-9F00D99EA337}"/>
    <dgm:cxn modelId="{DD50680C-4BE6-4C9F-9CF2-83C37C8DA23A}" srcId="{DAF7CFDA-A199-43CE-B0A6-0667E3C5E5F3}" destId="{3C3A3CB8-D37A-48AE-92BE-0C93DAA5E510}" srcOrd="2" destOrd="0" parTransId="{5F22F9C6-52F8-4109-81FA-43B989A04EDD}" sibTransId="{515DB457-1553-484B-B7E0-94F81C2CCCC2}"/>
    <dgm:cxn modelId="{CF4B1538-CA1C-410F-A961-012158C6851B}" type="presOf" srcId="{3892FE5D-715E-430D-8386-368643871122}" destId="{420F608D-3340-4603-A762-222EF0E97BAF}" srcOrd="1" destOrd="0" presId="urn:microsoft.com/office/officeart/2005/8/layout/list1"/>
    <dgm:cxn modelId="{14B74C39-671A-4989-B43B-CAB9253B2025}" type="presOf" srcId="{C73CB3C1-EC45-4664-B2C6-0B3D6698D074}" destId="{0BE78266-C3A8-4171-A2E3-2B8FD2E3634E}" srcOrd="1" destOrd="0" presId="urn:microsoft.com/office/officeart/2005/8/layout/list1"/>
    <dgm:cxn modelId="{A482454B-3AF0-4BB7-A01B-BF2CDB61E71B}" type="presOf" srcId="{3C3A3CB8-D37A-48AE-92BE-0C93DAA5E510}" destId="{C564E281-5C43-42FC-9B7F-871318950751}" srcOrd="0" destOrd="0" presId="urn:microsoft.com/office/officeart/2005/8/layout/list1"/>
    <dgm:cxn modelId="{7396F18E-915C-4A4C-838A-40F4CAA1507C}" type="presOf" srcId="{DAF7CFDA-A199-43CE-B0A6-0667E3C5E5F3}" destId="{94CF0BC2-3B52-4A85-AF55-15ED1D2A49CF}" srcOrd="0" destOrd="0" presId="urn:microsoft.com/office/officeart/2005/8/layout/list1"/>
    <dgm:cxn modelId="{3D10BCBE-9E99-45AA-A46C-5D1D72C5A2E2}" type="presOf" srcId="{3892FE5D-715E-430D-8386-368643871122}" destId="{F8B6207C-AF35-4DE4-8FB1-9EEE250903AC}" srcOrd="0" destOrd="0" presId="urn:microsoft.com/office/officeart/2005/8/layout/list1"/>
    <dgm:cxn modelId="{7AA5ADD0-2DE9-4B4E-8F4C-4C1BEEB39DC6}" srcId="{DAF7CFDA-A199-43CE-B0A6-0667E3C5E5F3}" destId="{C73CB3C1-EC45-4664-B2C6-0B3D6698D074}" srcOrd="1" destOrd="0" parTransId="{464A40D4-E63A-4D8C-B7CE-8ED12EA09183}" sibTransId="{F3B779AF-07B3-4946-A7C8-FF65D45D2269}"/>
    <dgm:cxn modelId="{98D089EE-3459-4A66-92F3-D85F3014892F}" type="presOf" srcId="{C73CB3C1-EC45-4664-B2C6-0B3D6698D074}" destId="{E8315D1C-832B-4334-8E04-DCE12AAA537C}" srcOrd="0" destOrd="0" presId="urn:microsoft.com/office/officeart/2005/8/layout/list1"/>
    <dgm:cxn modelId="{D9D8F8FD-CFB5-4CCD-9D03-2F39C922739D}" type="presOf" srcId="{3C3A3CB8-D37A-48AE-92BE-0C93DAA5E510}" destId="{D7B29704-7D0D-4631-B403-661781928240}" srcOrd="1" destOrd="0" presId="urn:microsoft.com/office/officeart/2005/8/layout/list1"/>
    <dgm:cxn modelId="{F80A2736-718F-48D1-9ED2-8A89537905A4}" type="presParOf" srcId="{94CF0BC2-3B52-4A85-AF55-15ED1D2A49CF}" destId="{30BDB14E-A68B-4D55-A749-FEE84B1BB5B6}" srcOrd="0" destOrd="0" presId="urn:microsoft.com/office/officeart/2005/8/layout/list1"/>
    <dgm:cxn modelId="{CF22102F-B9C8-49E6-A493-4D0B9090C654}" type="presParOf" srcId="{30BDB14E-A68B-4D55-A749-FEE84B1BB5B6}" destId="{F8B6207C-AF35-4DE4-8FB1-9EEE250903AC}" srcOrd="0" destOrd="0" presId="urn:microsoft.com/office/officeart/2005/8/layout/list1"/>
    <dgm:cxn modelId="{C1122E28-1251-4014-A10F-3400FC3D7852}" type="presParOf" srcId="{30BDB14E-A68B-4D55-A749-FEE84B1BB5B6}" destId="{420F608D-3340-4603-A762-222EF0E97BAF}" srcOrd="1" destOrd="0" presId="urn:microsoft.com/office/officeart/2005/8/layout/list1"/>
    <dgm:cxn modelId="{4C1F0797-14E9-42B8-8B45-7FE02ED89907}" type="presParOf" srcId="{94CF0BC2-3B52-4A85-AF55-15ED1D2A49CF}" destId="{B2503EC3-9B32-4015-A4D2-A2C8C856C8F3}" srcOrd="1" destOrd="0" presId="urn:microsoft.com/office/officeart/2005/8/layout/list1"/>
    <dgm:cxn modelId="{B1ABE8CA-09F3-4F27-88E9-F80E51C8130B}" type="presParOf" srcId="{94CF0BC2-3B52-4A85-AF55-15ED1D2A49CF}" destId="{F34311E2-EE24-4BF3-83ED-3D481BF9C7DC}" srcOrd="2" destOrd="0" presId="urn:microsoft.com/office/officeart/2005/8/layout/list1"/>
    <dgm:cxn modelId="{74E1E6CB-B790-40AF-BB28-930C1CD60FC5}" type="presParOf" srcId="{94CF0BC2-3B52-4A85-AF55-15ED1D2A49CF}" destId="{37E88CF9-D385-42F1-A4E1-9AED53A58CE0}" srcOrd="3" destOrd="0" presId="urn:microsoft.com/office/officeart/2005/8/layout/list1"/>
    <dgm:cxn modelId="{7B2B738D-A131-4CB4-8481-A7161366E626}" type="presParOf" srcId="{94CF0BC2-3B52-4A85-AF55-15ED1D2A49CF}" destId="{B35160F1-3C7D-4217-8178-375FF71DF7B8}" srcOrd="4" destOrd="0" presId="urn:microsoft.com/office/officeart/2005/8/layout/list1"/>
    <dgm:cxn modelId="{365EE898-0314-4248-907D-DD1254E1DA34}" type="presParOf" srcId="{B35160F1-3C7D-4217-8178-375FF71DF7B8}" destId="{E8315D1C-832B-4334-8E04-DCE12AAA537C}" srcOrd="0" destOrd="0" presId="urn:microsoft.com/office/officeart/2005/8/layout/list1"/>
    <dgm:cxn modelId="{29D3D42C-0528-441B-9724-B6CD139D185C}" type="presParOf" srcId="{B35160F1-3C7D-4217-8178-375FF71DF7B8}" destId="{0BE78266-C3A8-4171-A2E3-2B8FD2E3634E}" srcOrd="1" destOrd="0" presId="urn:microsoft.com/office/officeart/2005/8/layout/list1"/>
    <dgm:cxn modelId="{1ED4313B-12AA-44F8-943E-FC0CFE3DAA4B}" type="presParOf" srcId="{94CF0BC2-3B52-4A85-AF55-15ED1D2A49CF}" destId="{3F26A62D-B71B-490E-B49D-AE41358213A0}" srcOrd="5" destOrd="0" presId="urn:microsoft.com/office/officeart/2005/8/layout/list1"/>
    <dgm:cxn modelId="{A59F39A8-DD3C-4CEA-B04F-E6D57E87FACE}" type="presParOf" srcId="{94CF0BC2-3B52-4A85-AF55-15ED1D2A49CF}" destId="{BC536AC1-0F8A-43B5-AFE1-14E0D7301DDA}" srcOrd="6" destOrd="0" presId="urn:microsoft.com/office/officeart/2005/8/layout/list1"/>
    <dgm:cxn modelId="{C9F4059E-989D-4CF1-BCD1-A38FEC226FFB}" type="presParOf" srcId="{94CF0BC2-3B52-4A85-AF55-15ED1D2A49CF}" destId="{B6E83028-3CBE-4CB0-B20D-3552B226C925}" srcOrd="7" destOrd="0" presId="urn:microsoft.com/office/officeart/2005/8/layout/list1"/>
    <dgm:cxn modelId="{66333984-A46B-4CC5-B846-3C0E3244F023}" type="presParOf" srcId="{94CF0BC2-3B52-4A85-AF55-15ED1D2A49CF}" destId="{14EE0919-B932-4092-B334-1090B80D2350}" srcOrd="8" destOrd="0" presId="urn:microsoft.com/office/officeart/2005/8/layout/list1"/>
    <dgm:cxn modelId="{DC349D66-2CA8-47F7-BDE4-D427B5E2A5F1}" type="presParOf" srcId="{14EE0919-B932-4092-B334-1090B80D2350}" destId="{C564E281-5C43-42FC-9B7F-871318950751}" srcOrd="0" destOrd="0" presId="urn:microsoft.com/office/officeart/2005/8/layout/list1"/>
    <dgm:cxn modelId="{8D5FBC4F-D666-40BA-99D8-3B0564750323}" type="presParOf" srcId="{14EE0919-B932-4092-B334-1090B80D2350}" destId="{D7B29704-7D0D-4631-B403-661781928240}" srcOrd="1" destOrd="0" presId="urn:microsoft.com/office/officeart/2005/8/layout/list1"/>
    <dgm:cxn modelId="{6B62F2EA-7A88-42F7-AFE3-396BD15080D2}" type="presParOf" srcId="{94CF0BC2-3B52-4A85-AF55-15ED1D2A49CF}" destId="{440CF40A-CD10-4E8C-8602-F6FB0180AEE6}" srcOrd="9" destOrd="0" presId="urn:microsoft.com/office/officeart/2005/8/layout/list1"/>
    <dgm:cxn modelId="{34AF5124-9416-44E1-BB2A-9BCEA72F1460}" type="presParOf" srcId="{94CF0BC2-3B52-4A85-AF55-15ED1D2A49CF}" destId="{20464500-714A-4718-A52C-BC1A6735A65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311E2-EE24-4BF3-83ED-3D481BF9C7DC}">
      <dsp:nvSpPr>
        <dsp:cNvPr id="0" name=""/>
        <dsp:cNvSpPr/>
      </dsp:nvSpPr>
      <dsp:spPr>
        <a:xfrm>
          <a:off x="0" y="522676"/>
          <a:ext cx="10549968" cy="5292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20F608D-3340-4603-A762-222EF0E97BAF}">
      <dsp:nvSpPr>
        <dsp:cNvPr id="0" name=""/>
        <dsp:cNvSpPr/>
      </dsp:nvSpPr>
      <dsp:spPr>
        <a:xfrm>
          <a:off x="595431" y="326632"/>
          <a:ext cx="8515311" cy="689524"/>
        </a:xfrm>
        <a:prstGeom prst="round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409" tIns="0" rIns="313409" bIns="0" numCol="1" spcCol="1270" anchor="ctr" anchorCtr="0">
          <a:noAutofit/>
        </a:bodyPr>
        <a:lstStyle/>
        <a:p>
          <a:pPr marL="0" lvl="0" indent="0" algn="ctr" defTabSz="1244600">
            <a:lnSpc>
              <a:spcPct val="90000"/>
            </a:lnSpc>
            <a:spcBef>
              <a:spcPct val="0"/>
            </a:spcBef>
            <a:spcAft>
              <a:spcPct val="35000"/>
            </a:spcAft>
            <a:buNone/>
          </a:pPr>
          <a:endParaRPr lang="es-MX" sz="2800" b="1" kern="1200" dirty="0">
            <a:solidFill>
              <a:schemeClr val="tx1"/>
            </a:solidFill>
            <a:latin typeface="Trebuchet MS" panose="020B0603020202020204" pitchFamily="34" charset="0"/>
          </a:endParaRPr>
        </a:p>
        <a:p>
          <a:pPr marL="0" lvl="0" indent="0" algn="ctr" defTabSz="1244600">
            <a:lnSpc>
              <a:spcPct val="90000"/>
            </a:lnSpc>
            <a:spcBef>
              <a:spcPct val="0"/>
            </a:spcBef>
            <a:spcAft>
              <a:spcPct val="35000"/>
            </a:spcAft>
            <a:buNone/>
          </a:pPr>
          <a:r>
            <a:rPr lang="es-MX" sz="2800" b="1" kern="1200" dirty="0">
              <a:solidFill>
                <a:schemeClr val="tx1"/>
              </a:solidFill>
              <a:latin typeface="Trebuchet MS" panose="020B0603020202020204" pitchFamily="34" charset="0"/>
            </a:rPr>
            <a:t>Desconocen las bondades. </a:t>
          </a:r>
        </a:p>
        <a:p>
          <a:pPr marL="0" lvl="0" indent="0" algn="ctr" defTabSz="1244600">
            <a:lnSpc>
              <a:spcPct val="90000"/>
            </a:lnSpc>
            <a:spcBef>
              <a:spcPct val="0"/>
            </a:spcBef>
            <a:spcAft>
              <a:spcPct val="35000"/>
            </a:spcAft>
            <a:buNone/>
          </a:pPr>
          <a:endParaRPr lang="es-MX" sz="2800" kern="1200" dirty="0">
            <a:solidFill>
              <a:schemeClr val="tx1"/>
            </a:solidFill>
          </a:endParaRPr>
        </a:p>
      </dsp:txBody>
      <dsp:txXfrm>
        <a:off x="629091" y="360292"/>
        <a:ext cx="8447991" cy="622204"/>
      </dsp:txXfrm>
    </dsp:sp>
    <dsp:sp modelId="{20464500-714A-4718-A52C-BC1A6735A65F}">
      <dsp:nvSpPr>
        <dsp:cNvPr id="0" name=""/>
        <dsp:cNvSpPr/>
      </dsp:nvSpPr>
      <dsp:spPr>
        <a:xfrm>
          <a:off x="0" y="1724685"/>
          <a:ext cx="11328328" cy="529200"/>
        </a:xfrm>
        <a:prstGeom prst="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D7B29704-7D0D-4631-B403-661781928240}">
      <dsp:nvSpPr>
        <dsp:cNvPr id="0" name=""/>
        <dsp:cNvSpPr/>
      </dsp:nvSpPr>
      <dsp:spPr>
        <a:xfrm>
          <a:off x="207667" y="1242443"/>
          <a:ext cx="10847370" cy="920221"/>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409" tIns="0" rIns="313409" bIns="0" numCol="1" spcCol="1270" anchor="ctr" anchorCtr="0">
          <a:noAutofit/>
        </a:bodyPr>
        <a:lstStyle/>
        <a:p>
          <a:pPr marL="0" lvl="0" indent="0" algn="ctr" defTabSz="1066800">
            <a:lnSpc>
              <a:spcPct val="90000"/>
            </a:lnSpc>
            <a:spcBef>
              <a:spcPct val="0"/>
            </a:spcBef>
            <a:spcAft>
              <a:spcPct val="35000"/>
            </a:spcAft>
            <a:buNone/>
          </a:pPr>
          <a:endParaRPr lang="es-MX" sz="2400" kern="1200" dirty="0"/>
        </a:p>
        <a:p>
          <a:pPr marL="0" lvl="0" indent="0" algn="ctr" defTabSz="1066800">
            <a:lnSpc>
              <a:spcPct val="90000"/>
            </a:lnSpc>
            <a:spcBef>
              <a:spcPct val="0"/>
            </a:spcBef>
            <a:spcAft>
              <a:spcPct val="35000"/>
            </a:spcAft>
            <a:buNone/>
          </a:pPr>
          <a:r>
            <a:rPr lang="es-MX" sz="2800" b="1" kern="1200" dirty="0">
              <a:solidFill>
                <a:schemeClr val="tx1"/>
              </a:solidFill>
              <a:latin typeface="Trebuchet MS" panose="020B0603020202020204" pitchFamily="34" charset="0"/>
            </a:rPr>
            <a:t>Implica más costos y más trabajo para su instalación.  </a:t>
          </a:r>
        </a:p>
      </dsp:txBody>
      <dsp:txXfrm>
        <a:off x="252588" y="1287364"/>
        <a:ext cx="10757528" cy="830379"/>
      </dsp:txXfrm>
    </dsp:sp>
    <dsp:sp modelId="{6387A318-004F-4EFF-AB67-312ED8F25472}">
      <dsp:nvSpPr>
        <dsp:cNvPr id="0" name=""/>
        <dsp:cNvSpPr/>
      </dsp:nvSpPr>
      <dsp:spPr>
        <a:xfrm>
          <a:off x="0" y="2677245"/>
          <a:ext cx="11845379"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B27F14-9D32-4AD5-83BB-A087CBC2D4BA}">
      <dsp:nvSpPr>
        <dsp:cNvPr id="0" name=""/>
        <dsp:cNvSpPr/>
      </dsp:nvSpPr>
      <dsp:spPr>
        <a:xfrm>
          <a:off x="967613" y="2694627"/>
          <a:ext cx="10051029" cy="619920"/>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409" tIns="0" rIns="313409" bIns="0" numCol="1" spcCol="1270" anchor="ctr" anchorCtr="0">
          <a:noAutofit/>
        </a:bodyPr>
        <a:lstStyle/>
        <a:p>
          <a:pPr marL="0" lvl="0" indent="0" algn="l" defTabSz="1066800">
            <a:lnSpc>
              <a:spcPct val="90000"/>
            </a:lnSpc>
            <a:spcBef>
              <a:spcPct val="0"/>
            </a:spcBef>
            <a:spcAft>
              <a:spcPct val="35000"/>
            </a:spcAft>
            <a:buNone/>
          </a:pPr>
          <a:r>
            <a:rPr lang="es-MX" sz="2400" b="1" kern="1200" dirty="0">
              <a:solidFill>
                <a:schemeClr val="tx1"/>
              </a:solidFill>
              <a:latin typeface="Trebuchet MS" panose="020B0603020202020204" pitchFamily="34" charset="0"/>
            </a:rPr>
            <a:t>Sienten complicada la forma de sembrar y cultivar leguminosas.</a:t>
          </a:r>
          <a:endParaRPr lang="es-MX" sz="2400" kern="1200" dirty="0">
            <a:solidFill>
              <a:schemeClr val="tx1"/>
            </a:solidFill>
          </a:endParaRPr>
        </a:p>
      </dsp:txBody>
      <dsp:txXfrm>
        <a:off x="997875" y="2724889"/>
        <a:ext cx="9990505" cy="559396"/>
      </dsp:txXfrm>
    </dsp:sp>
    <dsp:sp modelId="{5E7A1A4D-CE54-4611-B761-171571A91EF5}">
      <dsp:nvSpPr>
        <dsp:cNvPr id="0" name=""/>
        <dsp:cNvSpPr/>
      </dsp:nvSpPr>
      <dsp:spPr>
        <a:xfrm>
          <a:off x="0" y="3629805"/>
          <a:ext cx="11845379"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5CB861-ED9E-4195-A020-54FECA4EDB43}">
      <dsp:nvSpPr>
        <dsp:cNvPr id="0" name=""/>
        <dsp:cNvSpPr/>
      </dsp:nvSpPr>
      <dsp:spPr>
        <a:xfrm>
          <a:off x="3124810" y="3554410"/>
          <a:ext cx="8291765" cy="619920"/>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409" tIns="0" rIns="313409" bIns="0" numCol="1" spcCol="1270" anchor="ctr" anchorCtr="0">
          <a:noAutofit/>
        </a:bodyPr>
        <a:lstStyle/>
        <a:p>
          <a:pPr marL="0" lvl="0" indent="0" algn="l" defTabSz="1066800">
            <a:lnSpc>
              <a:spcPct val="90000"/>
            </a:lnSpc>
            <a:spcBef>
              <a:spcPct val="0"/>
            </a:spcBef>
            <a:spcAft>
              <a:spcPct val="35000"/>
            </a:spcAft>
            <a:buNone/>
          </a:pPr>
          <a:r>
            <a:rPr lang="es-MX" sz="2400" b="1" kern="1200" dirty="0">
              <a:solidFill>
                <a:schemeClr val="tx1"/>
              </a:solidFill>
              <a:latin typeface="Trebuchet MS" panose="020B0603020202020204" pitchFamily="34" charset="0"/>
            </a:rPr>
            <a:t>Escases de semillas y difícil conseguirlas.</a:t>
          </a:r>
          <a:endParaRPr lang="es-MX" sz="2400" kern="1200" dirty="0"/>
        </a:p>
      </dsp:txBody>
      <dsp:txXfrm>
        <a:off x="3155072" y="3584672"/>
        <a:ext cx="8231241" cy="559396"/>
      </dsp:txXfrm>
    </dsp:sp>
    <dsp:sp modelId="{60E752B6-8B5F-4615-B9BA-166C63185EE3}">
      <dsp:nvSpPr>
        <dsp:cNvPr id="0" name=""/>
        <dsp:cNvSpPr/>
      </dsp:nvSpPr>
      <dsp:spPr>
        <a:xfrm>
          <a:off x="0" y="4582365"/>
          <a:ext cx="11845379"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738734-1F8B-4CC4-B49A-23C85A1118F3}">
      <dsp:nvSpPr>
        <dsp:cNvPr id="0" name=""/>
        <dsp:cNvSpPr/>
      </dsp:nvSpPr>
      <dsp:spPr>
        <a:xfrm>
          <a:off x="3479366" y="4441494"/>
          <a:ext cx="8291765" cy="61992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409" tIns="0" rIns="313409" bIns="0" numCol="1" spcCol="1270" anchor="ctr" anchorCtr="0">
          <a:noAutofit/>
        </a:bodyPr>
        <a:lstStyle/>
        <a:p>
          <a:pPr marL="0" lvl="0" indent="0" algn="l" defTabSz="1066800">
            <a:lnSpc>
              <a:spcPct val="90000"/>
            </a:lnSpc>
            <a:spcBef>
              <a:spcPct val="0"/>
            </a:spcBef>
            <a:spcAft>
              <a:spcPct val="35000"/>
            </a:spcAft>
            <a:buNone/>
          </a:pPr>
          <a:r>
            <a:rPr lang="es-MX" sz="2400" b="1" kern="1200" dirty="0">
              <a:solidFill>
                <a:schemeClr val="tx1"/>
              </a:solidFill>
              <a:latin typeface="Trebuchet MS" panose="020B0603020202020204" pitchFamily="34" charset="0"/>
            </a:rPr>
            <a:t>Las sequias prolongadas dificultan su siembra.</a:t>
          </a:r>
        </a:p>
      </dsp:txBody>
      <dsp:txXfrm>
        <a:off x="3509628" y="4471756"/>
        <a:ext cx="8231241"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311E2-EE24-4BF3-83ED-3D481BF9C7DC}">
      <dsp:nvSpPr>
        <dsp:cNvPr id="0" name=""/>
        <dsp:cNvSpPr/>
      </dsp:nvSpPr>
      <dsp:spPr>
        <a:xfrm>
          <a:off x="146481" y="1563252"/>
          <a:ext cx="5871013" cy="1260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20F608D-3340-4603-A762-222EF0E97BAF}">
      <dsp:nvSpPr>
        <dsp:cNvPr id="0" name=""/>
        <dsp:cNvSpPr/>
      </dsp:nvSpPr>
      <dsp:spPr>
        <a:xfrm>
          <a:off x="154168" y="0"/>
          <a:ext cx="6438835" cy="1801406"/>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931" tIns="0" rIns="178931" bIns="0" numCol="1" spcCol="1270" anchor="ctr" anchorCtr="0">
          <a:noAutofit/>
        </a:bodyPr>
        <a:lstStyle/>
        <a:p>
          <a:pPr marL="0" lvl="0" indent="0" algn="ctr" defTabSz="1066800">
            <a:lnSpc>
              <a:spcPct val="90000"/>
            </a:lnSpc>
            <a:spcBef>
              <a:spcPct val="0"/>
            </a:spcBef>
            <a:spcAft>
              <a:spcPct val="35000"/>
            </a:spcAft>
            <a:buNone/>
          </a:pPr>
          <a:endParaRPr lang="es-MX" sz="2400" b="1" kern="1200" dirty="0">
            <a:solidFill>
              <a:schemeClr val="tx1"/>
            </a:solidFill>
            <a:latin typeface="Trebuchet MS" panose="020B0603020202020204" pitchFamily="34" charset="0"/>
          </a:endParaRPr>
        </a:p>
        <a:p>
          <a:pPr marL="0" lvl="0" indent="0" algn="ctr" defTabSz="1066800">
            <a:lnSpc>
              <a:spcPct val="90000"/>
            </a:lnSpc>
            <a:spcBef>
              <a:spcPct val="0"/>
            </a:spcBef>
            <a:spcAft>
              <a:spcPct val="35000"/>
            </a:spcAft>
            <a:buNone/>
          </a:pPr>
          <a:r>
            <a:rPr lang="es-MX" sz="2800" b="1" kern="1200" dirty="0">
              <a:solidFill>
                <a:schemeClr val="tx1"/>
              </a:solidFill>
              <a:latin typeface="Trebuchet MS" panose="020B0603020202020204" pitchFamily="34" charset="0"/>
            </a:rPr>
            <a:t>Cuando encuentran que tienen varios usos como: manejo de las hierbas, ingresos, alimento, forraje, etc.</a:t>
          </a:r>
        </a:p>
        <a:p>
          <a:pPr marL="0" lvl="0" indent="0" algn="ctr" defTabSz="1066800">
            <a:lnSpc>
              <a:spcPct val="90000"/>
            </a:lnSpc>
            <a:spcBef>
              <a:spcPct val="0"/>
            </a:spcBef>
            <a:spcAft>
              <a:spcPct val="35000"/>
            </a:spcAft>
            <a:buNone/>
          </a:pPr>
          <a:endParaRPr lang="es-MX" sz="2800" kern="1200" dirty="0">
            <a:solidFill>
              <a:schemeClr val="tx1"/>
            </a:solidFill>
          </a:endParaRPr>
        </a:p>
      </dsp:txBody>
      <dsp:txXfrm>
        <a:off x="242105" y="87937"/>
        <a:ext cx="6262961" cy="1625532"/>
      </dsp:txXfrm>
    </dsp:sp>
    <dsp:sp modelId="{BC536AC1-0F8A-43B5-AFE1-14E0D7301DDA}">
      <dsp:nvSpPr>
        <dsp:cNvPr id="0" name=""/>
        <dsp:cNvSpPr/>
      </dsp:nvSpPr>
      <dsp:spPr>
        <a:xfrm>
          <a:off x="0" y="3047144"/>
          <a:ext cx="6267446" cy="12428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E78266-C3A8-4171-A2E3-2B8FD2E3634E}">
      <dsp:nvSpPr>
        <dsp:cNvPr id="0" name=""/>
        <dsp:cNvSpPr/>
      </dsp:nvSpPr>
      <dsp:spPr>
        <a:xfrm>
          <a:off x="338986" y="1942379"/>
          <a:ext cx="6100941" cy="118732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931" tIns="0" rIns="178931" bIns="0"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tx1"/>
              </a:solidFill>
              <a:latin typeface="Trebuchet MS" panose="020B0603020202020204" pitchFamily="34" charset="0"/>
            </a:rPr>
            <a:t>Cuando conocen las bondades y los beneficios de esas plantas </a:t>
          </a:r>
        </a:p>
        <a:p>
          <a:pPr marL="0" lvl="0" indent="0" algn="l" defTabSz="1244600">
            <a:lnSpc>
              <a:spcPct val="90000"/>
            </a:lnSpc>
            <a:spcBef>
              <a:spcPct val="0"/>
            </a:spcBef>
            <a:spcAft>
              <a:spcPct val="35000"/>
            </a:spcAft>
            <a:buNone/>
          </a:pPr>
          <a:endParaRPr lang="es-MX" sz="1600" kern="1200" dirty="0">
            <a:solidFill>
              <a:schemeClr val="tx1"/>
            </a:solidFill>
          </a:endParaRPr>
        </a:p>
      </dsp:txBody>
      <dsp:txXfrm>
        <a:off x="396946" y="2000339"/>
        <a:ext cx="5985021" cy="1071402"/>
      </dsp:txXfrm>
    </dsp:sp>
    <dsp:sp modelId="{20464500-714A-4718-A52C-BC1A6735A65F}">
      <dsp:nvSpPr>
        <dsp:cNvPr id="0" name=""/>
        <dsp:cNvSpPr/>
      </dsp:nvSpPr>
      <dsp:spPr>
        <a:xfrm>
          <a:off x="0" y="4670839"/>
          <a:ext cx="6457006" cy="222125"/>
        </a:xfrm>
        <a:prstGeom prst="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D7B29704-7D0D-4631-B403-661781928240}">
      <dsp:nvSpPr>
        <dsp:cNvPr id="0" name=""/>
        <dsp:cNvSpPr/>
      </dsp:nvSpPr>
      <dsp:spPr>
        <a:xfrm>
          <a:off x="475494" y="3311943"/>
          <a:ext cx="6109501" cy="1546213"/>
        </a:xfrm>
        <a:prstGeom prst="roundRect">
          <a:avLst/>
        </a:prstGeom>
        <a:solidFill>
          <a:srgbClr val="00B050">
            <a:alpha val="5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931" tIns="0" rIns="178931" bIns="0" numCol="1" spcCol="1270" anchor="ctr" anchorCtr="0">
          <a:noAutofit/>
        </a:bodyPr>
        <a:lstStyle/>
        <a:p>
          <a:pPr marL="0" lvl="0" indent="0" algn="ctr" defTabSz="1244600">
            <a:lnSpc>
              <a:spcPct val="90000"/>
            </a:lnSpc>
            <a:spcBef>
              <a:spcPct val="0"/>
            </a:spcBef>
            <a:spcAft>
              <a:spcPct val="35000"/>
            </a:spcAft>
            <a:buNone/>
          </a:pPr>
          <a:endParaRPr lang="es-MX" sz="2800" kern="1200" dirty="0"/>
        </a:p>
        <a:p>
          <a:pPr marL="0" lvl="0" indent="0" algn="ctr" defTabSz="1244600">
            <a:lnSpc>
              <a:spcPct val="90000"/>
            </a:lnSpc>
            <a:spcBef>
              <a:spcPct val="0"/>
            </a:spcBef>
            <a:spcAft>
              <a:spcPct val="35000"/>
            </a:spcAft>
            <a:buNone/>
          </a:pPr>
          <a:r>
            <a:rPr lang="es-MX" sz="2800" b="1" kern="1200" dirty="0">
              <a:solidFill>
                <a:schemeClr val="tx1"/>
              </a:solidFill>
              <a:latin typeface="Trebuchet MS" panose="020B0603020202020204" pitchFamily="34" charset="0"/>
            </a:rPr>
            <a:t>Cuando es más fácil conseguir la semilla; y la leguminosa es más resistente a plagas, enfermedades y a la sequía </a:t>
          </a:r>
        </a:p>
        <a:p>
          <a:pPr marL="0" lvl="0" indent="0" algn="ctr" defTabSz="1244600">
            <a:lnSpc>
              <a:spcPct val="90000"/>
            </a:lnSpc>
            <a:spcBef>
              <a:spcPct val="0"/>
            </a:spcBef>
            <a:spcAft>
              <a:spcPct val="35000"/>
            </a:spcAft>
            <a:buNone/>
          </a:pPr>
          <a:endParaRPr lang="es-MX" sz="2400" kern="1200" dirty="0">
            <a:solidFill>
              <a:schemeClr val="tx1"/>
            </a:solidFill>
          </a:endParaRPr>
        </a:p>
      </dsp:txBody>
      <dsp:txXfrm>
        <a:off x="550974" y="3387423"/>
        <a:ext cx="5958541" cy="13952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09fca2001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09fca2001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4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8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826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0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54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58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65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1b1a85a42385f3e4_4"/>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1" name="Google Shape;11;g1b1a85a42385f3e4_4"/>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g1b1a85a42385f3e4_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1b1a85a42385f3e4_3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g1b1a85a42385f3e4_3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47" name="Google Shape;47;g1b1a85a42385f3e4_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1b1a85a42385f3e4_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g1b1a85a42385f3e4_45"/>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2" name="Google Shape;52;g1b1a85a42385f3e4_45"/>
          <p:cNvSpPr txBox="1">
            <a:spLocks noGrp="1"/>
          </p:cNvSpPr>
          <p:nvPr>
            <p:ph type="body" idx="1"/>
          </p:nvPr>
        </p:nvSpPr>
        <p:spPr>
          <a:xfrm>
            <a:off x="1097280" y="1845734"/>
            <a:ext cx="100584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g1b1a85a42385f3e4_45"/>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g1b1a85a42385f3e4_45"/>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g1b1a85a42385f3e4_45"/>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6"/>
        <p:cNvGrpSpPr/>
        <p:nvPr/>
      </p:nvGrpSpPr>
      <p:grpSpPr>
        <a:xfrm>
          <a:off x="0" y="0"/>
          <a:ext cx="0" cy="0"/>
          <a:chOff x="0" y="0"/>
          <a:chExt cx="0" cy="0"/>
        </a:xfrm>
      </p:grpSpPr>
      <p:sp>
        <p:nvSpPr>
          <p:cNvPr id="57" name="Google Shape;57;g1b1a85a42385f3e4_51"/>
          <p:cNvSpPr/>
          <p:nvPr/>
        </p:nvSpPr>
        <p:spPr>
          <a:xfrm>
            <a:off x="16" y="0"/>
            <a:ext cx="40509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1b1a85a42385f3e4_51"/>
          <p:cNvSpPr/>
          <p:nvPr/>
        </p:nvSpPr>
        <p:spPr>
          <a:xfrm>
            <a:off x="4040071" y="0"/>
            <a:ext cx="639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g1b1a85a42385f3e4_51"/>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Arial"/>
              <a:buNone/>
              <a:defRPr sz="3600" b="0">
                <a:solidFill>
                  <a:srgbClr val="FFFFFF"/>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0" name="Google Shape;60;g1b1a85a42385f3e4_51"/>
          <p:cNvSpPr txBox="1">
            <a:spLocks noGrp="1"/>
          </p:cNvSpPr>
          <p:nvPr>
            <p:ph type="body" idx="1"/>
          </p:nvPr>
        </p:nvSpPr>
        <p:spPr>
          <a:xfrm>
            <a:off x="4800600" y="731520"/>
            <a:ext cx="649230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g1b1a85a42385f3e4_51"/>
          <p:cNvSpPr txBox="1">
            <a:spLocks noGrp="1"/>
          </p:cNvSpPr>
          <p:nvPr>
            <p:ph type="body" idx="2"/>
          </p:nvPr>
        </p:nvSpPr>
        <p:spPr>
          <a:xfrm>
            <a:off x="457200" y="2926080"/>
            <a:ext cx="3200400" cy="337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2" name="Google Shape;62;g1b1a85a42385f3e4_51"/>
          <p:cNvSpPr txBox="1">
            <a:spLocks noGrp="1"/>
          </p:cNvSpPr>
          <p:nvPr>
            <p:ph type="dt" idx="10"/>
          </p:nvPr>
        </p:nvSpPr>
        <p:spPr>
          <a:xfrm>
            <a:off x="465512" y="6459785"/>
            <a:ext cx="2618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g1b1a85a42385f3e4_51"/>
          <p:cNvSpPr txBox="1">
            <a:spLocks noGrp="1"/>
          </p:cNvSpPr>
          <p:nvPr>
            <p:ph type="ftr" idx="11"/>
          </p:nvPr>
        </p:nvSpPr>
        <p:spPr>
          <a:xfrm>
            <a:off x="4800600" y="6459785"/>
            <a:ext cx="4648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g1b1a85a42385f3e4_51"/>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sz="1050" b="0" i="0" u="none" strike="noStrike" cap="none">
                <a:solidFill>
                  <a:schemeClr val="dk2"/>
                </a:solidFill>
                <a:latin typeface="Arial"/>
                <a:ea typeface="Arial"/>
                <a:cs typeface="Arial"/>
                <a:sym typeface="Arial"/>
              </a:defRPr>
            </a:lvl1pPr>
            <a:lvl2pPr marL="0" lvl="1" indent="0" algn="r">
              <a:spcBef>
                <a:spcPts val="0"/>
              </a:spcBef>
              <a:buNone/>
              <a:defRPr sz="1050" b="0" i="0" u="none" strike="noStrike" cap="none">
                <a:solidFill>
                  <a:schemeClr val="dk2"/>
                </a:solidFill>
                <a:latin typeface="Arial"/>
                <a:ea typeface="Arial"/>
                <a:cs typeface="Arial"/>
                <a:sym typeface="Arial"/>
              </a:defRPr>
            </a:lvl2pPr>
            <a:lvl3pPr marL="0" lvl="2" indent="0" algn="r">
              <a:spcBef>
                <a:spcPts val="0"/>
              </a:spcBef>
              <a:buNone/>
              <a:defRPr sz="1050" b="0" i="0" u="none" strike="noStrike" cap="none">
                <a:solidFill>
                  <a:schemeClr val="dk2"/>
                </a:solidFill>
                <a:latin typeface="Arial"/>
                <a:ea typeface="Arial"/>
                <a:cs typeface="Arial"/>
                <a:sym typeface="Arial"/>
              </a:defRPr>
            </a:lvl3pPr>
            <a:lvl4pPr marL="0" lvl="3" indent="0" algn="r">
              <a:spcBef>
                <a:spcPts val="0"/>
              </a:spcBef>
              <a:buNone/>
              <a:defRPr sz="1050" b="0" i="0" u="none" strike="noStrike" cap="none">
                <a:solidFill>
                  <a:schemeClr val="dk2"/>
                </a:solidFill>
                <a:latin typeface="Arial"/>
                <a:ea typeface="Arial"/>
                <a:cs typeface="Arial"/>
                <a:sym typeface="Arial"/>
              </a:defRPr>
            </a:lvl4pPr>
            <a:lvl5pPr marL="0" lvl="4" indent="0" algn="r">
              <a:spcBef>
                <a:spcPts val="0"/>
              </a:spcBef>
              <a:buNone/>
              <a:defRPr sz="1050" b="0" i="0" u="none" strike="noStrike" cap="none">
                <a:solidFill>
                  <a:schemeClr val="dk2"/>
                </a:solidFill>
                <a:latin typeface="Arial"/>
                <a:ea typeface="Arial"/>
                <a:cs typeface="Arial"/>
                <a:sym typeface="Arial"/>
              </a:defRPr>
            </a:lvl5pPr>
            <a:lvl6pPr marL="0" lvl="5" indent="0" algn="r">
              <a:spcBef>
                <a:spcPts val="0"/>
              </a:spcBef>
              <a:buNone/>
              <a:defRPr sz="1050" b="0" i="0" u="none" strike="noStrike" cap="none">
                <a:solidFill>
                  <a:schemeClr val="dk2"/>
                </a:solidFill>
                <a:latin typeface="Arial"/>
                <a:ea typeface="Arial"/>
                <a:cs typeface="Arial"/>
                <a:sym typeface="Arial"/>
              </a:defRPr>
            </a:lvl6pPr>
            <a:lvl7pPr marL="0" lvl="6" indent="0" algn="r">
              <a:spcBef>
                <a:spcPts val="0"/>
              </a:spcBef>
              <a:buNone/>
              <a:defRPr sz="1050" b="0" i="0" u="none" strike="noStrike" cap="none">
                <a:solidFill>
                  <a:schemeClr val="dk2"/>
                </a:solidFill>
                <a:latin typeface="Arial"/>
                <a:ea typeface="Arial"/>
                <a:cs typeface="Arial"/>
                <a:sym typeface="Arial"/>
              </a:defRPr>
            </a:lvl7pPr>
            <a:lvl8pPr marL="0" lvl="7" indent="0" algn="r">
              <a:spcBef>
                <a:spcPts val="0"/>
              </a:spcBef>
              <a:buNone/>
              <a:defRPr sz="1050" b="0" i="0" u="none" strike="noStrike" cap="none">
                <a:solidFill>
                  <a:schemeClr val="dk2"/>
                </a:solidFill>
                <a:latin typeface="Arial"/>
                <a:ea typeface="Arial"/>
                <a:cs typeface="Arial"/>
                <a:sym typeface="Arial"/>
              </a:defRPr>
            </a:lvl8pPr>
            <a:lvl9pPr marL="0" lvl="8" indent="0" algn="r">
              <a:spcBef>
                <a:spcPts val="0"/>
              </a:spcBef>
              <a:buNone/>
              <a:defRPr sz="10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g1b1a85a42385f3e4_60"/>
          <p:cNvSpPr/>
          <p:nvPr/>
        </p:nvSpPr>
        <p:spPr>
          <a:xfrm>
            <a:off x="0" y="4953000"/>
            <a:ext cx="12188700"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1b1a85a42385f3e4_60"/>
          <p:cNvSpPr/>
          <p:nvPr/>
        </p:nvSpPr>
        <p:spPr>
          <a:xfrm>
            <a:off x="15" y="491507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b1a85a42385f3e4_60"/>
          <p:cNvSpPr txBox="1">
            <a:spLocks noGrp="1"/>
          </p:cNvSpPr>
          <p:nvPr>
            <p:ph type="title"/>
          </p:nvPr>
        </p:nvSpPr>
        <p:spPr>
          <a:xfrm>
            <a:off x="1097280" y="5074920"/>
            <a:ext cx="10113600" cy="82290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Arial"/>
              <a:buNone/>
              <a:defRPr sz="3600" b="0">
                <a:solidFill>
                  <a:srgbClr val="FFFFFF"/>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9" name="Google Shape;69;g1b1a85a42385f3e4_60"/>
          <p:cNvSpPr>
            <a:spLocks noGrp="1"/>
          </p:cNvSpPr>
          <p:nvPr>
            <p:ph type="pic" idx="2"/>
          </p:nvPr>
        </p:nvSpPr>
        <p:spPr>
          <a:xfrm>
            <a:off x="15" y="0"/>
            <a:ext cx="12192000" cy="4915200"/>
          </a:xfrm>
          <a:prstGeom prst="rect">
            <a:avLst/>
          </a:prstGeom>
          <a:solidFill>
            <a:srgbClr val="D2CDB0"/>
          </a:solidFill>
          <a:ln>
            <a:noFill/>
          </a:ln>
        </p:spPr>
      </p:sp>
      <p:sp>
        <p:nvSpPr>
          <p:cNvPr id="70" name="Google Shape;70;g1b1a85a42385f3e4_60"/>
          <p:cNvSpPr txBox="1">
            <a:spLocks noGrp="1"/>
          </p:cNvSpPr>
          <p:nvPr>
            <p:ph type="body" idx="1"/>
          </p:nvPr>
        </p:nvSpPr>
        <p:spPr>
          <a:xfrm>
            <a:off x="1097280" y="5907024"/>
            <a:ext cx="10113300" cy="59430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1" name="Google Shape;71;g1b1a85a42385f3e4_60"/>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g1b1a85a42385f3e4_60"/>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g1b1a85a42385f3e4_60"/>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g1b1a85a42385f3e4_6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6" name="Google Shape;76;g1b1a85a42385f3e4_69"/>
          <p:cNvSpPr txBox="1">
            <a:spLocks noGrp="1"/>
          </p:cNvSpPr>
          <p:nvPr>
            <p:ph type="body" idx="1"/>
          </p:nvPr>
        </p:nvSpPr>
        <p:spPr>
          <a:xfrm>
            <a:off x="1097278" y="1845734"/>
            <a:ext cx="49377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7" name="Google Shape;77;g1b1a85a42385f3e4_69"/>
          <p:cNvSpPr txBox="1">
            <a:spLocks noGrp="1"/>
          </p:cNvSpPr>
          <p:nvPr>
            <p:ph type="body" idx="2"/>
          </p:nvPr>
        </p:nvSpPr>
        <p:spPr>
          <a:xfrm>
            <a:off x="6217920" y="1845735"/>
            <a:ext cx="49377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g1b1a85a42385f3e4_69"/>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g1b1a85a42385f3e4_69"/>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g1b1a85a42385f3e4_69"/>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13"/>
        <p:cNvGrpSpPr/>
        <p:nvPr/>
      </p:nvGrpSpPr>
      <p:grpSpPr>
        <a:xfrm>
          <a:off x="0" y="0"/>
          <a:ext cx="0" cy="0"/>
          <a:chOff x="0" y="0"/>
          <a:chExt cx="0" cy="0"/>
        </a:xfrm>
      </p:grpSpPr>
      <p:sp>
        <p:nvSpPr>
          <p:cNvPr id="14" name="Google Shape;14;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MX" smtClean="0"/>
              <a:pPr/>
              <a:t>‹Nº›</a:t>
            </a:fld>
            <a:endParaRPr lang="es-MX"/>
          </a:p>
        </p:txBody>
      </p:sp>
      <p:sp>
        <p:nvSpPr>
          <p:cNvPr id="17" name="Google Shape;17;p13"/>
          <p:cNvSpPr txBox="1">
            <a:spLocks noGrp="1"/>
          </p:cNvSpPr>
          <p:nvPr>
            <p:ph type="title"/>
          </p:nvPr>
        </p:nvSpPr>
        <p:spPr>
          <a:xfrm>
            <a:off x="363220" y="1955870"/>
            <a:ext cx="11465560" cy="132556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DEC9A2"/>
              </a:buClr>
              <a:buSzPts val="4400"/>
              <a:buFont typeface="Montserrat SemiBold"/>
              <a:buNone/>
              <a:defRPr sz="3660" b="0" i="0" u="none" strike="noStrike" cap="none">
                <a:solidFill>
                  <a:srgbClr val="DEC9A2"/>
                </a:solidFill>
                <a:latin typeface="Montserrat SemiBold"/>
                <a:ea typeface="Montserrat SemiBold"/>
                <a:cs typeface="Montserrat SemiBold"/>
                <a:sym typeface="Montserrat SemiBold"/>
              </a:defRPr>
            </a:lvl1pPr>
            <a:lvl2pPr lvl="1">
              <a:spcBef>
                <a:spcPts val="0"/>
              </a:spcBef>
              <a:spcAft>
                <a:spcPts val="0"/>
              </a:spcAft>
              <a:buSzPts val="1400"/>
              <a:buNone/>
              <a:defRPr sz="1497"/>
            </a:lvl2pPr>
            <a:lvl3pPr lvl="2">
              <a:spcBef>
                <a:spcPts val="0"/>
              </a:spcBef>
              <a:spcAft>
                <a:spcPts val="0"/>
              </a:spcAft>
              <a:buSzPts val="1400"/>
              <a:buNone/>
              <a:defRPr sz="1497"/>
            </a:lvl3pPr>
            <a:lvl4pPr lvl="3">
              <a:spcBef>
                <a:spcPts val="0"/>
              </a:spcBef>
              <a:spcAft>
                <a:spcPts val="0"/>
              </a:spcAft>
              <a:buSzPts val="1400"/>
              <a:buNone/>
              <a:defRPr sz="1497"/>
            </a:lvl4pPr>
            <a:lvl5pPr lvl="4">
              <a:spcBef>
                <a:spcPts val="0"/>
              </a:spcBef>
              <a:spcAft>
                <a:spcPts val="0"/>
              </a:spcAft>
              <a:buSzPts val="1400"/>
              <a:buNone/>
              <a:defRPr sz="1497"/>
            </a:lvl5pPr>
            <a:lvl6pPr lvl="5">
              <a:spcBef>
                <a:spcPts val="0"/>
              </a:spcBef>
              <a:spcAft>
                <a:spcPts val="0"/>
              </a:spcAft>
              <a:buSzPts val="1400"/>
              <a:buNone/>
              <a:defRPr sz="1497"/>
            </a:lvl6pPr>
            <a:lvl7pPr lvl="6">
              <a:spcBef>
                <a:spcPts val="0"/>
              </a:spcBef>
              <a:spcAft>
                <a:spcPts val="0"/>
              </a:spcAft>
              <a:buSzPts val="1400"/>
              <a:buNone/>
              <a:defRPr sz="1497"/>
            </a:lvl7pPr>
            <a:lvl8pPr lvl="7">
              <a:spcBef>
                <a:spcPts val="0"/>
              </a:spcBef>
              <a:spcAft>
                <a:spcPts val="0"/>
              </a:spcAft>
              <a:buSzPts val="1400"/>
              <a:buNone/>
              <a:defRPr sz="1497"/>
            </a:lvl8pPr>
            <a:lvl9pPr lvl="8">
              <a:spcBef>
                <a:spcPts val="0"/>
              </a:spcBef>
              <a:spcAft>
                <a:spcPts val="0"/>
              </a:spcAft>
              <a:buSzPts val="1400"/>
              <a:buNone/>
              <a:defRPr sz="1497"/>
            </a:lvl9pPr>
          </a:lstStyle>
          <a:p>
            <a:endParaRPr/>
          </a:p>
        </p:txBody>
      </p:sp>
      <p:sp>
        <p:nvSpPr>
          <p:cNvPr id="18" name="Google Shape;18;p13"/>
          <p:cNvSpPr txBox="1">
            <a:spLocks noGrp="1"/>
          </p:cNvSpPr>
          <p:nvPr>
            <p:ph type="body" idx="1"/>
          </p:nvPr>
        </p:nvSpPr>
        <p:spPr>
          <a:xfrm>
            <a:off x="363220" y="3460819"/>
            <a:ext cx="11465560" cy="1137921"/>
          </a:xfrm>
          <a:prstGeom prst="rect">
            <a:avLst/>
          </a:prstGeom>
          <a:noFill/>
          <a:ln>
            <a:noFill/>
          </a:ln>
        </p:spPr>
        <p:txBody>
          <a:bodyPr spcFirstLastPara="1" wrap="square" lIns="91425" tIns="45700" rIns="91425" bIns="45700" anchor="t" anchorCtr="0">
            <a:normAutofit/>
          </a:bodyPr>
          <a:lstStyle>
            <a:lvl1pPr marL="380345" marR="0" lvl="0" indent="-190172" algn="ctr" rtl="0">
              <a:lnSpc>
                <a:spcPct val="90000"/>
              </a:lnSpc>
              <a:spcBef>
                <a:spcPts val="832"/>
              </a:spcBef>
              <a:spcAft>
                <a:spcPts val="0"/>
              </a:spcAft>
              <a:buClr>
                <a:schemeClr val="lt1"/>
              </a:buClr>
              <a:buSzPts val="2400"/>
              <a:buFont typeface="Arial"/>
              <a:buNone/>
              <a:defRPr sz="1997" b="0" i="0" u="none" strike="noStrike" cap="none">
                <a:solidFill>
                  <a:schemeClr val="lt1"/>
                </a:solidFill>
                <a:latin typeface="Montserrat SemiBold"/>
                <a:ea typeface="Montserrat SemiBold"/>
                <a:cs typeface="Montserrat SemiBold"/>
                <a:sym typeface="Montserrat SemiBold"/>
              </a:defRPr>
            </a:lvl1pPr>
            <a:lvl2pPr marL="760689" marR="0" lvl="1" indent="-316954" algn="l" rtl="0">
              <a:lnSpc>
                <a:spcPct val="90000"/>
              </a:lnSpc>
              <a:spcBef>
                <a:spcPts val="416"/>
              </a:spcBef>
              <a:spcAft>
                <a:spcPts val="0"/>
              </a:spcAft>
              <a:buClr>
                <a:schemeClr val="dk1"/>
              </a:buClr>
              <a:buSzPts val="2400"/>
              <a:buFont typeface="Arial"/>
              <a:buChar char="•"/>
              <a:defRPr sz="1997" b="0" i="0" u="none" strike="noStrike" cap="none">
                <a:solidFill>
                  <a:schemeClr val="dk1"/>
                </a:solidFill>
                <a:latin typeface="Calibri"/>
                <a:ea typeface="Calibri"/>
                <a:cs typeface="Calibri"/>
                <a:sym typeface="Calibri"/>
              </a:defRPr>
            </a:lvl2pPr>
            <a:lvl3pPr marL="1141034" marR="0" lvl="2" indent="-295824" algn="l" rtl="0">
              <a:lnSpc>
                <a:spcPct val="90000"/>
              </a:lnSpc>
              <a:spcBef>
                <a:spcPts val="416"/>
              </a:spcBef>
              <a:spcAft>
                <a:spcPts val="0"/>
              </a:spcAft>
              <a:buClr>
                <a:schemeClr val="dk1"/>
              </a:buClr>
              <a:buSzPts val="2000"/>
              <a:buFont typeface="Arial"/>
              <a:buChar char="•"/>
              <a:defRPr sz="1664" b="0" i="0" u="none" strike="noStrike" cap="none">
                <a:solidFill>
                  <a:schemeClr val="dk1"/>
                </a:solidFill>
                <a:latin typeface="Calibri"/>
                <a:ea typeface="Calibri"/>
                <a:cs typeface="Calibri"/>
                <a:sym typeface="Calibri"/>
              </a:defRPr>
            </a:lvl3pPr>
            <a:lvl4pPr marL="1521379" marR="0" lvl="3"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4pPr>
            <a:lvl5pPr marL="1901723" marR="0" lvl="4"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5pPr>
            <a:lvl6pPr marL="2282068" marR="0" lvl="5"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6pPr>
            <a:lvl7pPr marL="2662413" marR="0" lvl="6"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7pPr>
            <a:lvl8pPr marL="3042757" marR="0" lvl="7"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8pPr>
            <a:lvl9pPr marL="3423102" marR="0" lvl="8"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68074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g1b1a85a42385f3e4_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g1b1a85a42385f3e4_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1b1a85a42385f3e4_1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g1b1a85a42385f3e4_1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9" name="Google Shape;19;g1b1a85a42385f3e4_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1b1a85a42385f3e4_1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1b1a85a42385f3e4_1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3" name="Google Shape;23;g1b1a85a42385f3e4_1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4" name="Google Shape;24;g1b1a85a42385f3e4_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1b1a85a42385f3e4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g1b1a85a42385f3e4_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1b1a85a42385f3e4_2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g1b1a85a42385f3e4_2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g1b1a85a42385f3e4_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1b1a85a42385f3e4_2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4" name="Google Shape;34;g1b1a85a42385f3e4_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1b1a85a42385f3e4_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g1b1a85a42385f3e4_30"/>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8" name="Google Shape;38;g1b1a85a42385f3e4_30"/>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g1b1a85a42385f3e4_30"/>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0" name="Google Shape;40;g1b1a85a42385f3e4_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1b1a85a42385f3e4_3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3" name="Google Shape;43;g1b1a85a42385f3e4_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1b1a85a42385f3e4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1b1a85a42385f3e4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g1b1a85a42385f3e4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s-PY"/>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5.xml"/><Relationship Id="rId5" Type="http://schemas.openxmlformats.org/officeDocument/2006/relationships/chart" Target="../charts/char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mailto:magomezcruz@live.com" TargetMode="External"/><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themeOverride" Target="../theme/themeOverride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g309fca20012_0_10"/>
          <p:cNvSpPr txBox="1">
            <a:spLocks noGrp="1"/>
          </p:cNvSpPr>
          <p:nvPr>
            <p:ph type="ctrTitle"/>
          </p:nvPr>
        </p:nvSpPr>
        <p:spPr>
          <a:xfrm>
            <a:off x="925285" y="283029"/>
            <a:ext cx="11179629" cy="326071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8000"/>
              <a:buFont typeface="Arial"/>
              <a:buNone/>
            </a:pPr>
            <a:r>
              <a:rPr lang="es-MX" sz="6600" b="1" dirty="0">
                <a:solidFill>
                  <a:schemeClr val="lt1"/>
                </a:solidFill>
                <a:latin typeface="Montserrat"/>
              </a:rPr>
              <a:t>Coberteras de leguminosas: política pública para su apoyo y fomento</a:t>
            </a:r>
            <a:endParaRPr sz="3200" dirty="0">
              <a:solidFill>
                <a:schemeClr val="lt1"/>
              </a:solidFill>
              <a:latin typeface="Raleway"/>
              <a:ea typeface="Raleway"/>
              <a:cs typeface="Raleway"/>
              <a:sym typeface="Raleway"/>
            </a:endParaRPr>
          </a:p>
        </p:txBody>
      </p:sp>
      <p:sp>
        <p:nvSpPr>
          <p:cNvPr id="86" name="Google Shape;86;g309fca20012_0_10"/>
          <p:cNvSpPr txBox="1"/>
          <p:nvPr/>
        </p:nvSpPr>
        <p:spPr>
          <a:xfrm>
            <a:off x="6629200" y="3555850"/>
            <a:ext cx="5201700" cy="3012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Clr>
                <a:srgbClr val="262626"/>
              </a:buClr>
              <a:buSzPts val="8000"/>
              <a:buFont typeface="Arial"/>
              <a:buNone/>
            </a:pPr>
            <a:r>
              <a:rPr lang="es-PY" sz="2511" b="1" dirty="0">
                <a:solidFill>
                  <a:schemeClr val="lt1"/>
                </a:solidFill>
                <a:latin typeface="Raleway"/>
                <a:ea typeface="Raleway"/>
                <a:cs typeface="Raleway"/>
                <a:sym typeface="Raleway"/>
              </a:rPr>
              <a:t>Por: Manuel Ángel Gómez Cruz</a:t>
            </a:r>
            <a:endParaRPr b="1" dirty="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7"/>
        <p:cNvGrpSpPr/>
        <p:nvPr/>
      </p:nvGrpSpPr>
      <p:grpSpPr>
        <a:xfrm>
          <a:off x="0" y="0"/>
          <a:ext cx="0" cy="0"/>
          <a:chOff x="0" y="0"/>
          <a:chExt cx="0" cy="0"/>
        </a:xfrm>
      </p:grpSpPr>
      <p:sp>
        <p:nvSpPr>
          <p:cNvPr id="2" name="CuadroTexto 1">
            <a:extLst>
              <a:ext uri="{FF2B5EF4-FFF2-40B4-BE49-F238E27FC236}">
                <a16:creationId xmlns:a16="http://schemas.microsoft.com/office/drawing/2014/main" id="{C595A757-D525-D84C-7E88-0C456A2F40DD}"/>
              </a:ext>
            </a:extLst>
          </p:cNvPr>
          <p:cNvSpPr txBox="1"/>
          <p:nvPr/>
        </p:nvSpPr>
        <p:spPr>
          <a:xfrm rot="10800000" flipV="1">
            <a:off x="4643375" y="5581070"/>
            <a:ext cx="5708940" cy="307777"/>
          </a:xfrm>
          <a:prstGeom prst="rect">
            <a:avLst/>
          </a:prstGeom>
          <a:noFill/>
        </p:spPr>
        <p:txBody>
          <a:bodyPr wrap="square" rtlCol="0">
            <a:spAutoFit/>
          </a:bodyPr>
          <a:lstStyle/>
          <a:p>
            <a:pPr algn="ctr"/>
            <a:r>
              <a:rPr lang="es-MX" b="1" dirty="0">
                <a:solidFill>
                  <a:schemeClr val="tx1"/>
                </a:solidFill>
              </a:rPr>
              <a:t>Fuente: CIIDRI-UACh-CONAHCYT, julio, 2024 </a:t>
            </a:r>
          </a:p>
        </p:txBody>
      </p:sp>
      <p:sp>
        <p:nvSpPr>
          <p:cNvPr id="3" name="Rectángulo: esquinas redondeadas 4">
            <a:extLst>
              <a:ext uri="{FF2B5EF4-FFF2-40B4-BE49-F238E27FC236}">
                <a16:creationId xmlns:a16="http://schemas.microsoft.com/office/drawing/2014/main" id="{66A0E609-B1A2-C20F-1068-CF7DD76B8D87}"/>
              </a:ext>
            </a:extLst>
          </p:cNvPr>
          <p:cNvSpPr txBox="1"/>
          <p:nvPr/>
        </p:nvSpPr>
        <p:spPr>
          <a:xfrm>
            <a:off x="163286" y="1273629"/>
            <a:ext cx="3145971" cy="2061027"/>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78931" tIns="0" rIns="178931" bIns="0" numCol="1" spcCol="1270" anchor="ctr" anchorCtr="0">
            <a:noAutofit/>
          </a:bodyPr>
          <a:lstStyle/>
          <a:p>
            <a:pPr marL="0" lvl="0" indent="0" algn="ctr" defTabSz="1066800">
              <a:lnSpc>
                <a:spcPct val="90000"/>
              </a:lnSpc>
              <a:spcBef>
                <a:spcPct val="0"/>
              </a:spcBef>
              <a:spcAft>
                <a:spcPct val="35000"/>
              </a:spcAft>
              <a:buNone/>
            </a:pPr>
            <a:r>
              <a:rPr lang="es-MX" sz="2000" b="1" kern="1200" dirty="0">
                <a:solidFill>
                  <a:schemeClr val="tx1"/>
                </a:solidFill>
                <a:latin typeface="Trebuchet MS" panose="020B0603020202020204" pitchFamily="34" charset="0"/>
              </a:rPr>
              <a:t>Leguminosas locales: </a:t>
            </a:r>
          </a:p>
          <a:p>
            <a:pPr marL="0" lvl="0" indent="0" algn="ctr" defTabSz="1066800">
              <a:lnSpc>
                <a:spcPct val="90000"/>
              </a:lnSpc>
              <a:spcBef>
                <a:spcPct val="0"/>
              </a:spcBef>
              <a:spcAft>
                <a:spcPct val="35000"/>
              </a:spcAft>
              <a:buNone/>
            </a:pPr>
            <a:r>
              <a:rPr lang="es-MX" sz="2000" kern="1200" dirty="0">
                <a:solidFill>
                  <a:schemeClr val="tx1"/>
                </a:solidFill>
              </a:rPr>
              <a:t>Frijol de chivo, frijol de toro, frijol </a:t>
            </a:r>
            <a:r>
              <a:rPr lang="es-MX" sz="2000" kern="1200" dirty="0" err="1">
                <a:solidFill>
                  <a:schemeClr val="tx1"/>
                </a:solidFill>
              </a:rPr>
              <a:t>tancolillo</a:t>
            </a:r>
            <a:r>
              <a:rPr lang="es-MX" sz="2000" kern="1200" dirty="0">
                <a:solidFill>
                  <a:schemeClr val="tx1"/>
                </a:solidFill>
              </a:rPr>
              <a:t>, frijol mini, otras.</a:t>
            </a:r>
          </a:p>
        </p:txBody>
      </p:sp>
      <p:graphicFrame>
        <p:nvGraphicFramePr>
          <p:cNvPr id="4" name="Gráfico 3">
            <a:extLst>
              <a:ext uri="{FF2B5EF4-FFF2-40B4-BE49-F238E27FC236}">
                <a16:creationId xmlns:a16="http://schemas.microsoft.com/office/drawing/2014/main" id="{4812F409-9E05-3B83-5E85-7787A28D8162}"/>
              </a:ext>
            </a:extLst>
          </p:cNvPr>
          <p:cNvGraphicFramePr>
            <a:graphicFrameLocks/>
          </p:cNvGraphicFramePr>
          <p:nvPr>
            <p:extLst>
              <p:ext uri="{D42A27DB-BD31-4B8C-83A1-F6EECF244321}">
                <p14:modId xmlns:p14="http://schemas.microsoft.com/office/powerpoint/2010/main" val="1472311252"/>
              </p:ext>
            </p:extLst>
          </p:nvPr>
        </p:nvGraphicFramePr>
        <p:xfrm>
          <a:off x="3505201" y="0"/>
          <a:ext cx="8686800" cy="55408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22441668"/>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CuadroTexto 1">
            <a:extLst>
              <a:ext uri="{FF2B5EF4-FFF2-40B4-BE49-F238E27FC236}">
                <a16:creationId xmlns:a16="http://schemas.microsoft.com/office/drawing/2014/main" id="{4196E9D9-C43F-D45F-86A0-B1F27182607E}"/>
              </a:ext>
            </a:extLst>
          </p:cNvPr>
          <p:cNvSpPr txBox="1"/>
          <p:nvPr/>
        </p:nvSpPr>
        <p:spPr>
          <a:xfrm>
            <a:off x="414504" y="263417"/>
            <a:ext cx="11645415" cy="1075487"/>
          </a:xfrm>
          <a:prstGeom prst="rect">
            <a:avLst/>
          </a:prstGeom>
          <a:noFill/>
        </p:spPr>
        <p:txBody>
          <a:bodyPr wrap="square">
            <a:spAutoFit/>
          </a:bodyPr>
          <a:lstStyle/>
          <a:p>
            <a:pPr marL="0" marR="0" indent="0" algn="ctr">
              <a:lnSpc>
                <a:spcPct val="119000"/>
              </a:lnSpc>
              <a:spcBef>
                <a:spcPts val="0"/>
              </a:spcBef>
              <a:spcAft>
                <a:spcPts val="0"/>
              </a:spcAft>
            </a:pPr>
            <a:r>
              <a:rPr lang="es-MX" sz="2400" b="1" kern="1400" dirty="0">
                <a:ln>
                  <a:noFill/>
                </a:ln>
                <a:effectLst/>
                <a:latin typeface="Amasis MT Pro Medium" panose="02040604050005020304" pitchFamily="18" charset="0"/>
              </a:rPr>
              <a:t> </a:t>
            </a:r>
            <a:r>
              <a:rPr lang="es-MX" sz="2800" b="1" dirty="0">
                <a:latin typeface="Amasis MT Pro Black" panose="02040A04050005020304" pitchFamily="18" charset="0"/>
                <a:ea typeface="+mj-ea"/>
              </a:rPr>
              <a:t>PRINCIPALES RAZONES POR LAS QUE LOS PRODUCTORES NO SIEMBRAN LEGUMINOSAS</a:t>
            </a:r>
          </a:p>
        </p:txBody>
      </p:sp>
      <p:graphicFrame>
        <p:nvGraphicFramePr>
          <p:cNvPr id="3" name="Diagrama 2">
            <a:extLst>
              <a:ext uri="{FF2B5EF4-FFF2-40B4-BE49-F238E27FC236}">
                <a16:creationId xmlns:a16="http://schemas.microsoft.com/office/drawing/2014/main" id="{7FFDE1AE-CEB2-D408-1682-C8445FFA3ED0}"/>
              </a:ext>
            </a:extLst>
          </p:cNvPr>
          <p:cNvGraphicFramePr/>
          <p:nvPr>
            <p:extLst>
              <p:ext uri="{D42A27DB-BD31-4B8C-83A1-F6EECF244321}">
                <p14:modId xmlns:p14="http://schemas.microsoft.com/office/powerpoint/2010/main" val="470722868"/>
              </p:ext>
            </p:extLst>
          </p:nvPr>
        </p:nvGraphicFramePr>
        <p:xfrm>
          <a:off x="173310" y="1320801"/>
          <a:ext cx="11845379" cy="520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37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51AF0E3-5BCF-219C-16E0-2E63C6D5FCDA}"/>
              </a:ext>
            </a:extLst>
          </p:cNvPr>
          <p:cNvGraphicFramePr/>
          <p:nvPr>
            <p:extLst>
              <p:ext uri="{D42A27DB-BD31-4B8C-83A1-F6EECF244321}">
                <p14:modId xmlns:p14="http://schemas.microsoft.com/office/powerpoint/2010/main" val="431316999"/>
              </p:ext>
            </p:extLst>
          </p:nvPr>
        </p:nvGraphicFramePr>
        <p:xfrm>
          <a:off x="0" y="1611983"/>
          <a:ext cx="6762750" cy="4945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4D19BC1-6557-D94D-355D-632C411BD9A0}"/>
              </a:ext>
            </a:extLst>
          </p:cNvPr>
          <p:cNvSpPr txBox="1"/>
          <p:nvPr/>
        </p:nvSpPr>
        <p:spPr>
          <a:xfrm>
            <a:off x="419267" y="327076"/>
            <a:ext cx="11610807" cy="1075487"/>
          </a:xfrm>
          <a:prstGeom prst="rect">
            <a:avLst/>
          </a:prstGeom>
          <a:solidFill>
            <a:schemeClr val="accent6">
              <a:lumMod val="20000"/>
              <a:lumOff val="80000"/>
            </a:schemeClr>
          </a:solidFill>
        </p:spPr>
        <p:txBody>
          <a:bodyPr wrap="square">
            <a:spAutoFit/>
          </a:bodyPr>
          <a:lstStyle/>
          <a:p>
            <a:pPr marL="0" marR="0" indent="0" algn="ctr">
              <a:lnSpc>
                <a:spcPct val="119000"/>
              </a:lnSpc>
              <a:spcBef>
                <a:spcPts val="0"/>
              </a:spcBef>
              <a:spcAft>
                <a:spcPts val="0"/>
              </a:spcAft>
            </a:pPr>
            <a:r>
              <a:rPr lang="es-MX" sz="2800" b="1" dirty="0">
                <a:latin typeface="Amasis MT Pro Black" panose="02040A04050005020304" pitchFamily="18" charset="0"/>
                <a:ea typeface="+mj-ea"/>
              </a:rPr>
              <a:t>¿CUÁNDO RESULTA MÁS FÁCIL QUE LOS PRODUCTORES SE INTERESEN POR SEMBRAR PLANTAS LEGUMINOSAS?</a:t>
            </a:r>
          </a:p>
        </p:txBody>
      </p:sp>
      <p:pic>
        <p:nvPicPr>
          <p:cNvPr id="4" name="Imagen 3">
            <a:extLst>
              <a:ext uri="{FF2B5EF4-FFF2-40B4-BE49-F238E27FC236}">
                <a16:creationId xmlns:a16="http://schemas.microsoft.com/office/drawing/2014/main" id="{C1F22C1B-3B95-418C-288C-B74663DE3E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300" y="1400176"/>
            <a:ext cx="5438774" cy="5457824"/>
          </a:xfrm>
          <a:prstGeom prst="rect">
            <a:avLst/>
          </a:prstGeom>
          <a:solidFill>
            <a:schemeClr val="accent6">
              <a:lumMod val="20000"/>
              <a:lumOff val="80000"/>
            </a:schemeClr>
          </a:solidFill>
        </p:spPr>
      </p:pic>
    </p:spTree>
    <p:extLst>
      <p:ext uri="{BB962C8B-B14F-4D97-AF65-F5344CB8AC3E}">
        <p14:creationId xmlns:p14="http://schemas.microsoft.com/office/powerpoint/2010/main" val="402343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CuadroTexto 1">
            <a:extLst>
              <a:ext uri="{FF2B5EF4-FFF2-40B4-BE49-F238E27FC236}">
                <a16:creationId xmlns:a16="http://schemas.microsoft.com/office/drawing/2014/main" id="{664912D8-763C-7E37-ED43-1178E86B6887}"/>
              </a:ext>
            </a:extLst>
          </p:cNvPr>
          <p:cNvSpPr txBox="1"/>
          <p:nvPr/>
        </p:nvSpPr>
        <p:spPr>
          <a:xfrm>
            <a:off x="264298" y="1149102"/>
            <a:ext cx="9252895" cy="4832092"/>
          </a:xfrm>
          <a:prstGeom prst="rect">
            <a:avLst/>
          </a:prstGeom>
          <a:noFill/>
        </p:spPr>
        <p:txBody>
          <a:bodyPr wrap="square">
            <a:spAutoFit/>
          </a:bodyPr>
          <a:lstStyle/>
          <a:p>
            <a:pPr marL="12700" marR="499109" algn="just">
              <a:spcBef>
                <a:spcPts val="795"/>
              </a:spcBef>
            </a:pPr>
            <a:r>
              <a:rPr lang="es-MX" sz="2800" dirty="0">
                <a:solidFill>
                  <a:srgbClr val="000000"/>
                </a:solidFill>
                <a:latin typeface="Times New Roman" panose="02020603050405020304" pitchFamily="18" charset="0"/>
                <a:ea typeface="Montserrat" panose="00000500000000000000" pitchFamily="2" charset="0"/>
                <a:cs typeface="Times New Roman" panose="02020603050405020304" pitchFamily="18" charset="0"/>
              </a:rPr>
              <a:t>Las acciones más relevantes de política pública que pueden favorecer la adopción de leguminosas son: programas de sensibilización y capacitación en tecnologías agroecológicas, establecimiento de parcelas demostrativas, apoyar el servicio de extensionismo con una orientación para promover y apoyar la adopción de leguminosas, apoyo de financiamiento y créditos, pláticas sobre las bondades de las leguminosas a nivel de comunidad,  organizaciones de productores/as y favorecer el financiamiento en las universidades y centros de investigación para el estudio de dichas coberteras vivas.</a:t>
            </a:r>
          </a:p>
        </p:txBody>
      </p:sp>
      <p:sp>
        <p:nvSpPr>
          <p:cNvPr id="3" name="CuadroTexto 2">
            <a:extLst>
              <a:ext uri="{FF2B5EF4-FFF2-40B4-BE49-F238E27FC236}">
                <a16:creationId xmlns:a16="http://schemas.microsoft.com/office/drawing/2014/main" id="{9E13783B-871E-C7C1-9D51-5A5674E7E432}"/>
              </a:ext>
            </a:extLst>
          </p:cNvPr>
          <p:cNvSpPr txBox="1"/>
          <p:nvPr/>
        </p:nvSpPr>
        <p:spPr>
          <a:xfrm>
            <a:off x="725934" y="128774"/>
            <a:ext cx="8552644" cy="707886"/>
          </a:xfrm>
          <a:prstGeom prst="rect">
            <a:avLst/>
          </a:prstGeom>
          <a:solidFill>
            <a:srgbClr val="FFC000"/>
          </a:solidFill>
        </p:spPr>
        <p:txBody>
          <a:bodyPr wrap="square" rtlCol="0">
            <a:spAutoFit/>
          </a:bodyPr>
          <a:lstStyle/>
          <a:p>
            <a:pPr algn="ctr"/>
            <a:r>
              <a:rPr lang="es-MX" sz="4000" b="1" dirty="0">
                <a:latin typeface="Amasis MT Pro Black" panose="02040A04050005020304" pitchFamily="18" charset="0"/>
                <a:ea typeface="+mj-ea"/>
              </a:rPr>
              <a:t>Conclusión </a:t>
            </a:r>
          </a:p>
        </p:txBody>
      </p:sp>
      <p:pic>
        <p:nvPicPr>
          <p:cNvPr id="4" name="Imagen 3">
            <a:extLst>
              <a:ext uri="{FF2B5EF4-FFF2-40B4-BE49-F238E27FC236}">
                <a16:creationId xmlns:a16="http://schemas.microsoft.com/office/drawing/2014/main" id="{352CB0FF-45E0-A1BF-DB5C-F2FA81C5FB35}"/>
              </a:ext>
            </a:extLst>
          </p:cNvPr>
          <p:cNvPicPr>
            <a:picLocks noChangeAspect="1"/>
          </p:cNvPicPr>
          <p:nvPr/>
        </p:nvPicPr>
        <p:blipFill>
          <a:blip r:embed="rId3"/>
          <a:stretch>
            <a:fillRect/>
          </a:stretch>
        </p:blipFill>
        <p:spPr>
          <a:xfrm>
            <a:off x="9255761" y="0"/>
            <a:ext cx="2936239" cy="3912886"/>
          </a:xfrm>
          <a:prstGeom prst="rect">
            <a:avLst/>
          </a:prstGeom>
        </p:spPr>
      </p:pic>
      <p:pic>
        <p:nvPicPr>
          <p:cNvPr id="6" name="Imagen 5">
            <a:extLst>
              <a:ext uri="{FF2B5EF4-FFF2-40B4-BE49-F238E27FC236}">
                <a16:creationId xmlns:a16="http://schemas.microsoft.com/office/drawing/2014/main" id="{25298A5A-A82A-CFD5-7CDA-7A3D03AD9141}"/>
              </a:ext>
            </a:extLst>
          </p:cNvPr>
          <p:cNvPicPr>
            <a:picLocks noChangeAspect="1"/>
          </p:cNvPicPr>
          <p:nvPr/>
        </p:nvPicPr>
        <p:blipFill>
          <a:blip r:embed="rId4"/>
          <a:stretch>
            <a:fillRect/>
          </a:stretch>
        </p:blipFill>
        <p:spPr>
          <a:xfrm>
            <a:off x="9105858" y="3958177"/>
            <a:ext cx="3106355" cy="2325295"/>
          </a:xfrm>
          <a:prstGeom prst="rect">
            <a:avLst/>
          </a:prstGeom>
        </p:spPr>
      </p:pic>
    </p:spTree>
    <p:extLst>
      <p:ext uri="{BB962C8B-B14F-4D97-AF65-F5344CB8AC3E}">
        <p14:creationId xmlns:p14="http://schemas.microsoft.com/office/powerpoint/2010/main" val="455537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CD1D26-9F55-2410-1C00-5374E9D19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800" y="1160780"/>
            <a:ext cx="7609840" cy="5707380"/>
          </a:xfrm>
          <a:prstGeom prst="rect">
            <a:avLst/>
          </a:prstGeom>
        </p:spPr>
      </p:pic>
      <p:sp>
        <p:nvSpPr>
          <p:cNvPr id="9" name="CuadroTexto 8">
            <a:extLst>
              <a:ext uri="{FF2B5EF4-FFF2-40B4-BE49-F238E27FC236}">
                <a16:creationId xmlns:a16="http://schemas.microsoft.com/office/drawing/2014/main" id="{0B539C9B-F6A7-B2BD-399C-8A6E1E71FF9C}"/>
              </a:ext>
            </a:extLst>
          </p:cNvPr>
          <p:cNvSpPr txBox="1"/>
          <p:nvPr/>
        </p:nvSpPr>
        <p:spPr>
          <a:xfrm>
            <a:off x="0" y="1432560"/>
            <a:ext cx="4590652" cy="4334037"/>
          </a:xfrm>
          <a:prstGeom prst="rect">
            <a:avLst/>
          </a:prstGeom>
          <a:solidFill>
            <a:schemeClr val="bg1">
              <a:alpha val="52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2400" b="1" spc="50" dirty="0">
                <a:ln w="9525" cmpd="sng">
                  <a:solidFill>
                    <a:schemeClr val="accent1"/>
                  </a:solidFill>
                  <a:prstDash val="solid"/>
                </a:ln>
                <a:solidFill>
                  <a:schemeClr val="tx1"/>
                </a:solidFill>
                <a:effectLst>
                  <a:glow rad="38100">
                    <a:schemeClr val="accent1">
                      <a:alpha val="40000"/>
                    </a:schemeClr>
                  </a:glow>
                </a:effectLst>
                <a:latin typeface="+mj-lt"/>
              </a:rPr>
              <a:t>GRACIAS!!!!!!!!!!</a:t>
            </a:r>
          </a:p>
          <a:p>
            <a:pPr algn="ctr"/>
            <a:r>
              <a:rPr lang="es-ES" sz="2400" b="1" spc="50" dirty="0">
                <a:ln w="9525" cmpd="sng">
                  <a:solidFill>
                    <a:schemeClr val="accent1"/>
                  </a:solidFill>
                  <a:prstDash val="solid"/>
                </a:ln>
                <a:solidFill>
                  <a:schemeClr val="tx1"/>
                </a:solidFill>
                <a:effectLst>
                  <a:glow rad="38100">
                    <a:schemeClr val="accent1">
                      <a:alpha val="40000"/>
                    </a:schemeClr>
                  </a:glow>
                </a:effectLst>
                <a:latin typeface="+mj-lt"/>
              </a:rPr>
              <a:t>-Dr. Manuel Ángel Gómez Cruz</a:t>
            </a:r>
          </a:p>
          <a:p>
            <a:pPr algn="ctr"/>
            <a:r>
              <a:rPr lang="es-ES" sz="2400" b="1" spc="50" dirty="0">
                <a:ln w="9525" cmpd="sng">
                  <a:solidFill>
                    <a:schemeClr val="accent1"/>
                  </a:solidFill>
                  <a:prstDash val="solid"/>
                </a:ln>
                <a:solidFill>
                  <a:schemeClr val="tx1"/>
                </a:solidFill>
                <a:effectLst>
                  <a:glow rad="38100">
                    <a:schemeClr val="accent1">
                      <a:alpha val="40000"/>
                    </a:schemeClr>
                  </a:glow>
                </a:effectLst>
                <a:latin typeface="+mj-lt"/>
              </a:rPr>
              <a:t>-M.C. Laura Gómez Tovar</a:t>
            </a:r>
          </a:p>
          <a:p>
            <a:pPr algn="ctr"/>
            <a:r>
              <a:rPr lang="es-ES" sz="2400" b="1" spc="50" dirty="0">
                <a:ln w="9525" cmpd="sng">
                  <a:solidFill>
                    <a:schemeClr val="accent1"/>
                  </a:solidFill>
                  <a:prstDash val="solid"/>
                </a:ln>
                <a:solidFill>
                  <a:schemeClr val="tx1"/>
                </a:solidFill>
                <a:effectLst>
                  <a:glow rad="38100">
                    <a:schemeClr val="accent1">
                      <a:alpha val="40000"/>
                    </a:schemeClr>
                  </a:glow>
                </a:effectLst>
                <a:latin typeface="+mj-lt"/>
              </a:rPr>
              <a:t>-Ing. Rosa Gloria García Bautista</a:t>
            </a:r>
          </a:p>
          <a:p>
            <a:pPr algn="ctr"/>
            <a:endParaRPr lang="es-ES" sz="2400" b="1" spc="50" dirty="0">
              <a:ln w="9525" cmpd="sng">
                <a:solidFill>
                  <a:schemeClr val="accent1"/>
                </a:solidFill>
                <a:prstDash val="solid"/>
              </a:ln>
              <a:solidFill>
                <a:schemeClr val="tx1"/>
              </a:solidFill>
              <a:effectLst>
                <a:glow rad="38100">
                  <a:schemeClr val="accent1">
                    <a:alpha val="40000"/>
                  </a:schemeClr>
                </a:glow>
              </a:effectLst>
              <a:latin typeface="+mj-lt"/>
            </a:endParaRPr>
          </a:p>
          <a:p>
            <a:pPr algn="ctr"/>
            <a:r>
              <a:rPr lang="es-MX" sz="2400" b="1" dirty="0">
                <a:solidFill>
                  <a:schemeClr val="tx2">
                    <a:lumMod val="75000"/>
                  </a:schemeClr>
                </a:solidFill>
              </a:rPr>
              <a:t>Celular 595 95 70 513</a:t>
            </a:r>
          </a:p>
          <a:p>
            <a:pPr algn="ctr"/>
            <a:r>
              <a:rPr lang="es-MX" sz="2400" b="1" dirty="0">
                <a:solidFill>
                  <a:schemeClr val="tx2">
                    <a:lumMod val="75000"/>
                  </a:schemeClr>
                </a:solidFill>
                <a:hlinkClick r:id="rId3">
                  <a:extLst>
                    <a:ext uri="{A12FA001-AC4F-418D-AE19-62706E023703}">
                      <ahyp:hlinkClr xmlns:ahyp="http://schemas.microsoft.com/office/drawing/2018/hyperlinkcolor" val="tx"/>
                    </a:ext>
                  </a:extLst>
                </a:hlinkClick>
              </a:rPr>
              <a:t>magomezcruz@live.com</a:t>
            </a:r>
            <a:endParaRPr lang="es-MX" sz="2400" b="1" dirty="0">
              <a:solidFill>
                <a:schemeClr val="tx2">
                  <a:lumMod val="75000"/>
                </a:schemeClr>
              </a:solidFill>
            </a:endParaRPr>
          </a:p>
          <a:p>
            <a:pPr algn="ctr"/>
            <a:endParaRPr lang="es-MX" sz="2400" b="1" dirty="0">
              <a:solidFill>
                <a:schemeClr val="tx2">
                  <a:lumMod val="75000"/>
                </a:schemeClr>
              </a:solidFill>
            </a:endParaRPr>
          </a:p>
          <a:p>
            <a:pPr algn="ctr"/>
            <a:r>
              <a:rPr lang="es-MX" sz="2400" b="1" dirty="0">
                <a:solidFill>
                  <a:schemeClr val="tx2">
                    <a:lumMod val="75000"/>
                  </a:schemeClr>
                </a:solidFill>
              </a:rPr>
              <a:t>911 AGROECOLÓGICO </a:t>
            </a:r>
          </a:p>
          <a:p>
            <a:pPr algn="ctr"/>
            <a:r>
              <a:rPr lang="es-MX" sz="2400" b="1" dirty="0">
                <a:solidFill>
                  <a:schemeClr val="tx2">
                    <a:lumMod val="75000"/>
                  </a:schemeClr>
                </a:solidFill>
              </a:rPr>
              <a:t>7661120389</a:t>
            </a:r>
          </a:p>
          <a:p>
            <a:pPr algn="ctr"/>
            <a:endParaRPr lang="es-ES" sz="3000" b="1" spc="50" dirty="0">
              <a:ln w="9525" cmpd="sng">
                <a:solidFill>
                  <a:schemeClr val="accent1"/>
                </a:solidFill>
                <a:prstDash val="solid"/>
              </a:ln>
              <a:solidFill>
                <a:schemeClr val="tx1"/>
              </a:solidFill>
              <a:effectLst>
                <a:glow rad="38100">
                  <a:schemeClr val="accent1">
                    <a:alpha val="40000"/>
                  </a:schemeClr>
                </a:glow>
              </a:effectLst>
              <a:latin typeface="+mj-lt"/>
            </a:endParaRPr>
          </a:p>
        </p:txBody>
      </p:sp>
      <p:pic>
        <p:nvPicPr>
          <p:cNvPr id="2" name="Imagen 1">
            <a:extLst>
              <a:ext uri="{FF2B5EF4-FFF2-40B4-BE49-F238E27FC236}">
                <a16:creationId xmlns:a16="http://schemas.microsoft.com/office/drawing/2014/main" id="{A7887E3F-4937-98D1-50A9-982242F63FF8}"/>
              </a:ext>
            </a:extLst>
          </p:cNvPr>
          <p:cNvPicPr>
            <a:picLocks noChangeAspect="1"/>
          </p:cNvPicPr>
          <p:nvPr/>
        </p:nvPicPr>
        <p:blipFill>
          <a:blip r:embed="rId4"/>
          <a:stretch>
            <a:fillRect/>
          </a:stretch>
        </p:blipFill>
        <p:spPr>
          <a:xfrm>
            <a:off x="5852137" y="0"/>
            <a:ext cx="1267964" cy="1258606"/>
          </a:xfrm>
          <a:prstGeom prst="rect">
            <a:avLst/>
          </a:prstGeom>
        </p:spPr>
      </p:pic>
      <p:pic>
        <p:nvPicPr>
          <p:cNvPr id="3" name="Imagen 2">
            <a:extLst>
              <a:ext uri="{FF2B5EF4-FFF2-40B4-BE49-F238E27FC236}">
                <a16:creationId xmlns:a16="http://schemas.microsoft.com/office/drawing/2014/main" id="{1E5A0D3E-9330-0D27-8486-F8EA62890E0C}"/>
              </a:ext>
            </a:extLst>
          </p:cNvPr>
          <p:cNvPicPr>
            <a:picLocks noChangeAspect="1"/>
          </p:cNvPicPr>
          <p:nvPr/>
        </p:nvPicPr>
        <p:blipFill>
          <a:blip r:embed="rId5"/>
          <a:stretch>
            <a:fillRect/>
          </a:stretch>
        </p:blipFill>
        <p:spPr>
          <a:xfrm>
            <a:off x="8843162" y="146317"/>
            <a:ext cx="1321599" cy="1194803"/>
          </a:xfrm>
          <a:prstGeom prst="rect">
            <a:avLst/>
          </a:prstGeom>
        </p:spPr>
      </p:pic>
      <p:pic>
        <p:nvPicPr>
          <p:cNvPr id="4" name="Picture 6">
            <a:extLst>
              <a:ext uri="{FF2B5EF4-FFF2-40B4-BE49-F238E27FC236}">
                <a16:creationId xmlns:a16="http://schemas.microsoft.com/office/drawing/2014/main" id="{BB094FD8-369F-76A1-C8EF-0B41EF2C780F}"/>
              </a:ext>
            </a:extLst>
          </p:cNvPr>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582273" y="199997"/>
            <a:ext cx="3163614" cy="7519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4828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F8815-93A1-6F6C-7D52-030FADB892CE}"/>
              </a:ext>
            </a:extLst>
          </p:cNvPr>
          <p:cNvSpPr>
            <a:spLocks noGrp="1"/>
          </p:cNvSpPr>
          <p:nvPr>
            <p:ph type="title"/>
          </p:nvPr>
        </p:nvSpPr>
        <p:spPr>
          <a:xfrm>
            <a:off x="1247726" y="180952"/>
            <a:ext cx="9538074" cy="579728"/>
          </a:xfrm>
        </p:spPr>
        <p:txBody>
          <a:bodyPr/>
          <a:lstStyle/>
          <a:p>
            <a:r>
              <a:rPr lang="es-MX" sz="4492" dirty="0">
                <a:solidFill>
                  <a:schemeClr val="tx1"/>
                </a:solidFill>
                <a:latin typeface="Berlin Sans FB Demi" panose="020E0802020502020306" pitchFamily="34" charset="0"/>
                <a:cs typeface="Aharoni" panose="02010803020104030203" pitchFamily="2" charset="-79"/>
              </a:rPr>
              <a:t>Antecedentes</a:t>
            </a:r>
            <a:r>
              <a:rPr lang="es-MX" dirty="0">
                <a:latin typeface="Berlin Sans FB Demi" panose="020E0802020502020306" pitchFamily="34" charset="0"/>
                <a:cs typeface="Aharoni" panose="02010803020104030203" pitchFamily="2" charset="-79"/>
              </a:rPr>
              <a:t> </a:t>
            </a:r>
          </a:p>
        </p:txBody>
      </p:sp>
      <p:sp>
        <p:nvSpPr>
          <p:cNvPr id="6" name="Marcador de texto 2">
            <a:extLst>
              <a:ext uri="{FF2B5EF4-FFF2-40B4-BE49-F238E27FC236}">
                <a16:creationId xmlns:a16="http://schemas.microsoft.com/office/drawing/2014/main" id="{DAD29BD2-3856-3EEE-F463-480128057A4D}"/>
              </a:ext>
            </a:extLst>
          </p:cNvPr>
          <p:cNvSpPr txBox="1">
            <a:spLocks/>
          </p:cNvSpPr>
          <p:nvPr/>
        </p:nvSpPr>
        <p:spPr>
          <a:xfrm>
            <a:off x="339634" y="889034"/>
            <a:ext cx="11721737" cy="4259910"/>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380345" marR="0" lvl="0" indent="-190172" algn="ctr" rtl="0">
              <a:lnSpc>
                <a:spcPct val="90000"/>
              </a:lnSpc>
              <a:spcBef>
                <a:spcPts val="832"/>
              </a:spcBef>
              <a:spcAft>
                <a:spcPts val="0"/>
              </a:spcAft>
              <a:buClr>
                <a:schemeClr val="lt1"/>
              </a:buClr>
              <a:buSzPts val="2400"/>
              <a:buFont typeface="Arial"/>
              <a:buNone/>
              <a:defRPr sz="1997" b="0" i="0" u="none" strike="noStrike" cap="none">
                <a:solidFill>
                  <a:schemeClr val="lt1"/>
                </a:solidFill>
                <a:latin typeface="Montserrat SemiBold"/>
                <a:ea typeface="Montserrat SemiBold"/>
                <a:cs typeface="Montserrat SemiBold"/>
                <a:sym typeface="Montserrat SemiBold"/>
              </a:defRPr>
            </a:lvl1pPr>
            <a:lvl2pPr marL="760689" marR="0" lvl="1" indent="-316954" algn="l" rtl="0">
              <a:lnSpc>
                <a:spcPct val="90000"/>
              </a:lnSpc>
              <a:spcBef>
                <a:spcPts val="416"/>
              </a:spcBef>
              <a:spcAft>
                <a:spcPts val="0"/>
              </a:spcAft>
              <a:buClr>
                <a:schemeClr val="dk1"/>
              </a:buClr>
              <a:buSzPts val="2400"/>
              <a:buFont typeface="Arial"/>
              <a:buChar char="•"/>
              <a:defRPr sz="1997" b="0" i="0" u="none" strike="noStrike" cap="none">
                <a:solidFill>
                  <a:schemeClr val="dk1"/>
                </a:solidFill>
                <a:latin typeface="Calibri"/>
                <a:ea typeface="Calibri"/>
                <a:cs typeface="Calibri"/>
                <a:sym typeface="Calibri"/>
              </a:defRPr>
            </a:lvl2pPr>
            <a:lvl3pPr marL="1141034" marR="0" lvl="2" indent="-295824" algn="l" rtl="0">
              <a:lnSpc>
                <a:spcPct val="90000"/>
              </a:lnSpc>
              <a:spcBef>
                <a:spcPts val="416"/>
              </a:spcBef>
              <a:spcAft>
                <a:spcPts val="0"/>
              </a:spcAft>
              <a:buClr>
                <a:schemeClr val="dk1"/>
              </a:buClr>
              <a:buSzPts val="2000"/>
              <a:buFont typeface="Arial"/>
              <a:buChar char="•"/>
              <a:defRPr sz="1664" b="0" i="0" u="none" strike="noStrike" cap="none">
                <a:solidFill>
                  <a:schemeClr val="dk1"/>
                </a:solidFill>
                <a:latin typeface="Calibri"/>
                <a:ea typeface="Calibri"/>
                <a:cs typeface="Calibri"/>
                <a:sym typeface="Calibri"/>
              </a:defRPr>
            </a:lvl3pPr>
            <a:lvl4pPr marL="1521379" marR="0" lvl="3"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4pPr>
            <a:lvl5pPr marL="1901723" marR="0" lvl="4"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5pPr>
            <a:lvl6pPr marL="2282068" marR="0" lvl="5"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6pPr>
            <a:lvl7pPr marL="2662413" marR="0" lvl="6"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7pPr>
            <a:lvl8pPr marL="3042757" marR="0" lvl="7"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8pPr>
            <a:lvl9pPr marL="3423102" marR="0" lvl="8"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9pPr>
          </a:lstStyle>
          <a:p>
            <a:pPr marL="228600" indent="0" algn="just">
              <a:lnSpc>
                <a:spcPct val="150000"/>
              </a:lnSpc>
            </a:pPr>
            <a:r>
              <a:rPr lang="es-MX" sz="3400" dirty="0">
                <a:solidFill>
                  <a:schemeClr val="tx1"/>
                </a:solidFill>
                <a:latin typeface="Aptos" panose="020B0004020202020204" pitchFamily="34" charset="0"/>
                <a:ea typeface="Microsoft YaHei UI" panose="020B0503020204020204" pitchFamily="34" charset="-122"/>
              </a:rPr>
              <a:t>1. Trabajos del CIIDRI-UACh en el Norte de Veracruz</a:t>
            </a:r>
          </a:p>
          <a:p>
            <a:pPr marL="228600" indent="0" algn="just">
              <a:lnSpc>
                <a:spcPct val="150000"/>
              </a:lnSpc>
            </a:pPr>
            <a:r>
              <a:rPr lang="es-MX" sz="3400" dirty="0">
                <a:solidFill>
                  <a:schemeClr val="tx1"/>
                </a:solidFill>
                <a:latin typeface="Aptos" panose="020B0004020202020204" pitchFamily="34" charset="0"/>
                <a:ea typeface="Microsoft YaHei UI" panose="020B0503020204020204" pitchFamily="34" charset="-122"/>
              </a:rPr>
              <a:t>2. Decreto presidencial del glifosato.</a:t>
            </a:r>
          </a:p>
          <a:p>
            <a:pPr marL="228600" indent="0" algn="just">
              <a:lnSpc>
                <a:spcPct val="150000"/>
              </a:lnSpc>
            </a:pPr>
            <a:r>
              <a:rPr lang="es-MX" sz="3400" dirty="0">
                <a:solidFill>
                  <a:schemeClr val="tx1"/>
                </a:solidFill>
                <a:latin typeface="Aptos" panose="020B0004020202020204" pitchFamily="34" charset="0"/>
                <a:ea typeface="Microsoft YaHei UI" panose="020B0503020204020204" pitchFamily="34" charset="-122"/>
              </a:rPr>
              <a:t>3. Proyecto glifosato, problemas en Chapingo, propuesta CONAHCYT.</a:t>
            </a:r>
          </a:p>
          <a:p>
            <a:pPr marL="228600" indent="0" algn="just">
              <a:lnSpc>
                <a:spcPct val="150000"/>
              </a:lnSpc>
            </a:pPr>
            <a:r>
              <a:rPr lang="es-MX" sz="3400" dirty="0">
                <a:solidFill>
                  <a:schemeClr val="tx1"/>
                </a:solidFill>
                <a:latin typeface="Aptos" panose="020B0004020202020204" pitchFamily="34" charset="0"/>
                <a:ea typeface="Microsoft YaHei UI" panose="020B0503020204020204" pitchFamily="34" charset="-122"/>
              </a:rPr>
              <a:t>4. Discusión durante 8 meses, aprobación de 2 proyectos en el 2022 y un proyecto para el 2023-2024.</a:t>
            </a:r>
          </a:p>
          <a:p>
            <a:pPr marL="228600" indent="0" algn="just">
              <a:lnSpc>
                <a:spcPct val="150000"/>
              </a:lnSpc>
            </a:pPr>
            <a:r>
              <a:rPr lang="es-MX" sz="3400" dirty="0">
                <a:solidFill>
                  <a:schemeClr val="tx1"/>
                </a:solidFill>
                <a:latin typeface="Aptos" panose="020B0004020202020204" pitchFamily="34" charset="0"/>
                <a:ea typeface="Microsoft YaHei UI" panose="020B0503020204020204" pitchFamily="34" charset="-122"/>
              </a:rPr>
              <a:t>5. Los proyectos fueron aprobados por asignación de Estado y prioridad nacional.</a:t>
            </a:r>
            <a:endParaRPr lang="es-MX" sz="3400" dirty="0">
              <a:solidFill>
                <a:schemeClr val="tx1"/>
              </a:solidFill>
            </a:endParaRPr>
          </a:p>
          <a:p>
            <a:pPr algn="just"/>
            <a:endParaRPr lang="es-MX" sz="3200" dirty="0">
              <a:solidFill>
                <a:schemeClr val="tx1"/>
              </a:solidFill>
            </a:endParaRPr>
          </a:p>
        </p:txBody>
      </p:sp>
    </p:spTree>
    <p:extLst>
      <p:ext uri="{BB962C8B-B14F-4D97-AF65-F5344CB8AC3E}">
        <p14:creationId xmlns:p14="http://schemas.microsoft.com/office/powerpoint/2010/main" val="1458193347"/>
      </p:ext>
    </p:extLst>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3" name="Imagen 2">
            <a:extLst>
              <a:ext uri="{FF2B5EF4-FFF2-40B4-BE49-F238E27FC236}">
                <a16:creationId xmlns:a16="http://schemas.microsoft.com/office/drawing/2014/main" id="{C2DA6A85-53E2-D05D-11DC-1DE5EDD6DF23}"/>
              </a:ext>
            </a:extLst>
          </p:cNvPr>
          <p:cNvPicPr>
            <a:picLocks noChangeAspect="1"/>
          </p:cNvPicPr>
          <p:nvPr/>
        </p:nvPicPr>
        <p:blipFill>
          <a:blip r:embed="rId4"/>
          <a:stretch>
            <a:fillRect/>
          </a:stretch>
        </p:blipFill>
        <p:spPr>
          <a:xfrm>
            <a:off x="1111227" y="0"/>
            <a:ext cx="8936155" cy="61204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DDAC2DE-F146-C191-0FC6-655C759DEBB5}"/>
              </a:ext>
            </a:extLst>
          </p:cNvPr>
          <p:cNvSpPr txBox="1">
            <a:spLocks/>
          </p:cNvSpPr>
          <p:nvPr/>
        </p:nvSpPr>
        <p:spPr>
          <a:xfrm>
            <a:off x="653869" y="0"/>
            <a:ext cx="10515600" cy="13255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DEC9A2"/>
              </a:buClr>
              <a:buSzPts val="4400"/>
              <a:buFont typeface="Montserrat SemiBold"/>
              <a:buNone/>
              <a:defRPr sz="3660" b="0" i="0" u="none" strike="noStrike" cap="none">
                <a:solidFill>
                  <a:srgbClr val="DEC9A2"/>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497" b="0" i="0" u="none" strike="noStrike" cap="none">
                <a:solidFill>
                  <a:schemeClr val="dk1"/>
                </a:solidFill>
                <a:latin typeface="Arial"/>
                <a:ea typeface="Arial"/>
                <a:cs typeface="Arial"/>
                <a:sym typeface="Arial"/>
              </a:defRPr>
            </a:lvl9pPr>
          </a:lstStyle>
          <a:p>
            <a:r>
              <a:rPr lang="es-MX" sz="4000" b="1" dirty="0">
                <a:solidFill>
                  <a:schemeClr val="tx1"/>
                </a:solidFill>
                <a:latin typeface="Amasis MT Pro Black" panose="02040A04050005020304" pitchFamily="18" charset="0"/>
                <a:cs typeface="+mn-cs"/>
              </a:rPr>
              <a:t>¿Qué son las coberteras vivas?</a:t>
            </a:r>
          </a:p>
        </p:txBody>
      </p:sp>
      <p:sp>
        <p:nvSpPr>
          <p:cNvPr id="6" name="Marcador de contenido 2">
            <a:extLst>
              <a:ext uri="{FF2B5EF4-FFF2-40B4-BE49-F238E27FC236}">
                <a16:creationId xmlns:a16="http://schemas.microsoft.com/office/drawing/2014/main" id="{6AD944D9-7342-8AC6-F5E1-C9E30E031046}"/>
              </a:ext>
            </a:extLst>
          </p:cNvPr>
          <p:cNvSpPr txBox="1">
            <a:spLocks/>
          </p:cNvSpPr>
          <p:nvPr/>
        </p:nvSpPr>
        <p:spPr>
          <a:xfrm>
            <a:off x="430348" y="1098459"/>
            <a:ext cx="1051560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380345" marR="0" lvl="0" indent="-190172" algn="ctr" rtl="0">
              <a:lnSpc>
                <a:spcPct val="90000"/>
              </a:lnSpc>
              <a:spcBef>
                <a:spcPts val="832"/>
              </a:spcBef>
              <a:spcAft>
                <a:spcPts val="0"/>
              </a:spcAft>
              <a:buClr>
                <a:schemeClr val="lt1"/>
              </a:buClr>
              <a:buSzPts val="2400"/>
              <a:buFont typeface="Arial"/>
              <a:buNone/>
              <a:defRPr sz="1997" b="0" i="0" u="none" strike="noStrike" cap="none">
                <a:solidFill>
                  <a:schemeClr val="lt1"/>
                </a:solidFill>
                <a:latin typeface="Montserrat SemiBold"/>
                <a:ea typeface="Montserrat SemiBold"/>
                <a:cs typeface="Montserrat SemiBold"/>
                <a:sym typeface="Montserrat SemiBold"/>
              </a:defRPr>
            </a:lvl1pPr>
            <a:lvl2pPr marL="760689" marR="0" lvl="1" indent="-316954" algn="l" rtl="0">
              <a:lnSpc>
                <a:spcPct val="90000"/>
              </a:lnSpc>
              <a:spcBef>
                <a:spcPts val="416"/>
              </a:spcBef>
              <a:spcAft>
                <a:spcPts val="0"/>
              </a:spcAft>
              <a:buClr>
                <a:schemeClr val="dk1"/>
              </a:buClr>
              <a:buSzPts val="2400"/>
              <a:buFont typeface="Arial"/>
              <a:buChar char="•"/>
              <a:defRPr sz="1997" b="0" i="0" u="none" strike="noStrike" cap="none">
                <a:solidFill>
                  <a:schemeClr val="dk1"/>
                </a:solidFill>
                <a:latin typeface="Calibri"/>
                <a:ea typeface="Calibri"/>
                <a:cs typeface="Calibri"/>
                <a:sym typeface="Calibri"/>
              </a:defRPr>
            </a:lvl2pPr>
            <a:lvl3pPr marL="1141034" marR="0" lvl="2" indent="-295824" algn="l" rtl="0">
              <a:lnSpc>
                <a:spcPct val="90000"/>
              </a:lnSpc>
              <a:spcBef>
                <a:spcPts val="416"/>
              </a:spcBef>
              <a:spcAft>
                <a:spcPts val="0"/>
              </a:spcAft>
              <a:buClr>
                <a:schemeClr val="dk1"/>
              </a:buClr>
              <a:buSzPts val="2000"/>
              <a:buFont typeface="Arial"/>
              <a:buChar char="•"/>
              <a:defRPr sz="1664" b="0" i="0" u="none" strike="noStrike" cap="none">
                <a:solidFill>
                  <a:schemeClr val="dk1"/>
                </a:solidFill>
                <a:latin typeface="Calibri"/>
                <a:ea typeface="Calibri"/>
                <a:cs typeface="Calibri"/>
                <a:sym typeface="Calibri"/>
              </a:defRPr>
            </a:lvl3pPr>
            <a:lvl4pPr marL="1521379" marR="0" lvl="3"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4pPr>
            <a:lvl5pPr marL="1901723" marR="0" lvl="4"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5pPr>
            <a:lvl6pPr marL="2282068" marR="0" lvl="5"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6pPr>
            <a:lvl7pPr marL="2662413" marR="0" lvl="6"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7pPr>
            <a:lvl8pPr marL="3042757" marR="0" lvl="7"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8pPr>
            <a:lvl9pPr marL="3423102" marR="0" lvl="8" indent="-285259" algn="l" rtl="0">
              <a:lnSpc>
                <a:spcPct val="90000"/>
              </a:lnSpc>
              <a:spcBef>
                <a:spcPts val="416"/>
              </a:spcBef>
              <a:spcAft>
                <a:spcPts val="0"/>
              </a:spcAft>
              <a:buClr>
                <a:schemeClr val="dk1"/>
              </a:buClr>
              <a:buSzPts val="1800"/>
              <a:buFont typeface="Arial"/>
              <a:buChar char="•"/>
              <a:defRPr sz="1497" b="0" i="0" u="none" strike="noStrike" cap="none">
                <a:solidFill>
                  <a:schemeClr val="dk1"/>
                </a:solidFill>
                <a:latin typeface="Calibri"/>
                <a:ea typeface="Calibri"/>
                <a:cs typeface="Calibri"/>
                <a:sym typeface="Calibri"/>
              </a:defRPr>
            </a:lvl9pPr>
          </a:lstStyle>
          <a:p>
            <a:pPr marL="0" indent="0" algn="just"/>
            <a:r>
              <a:rPr lang="es-MX" sz="3200" dirty="0">
                <a:solidFill>
                  <a:schemeClr val="tx1"/>
                </a:solidFill>
                <a:latin typeface="Arial" panose="020B0604020202020204" pitchFamily="34" charset="0"/>
                <a:ea typeface="Calibri" panose="020F0502020204030204" pitchFamily="34" charset="0"/>
              </a:rPr>
              <a:t>Las ‘cubiertas vegetales’, término definido por Anderson et al. (1997), son coberturas vegetales vivas que arropan el suelo, temporal o permanente, cultivadas en asociación (intercalado, relevo o rotación).</a:t>
            </a:r>
            <a:endParaRPr lang="es-MX" sz="4400" dirty="0">
              <a:solidFill>
                <a:schemeClr val="tx1"/>
              </a:solidFill>
            </a:endParaRPr>
          </a:p>
        </p:txBody>
      </p:sp>
      <p:pic>
        <p:nvPicPr>
          <p:cNvPr id="7" name="Imagen 6">
            <a:extLst>
              <a:ext uri="{FF2B5EF4-FFF2-40B4-BE49-F238E27FC236}">
                <a16:creationId xmlns:a16="http://schemas.microsoft.com/office/drawing/2014/main" id="{BA33966C-0403-3B09-51DB-477A68F48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9840"/>
            <a:ext cx="4077547" cy="3058160"/>
          </a:xfrm>
          <a:prstGeom prst="rect">
            <a:avLst/>
          </a:prstGeom>
        </p:spPr>
      </p:pic>
      <p:pic>
        <p:nvPicPr>
          <p:cNvPr id="8" name="Imagen 7">
            <a:extLst>
              <a:ext uri="{FF2B5EF4-FFF2-40B4-BE49-F238E27FC236}">
                <a16:creationId xmlns:a16="http://schemas.microsoft.com/office/drawing/2014/main" id="{61D44FD7-DA51-D2FC-3406-EECDFF8D6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549" y="3749040"/>
            <a:ext cx="4145280" cy="3108960"/>
          </a:xfrm>
          <a:prstGeom prst="rect">
            <a:avLst/>
          </a:prstGeom>
        </p:spPr>
      </p:pic>
      <p:pic>
        <p:nvPicPr>
          <p:cNvPr id="9" name="object 4">
            <a:extLst>
              <a:ext uri="{FF2B5EF4-FFF2-40B4-BE49-F238E27FC236}">
                <a16:creationId xmlns:a16="http://schemas.microsoft.com/office/drawing/2014/main" id="{621CF631-7FDD-D08A-05D5-6F6F00C018C9}"/>
              </a:ext>
            </a:extLst>
          </p:cNvPr>
          <p:cNvPicPr/>
          <p:nvPr/>
        </p:nvPicPr>
        <p:blipFill>
          <a:blip r:embed="rId6" cstate="print"/>
          <a:stretch>
            <a:fillRect/>
          </a:stretch>
        </p:blipFill>
        <p:spPr>
          <a:xfrm>
            <a:off x="8172705" y="4368744"/>
            <a:ext cx="4019295" cy="2489256"/>
          </a:xfrm>
          <a:prstGeom prst="rect">
            <a:avLst/>
          </a:prstGeom>
        </p:spPr>
      </p:pic>
    </p:spTree>
    <p:extLst>
      <p:ext uri="{BB962C8B-B14F-4D97-AF65-F5344CB8AC3E}">
        <p14:creationId xmlns:p14="http://schemas.microsoft.com/office/powerpoint/2010/main" val="1259010906"/>
      </p:ext>
    </p:extLst>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2651"/>
          <a:stretch/>
        </p:blipFill>
        <p:spPr>
          <a:xfrm>
            <a:off x="8555619" y="3429000"/>
            <a:ext cx="3352800" cy="2877800"/>
          </a:xfrm>
          <a:prstGeom prst="rect">
            <a:avLst/>
          </a:prstGeom>
          <a:ln>
            <a:noFill/>
          </a:ln>
          <a:effectLst>
            <a:outerShdw blurRad="292100" dist="139700" dir="2700000" algn="tl" rotWithShape="0">
              <a:srgbClr val="333333">
                <a:alpha val="65000"/>
              </a:srgbClr>
            </a:outerShdw>
          </a:effectLst>
        </p:spPr>
      </p:pic>
      <p:sp>
        <p:nvSpPr>
          <p:cNvPr id="39" name="CuadroTexto 38"/>
          <p:cNvSpPr txBox="1"/>
          <p:nvPr/>
        </p:nvSpPr>
        <p:spPr>
          <a:xfrm>
            <a:off x="5210883" y="6457890"/>
            <a:ext cx="2317843" cy="400110"/>
          </a:xfrm>
          <a:prstGeom prst="rect">
            <a:avLst/>
          </a:prstGeom>
          <a:noFill/>
        </p:spPr>
        <p:txBody>
          <a:bodyPr wrap="square" rtlCol="0">
            <a:spAutoFit/>
          </a:bodyPr>
          <a:lstStyle/>
          <a:p>
            <a:pPr algn="ctr"/>
            <a:r>
              <a:rPr lang="es-MX" sz="2000" b="1" dirty="0">
                <a:latin typeface="Trebuchet MS" panose="020B0603020202020204" pitchFamily="34" charset="0"/>
              </a:rPr>
              <a:t>Soya forrajera</a:t>
            </a:r>
            <a:endParaRPr lang="en-US" sz="2000" b="1" dirty="0">
              <a:latin typeface="Trebuchet MS" panose="020B0603020202020204" pitchFamily="34" charset="0"/>
            </a:endParaRPr>
          </a:p>
        </p:txBody>
      </p:sp>
      <p:sp>
        <p:nvSpPr>
          <p:cNvPr id="40" name="CuadroTexto 39"/>
          <p:cNvSpPr txBox="1"/>
          <p:nvPr/>
        </p:nvSpPr>
        <p:spPr>
          <a:xfrm>
            <a:off x="4541680" y="2974486"/>
            <a:ext cx="3352800" cy="1077218"/>
          </a:xfrm>
          <a:prstGeom prst="rect">
            <a:avLst/>
          </a:prstGeom>
          <a:solidFill>
            <a:srgbClr val="FFFF00">
              <a:alpha val="29000"/>
            </a:srgbClr>
          </a:solidFill>
          <a:ln>
            <a:noFill/>
          </a:ln>
        </p:spPr>
        <p:txBody>
          <a:bodyPr wrap="square" rtlCol="0">
            <a:spAutoFit/>
          </a:bodyPr>
          <a:lstStyle/>
          <a:p>
            <a:pPr algn="ctr"/>
            <a:r>
              <a:rPr lang="es-MX" sz="3200" b="1" dirty="0">
                <a:latin typeface="Trebuchet MS" panose="020B0603020202020204" pitchFamily="34" charset="0"/>
              </a:rPr>
              <a:t>COBERTURAS DE LEGUMINOSAS </a:t>
            </a:r>
            <a:endParaRPr lang="en-US" sz="3200" b="1" dirty="0">
              <a:latin typeface="Trebuchet MS" panose="020B0603020202020204" pitchFamily="34" charset="0"/>
            </a:endParaRPr>
          </a:p>
        </p:txBody>
      </p:sp>
      <p:sp>
        <p:nvSpPr>
          <p:cNvPr id="41" name="CuadroTexto 40"/>
          <p:cNvSpPr txBox="1"/>
          <p:nvPr/>
        </p:nvSpPr>
        <p:spPr>
          <a:xfrm>
            <a:off x="8915211" y="6202122"/>
            <a:ext cx="2821473" cy="707886"/>
          </a:xfrm>
          <a:prstGeom prst="rect">
            <a:avLst/>
          </a:prstGeom>
          <a:noFill/>
        </p:spPr>
        <p:txBody>
          <a:bodyPr wrap="square" rtlCol="0">
            <a:spAutoFit/>
          </a:bodyPr>
          <a:lstStyle/>
          <a:p>
            <a:pPr algn="ctr"/>
            <a:r>
              <a:rPr lang="es-MX" sz="2000" b="1" dirty="0">
                <a:latin typeface="Trebuchet MS" panose="020B0603020202020204" pitchFamily="34" charset="0"/>
              </a:rPr>
              <a:t>Biodiversidad de arvenses</a:t>
            </a:r>
            <a:endParaRPr lang="en-US" sz="2000" b="1" dirty="0">
              <a:latin typeface="Trebuchet MS" panose="020B0603020202020204" pitchFamily="34" charset="0"/>
            </a:endParaRPr>
          </a:p>
        </p:txBody>
      </p:sp>
      <p:pic>
        <p:nvPicPr>
          <p:cNvPr id="4" name="Imagen 3"/>
          <p:cNvPicPr>
            <a:picLocks noChangeAspect="1"/>
          </p:cNvPicPr>
          <p:nvPr/>
        </p:nvPicPr>
        <p:blipFill>
          <a:blip r:embed="rId4" cstate="hq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269583" y="4194403"/>
            <a:ext cx="3846603" cy="2119921"/>
          </a:xfrm>
          <a:prstGeom prst="rect">
            <a:avLst/>
          </a:prstGeom>
          <a:ln>
            <a:noFill/>
          </a:ln>
          <a:effectLst>
            <a:outerShdw blurRad="292100" dist="139700" dir="2700000" algn="tl" rotWithShape="0">
              <a:srgbClr val="333333">
                <a:alpha val="65000"/>
              </a:srgbClr>
            </a:outerShdw>
          </a:effectLst>
        </p:spPr>
      </p:pic>
      <p:sp>
        <p:nvSpPr>
          <p:cNvPr id="15" name="CuadroTexto 14"/>
          <p:cNvSpPr txBox="1"/>
          <p:nvPr/>
        </p:nvSpPr>
        <p:spPr>
          <a:xfrm>
            <a:off x="455316" y="6387121"/>
            <a:ext cx="2317843" cy="400110"/>
          </a:xfrm>
          <a:prstGeom prst="rect">
            <a:avLst/>
          </a:prstGeom>
          <a:noFill/>
        </p:spPr>
        <p:txBody>
          <a:bodyPr wrap="square" rtlCol="0">
            <a:spAutoFit/>
          </a:bodyPr>
          <a:lstStyle/>
          <a:p>
            <a:pPr algn="ctr"/>
            <a:r>
              <a:rPr lang="es-MX" sz="2000" b="1" dirty="0" err="1">
                <a:latin typeface="Trebuchet MS" panose="020B0603020202020204" pitchFamily="34" charset="0"/>
              </a:rPr>
              <a:t>Crotalaria</a:t>
            </a:r>
            <a:endParaRPr lang="en-US" sz="2000" b="1" dirty="0">
              <a:latin typeface="Trebuchet MS" panose="020B0603020202020204" pitchFamily="34" charset="0"/>
            </a:endParaRPr>
          </a:p>
        </p:txBody>
      </p:sp>
      <p:sp>
        <p:nvSpPr>
          <p:cNvPr id="21" name="CuadroTexto 20"/>
          <p:cNvSpPr txBox="1"/>
          <p:nvPr/>
        </p:nvSpPr>
        <p:spPr>
          <a:xfrm>
            <a:off x="8757920" y="2863813"/>
            <a:ext cx="3434080" cy="400110"/>
          </a:xfrm>
          <a:prstGeom prst="rect">
            <a:avLst/>
          </a:prstGeom>
          <a:noFill/>
        </p:spPr>
        <p:txBody>
          <a:bodyPr wrap="square" rtlCol="0">
            <a:spAutoFit/>
          </a:bodyPr>
          <a:lstStyle/>
          <a:p>
            <a:pPr algn="ctr"/>
            <a:r>
              <a:rPr lang="es-MX" sz="2000" b="1" dirty="0">
                <a:latin typeface="Trebuchet MS" panose="020B0603020202020204" pitchFamily="34" charset="0"/>
              </a:rPr>
              <a:t>Frijol gandul/frijol de árbol</a:t>
            </a:r>
            <a:endParaRPr lang="en-US" sz="2000" b="1" dirty="0">
              <a:latin typeface="Trebuchet MS" panose="020B0603020202020204" pitchFamily="34" charset="0"/>
            </a:endParaRPr>
          </a:p>
        </p:txBody>
      </p:sp>
      <p:sp>
        <p:nvSpPr>
          <p:cNvPr id="24" name="CuadroTexto 23"/>
          <p:cNvSpPr txBox="1"/>
          <p:nvPr/>
        </p:nvSpPr>
        <p:spPr>
          <a:xfrm>
            <a:off x="5459756" y="2575163"/>
            <a:ext cx="1968739" cy="400110"/>
          </a:xfrm>
          <a:prstGeom prst="rect">
            <a:avLst/>
          </a:prstGeom>
          <a:noFill/>
        </p:spPr>
        <p:txBody>
          <a:bodyPr wrap="square" rtlCol="0">
            <a:spAutoFit/>
          </a:bodyPr>
          <a:lstStyle/>
          <a:p>
            <a:pPr algn="ctr"/>
            <a:r>
              <a:rPr lang="es-MX" sz="2000" b="1" dirty="0">
                <a:latin typeface="Trebuchet MS" panose="020B0603020202020204" pitchFamily="34" charset="0"/>
              </a:rPr>
              <a:t>Canavalia</a:t>
            </a:r>
            <a:endParaRPr lang="en-US" sz="2000" b="1" dirty="0">
              <a:latin typeface="Trebuchet MS" panose="020B0603020202020204" pitchFamily="34" charset="0"/>
            </a:endParaRPr>
          </a:p>
        </p:txBody>
      </p:sp>
      <p:pic>
        <p:nvPicPr>
          <p:cNvPr id="6" name="Imagen 5" descr="Un campo con árboles&#10;&#10;Descripción generada automáticamente">
            <a:extLst>
              <a:ext uri="{FF2B5EF4-FFF2-40B4-BE49-F238E27FC236}">
                <a16:creationId xmlns:a16="http://schemas.microsoft.com/office/drawing/2014/main" id="{C4B26084-A1B0-245C-B604-2A0E71AE3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48" y="3320698"/>
            <a:ext cx="3889956" cy="2993626"/>
          </a:xfrm>
          <a:prstGeom prst="rect">
            <a:avLst/>
          </a:prstGeom>
          <a:ln>
            <a:noFill/>
          </a:ln>
          <a:effectLst>
            <a:outerShdw blurRad="292100" dist="139700" dir="2700000" algn="tl" rotWithShape="0">
              <a:srgbClr val="333333">
                <a:alpha val="65000"/>
              </a:srgbClr>
            </a:outerShdw>
          </a:effectLst>
        </p:spPr>
      </p:pic>
      <p:pic>
        <p:nvPicPr>
          <p:cNvPr id="26" name="Imagen 25" descr="Un jardín con plantas verdes&#10;&#10;Descripción generada automáticamente">
            <a:extLst>
              <a:ext uri="{FF2B5EF4-FFF2-40B4-BE49-F238E27FC236}">
                <a16:creationId xmlns:a16="http://schemas.microsoft.com/office/drawing/2014/main" id="{C322F71C-64B1-1B2E-2B73-E9D385D030DA}"/>
              </a:ext>
            </a:extLst>
          </p:cNvPr>
          <p:cNvPicPr>
            <a:picLocks noChangeAspect="1"/>
          </p:cNvPicPr>
          <p:nvPr/>
        </p:nvPicPr>
        <p:blipFill rotWithShape="1">
          <a:blip r:embed="rId7">
            <a:extLst>
              <a:ext uri="{28A0092B-C50C-407E-A947-70E740481C1C}">
                <a14:useLocalDpi xmlns:a14="http://schemas.microsoft.com/office/drawing/2010/main" val="0"/>
              </a:ext>
            </a:extLst>
          </a:blip>
          <a:srcRect b="31344"/>
          <a:stretch/>
        </p:blipFill>
        <p:spPr>
          <a:xfrm>
            <a:off x="165243" y="0"/>
            <a:ext cx="4130435" cy="2865120"/>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4DB2DD01-5C7D-BADE-E460-AFFE71509C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7471" y="0"/>
            <a:ext cx="3382736" cy="2566035"/>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514B85A5-3D0A-005E-1E7B-673922DD8627}"/>
              </a:ext>
            </a:extLst>
          </p:cNvPr>
          <p:cNvSpPr txBox="1"/>
          <p:nvPr/>
        </p:nvSpPr>
        <p:spPr>
          <a:xfrm>
            <a:off x="640163" y="2882833"/>
            <a:ext cx="2821473" cy="400110"/>
          </a:xfrm>
          <a:prstGeom prst="rect">
            <a:avLst/>
          </a:prstGeom>
          <a:noFill/>
        </p:spPr>
        <p:txBody>
          <a:bodyPr wrap="square" rtlCol="0">
            <a:spAutoFit/>
          </a:bodyPr>
          <a:lstStyle/>
          <a:p>
            <a:pPr algn="ctr"/>
            <a:r>
              <a:rPr lang="es-MX" sz="2000" b="1" dirty="0">
                <a:latin typeface="Trebuchet MS" panose="020B0603020202020204" pitchFamily="34" charset="0"/>
              </a:rPr>
              <a:t>Mucuna</a:t>
            </a:r>
            <a:endParaRPr lang="en-US" sz="2000" b="1" dirty="0">
              <a:latin typeface="Trebuchet MS" panose="020B0603020202020204" pitchFamily="34" charset="0"/>
            </a:endParaRPr>
          </a:p>
        </p:txBody>
      </p:sp>
      <p:pic>
        <p:nvPicPr>
          <p:cNvPr id="12" name="Imagen 11">
            <a:extLst>
              <a:ext uri="{FF2B5EF4-FFF2-40B4-BE49-F238E27FC236}">
                <a16:creationId xmlns:a16="http://schemas.microsoft.com/office/drawing/2014/main" id="{A221D199-42EB-809A-27CA-C44C372E92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7041" y="0"/>
            <a:ext cx="2387600" cy="2929821"/>
          </a:xfrm>
          <a:prstGeom prst="rect">
            <a:avLst/>
          </a:prstGeom>
        </p:spPr>
      </p:pic>
    </p:spTree>
    <p:extLst>
      <p:ext uri="{BB962C8B-B14F-4D97-AF65-F5344CB8AC3E}">
        <p14:creationId xmlns:p14="http://schemas.microsoft.com/office/powerpoint/2010/main" val="207055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adroTexto 39"/>
          <p:cNvSpPr txBox="1"/>
          <p:nvPr/>
        </p:nvSpPr>
        <p:spPr>
          <a:xfrm>
            <a:off x="4429920" y="2811926"/>
            <a:ext cx="3108800" cy="954107"/>
          </a:xfrm>
          <a:prstGeom prst="rect">
            <a:avLst/>
          </a:prstGeom>
          <a:solidFill>
            <a:srgbClr val="FFFF00">
              <a:alpha val="29000"/>
            </a:srgbClr>
          </a:solidFill>
          <a:ln>
            <a:noFill/>
          </a:ln>
        </p:spPr>
        <p:txBody>
          <a:bodyPr wrap="square" rtlCol="0">
            <a:spAutoFit/>
          </a:bodyPr>
          <a:lstStyle/>
          <a:p>
            <a:pPr algn="ctr"/>
            <a:r>
              <a:rPr lang="es-MX" sz="2800" b="1" dirty="0">
                <a:latin typeface="Trebuchet MS" panose="020B0603020202020204" pitchFamily="34" charset="0"/>
              </a:rPr>
              <a:t>COBERTURAS DE LEGUMINOSAS </a:t>
            </a:r>
            <a:endParaRPr lang="en-US" sz="2800" b="1" dirty="0">
              <a:latin typeface="Trebuchet MS" panose="020B0603020202020204" pitchFamily="34" charset="0"/>
            </a:endParaRPr>
          </a:p>
        </p:txBody>
      </p:sp>
      <p:sp>
        <p:nvSpPr>
          <p:cNvPr id="24" name="CuadroTexto 23"/>
          <p:cNvSpPr txBox="1"/>
          <p:nvPr/>
        </p:nvSpPr>
        <p:spPr>
          <a:xfrm>
            <a:off x="8304556" y="2961243"/>
            <a:ext cx="1968739" cy="400110"/>
          </a:xfrm>
          <a:prstGeom prst="rect">
            <a:avLst/>
          </a:prstGeom>
          <a:noFill/>
        </p:spPr>
        <p:txBody>
          <a:bodyPr wrap="square" rtlCol="0">
            <a:spAutoFit/>
          </a:bodyPr>
          <a:lstStyle/>
          <a:p>
            <a:pPr algn="ctr"/>
            <a:r>
              <a:rPr lang="es-MX" sz="2000" b="1" dirty="0" err="1">
                <a:latin typeface="Trebuchet MS" panose="020B0603020202020204" pitchFamily="34" charset="0"/>
              </a:rPr>
              <a:t>Gliricidia</a:t>
            </a:r>
            <a:r>
              <a:rPr lang="es-MX" sz="2000" b="1" dirty="0">
                <a:latin typeface="Trebuchet MS" panose="020B0603020202020204" pitchFamily="34" charset="0"/>
              </a:rPr>
              <a:t> </a:t>
            </a:r>
            <a:endParaRPr lang="en-US" sz="2000" b="1" dirty="0">
              <a:latin typeface="Trebuchet MS" panose="020B0603020202020204" pitchFamily="34" charset="0"/>
            </a:endParaRPr>
          </a:p>
        </p:txBody>
      </p:sp>
      <p:sp>
        <p:nvSpPr>
          <p:cNvPr id="3" name="CuadroTexto 2">
            <a:extLst>
              <a:ext uri="{FF2B5EF4-FFF2-40B4-BE49-F238E27FC236}">
                <a16:creationId xmlns:a16="http://schemas.microsoft.com/office/drawing/2014/main" id="{514B85A5-3D0A-005E-1E7B-673922DD8627}"/>
              </a:ext>
            </a:extLst>
          </p:cNvPr>
          <p:cNvSpPr txBox="1"/>
          <p:nvPr/>
        </p:nvSpPr>
        <p:spPr>
          <a:xfrm>
            <a:off x="1229443" y="2943793"/>
            <a:ext cx="2821473" cy="400110"/>
          </a:xfrm>
          <a:prstGeom prst="rect">
            <a:avLst/>
          </a:prstGeom>
          <a:noFill/>
        </p:spPr>
        <p:txBody>
          <a:bodyPr wrap="square" rtlCol="0">
            <a:spAutoFit/>
          </a:bodyPr>
          <a:lstStyle/>
          <a:p>
            <a:pPr algn="ctr"/>
            <a:r>
              <a:rPr lang="es-MX" sz="2000" b="1" dirty="0">
                <a:latin typeface="Trebuchet MS" panose="020B0603020202020204" pitchFamily="34" charset="0"/>
              </a:rPr>
              <a:t>CACAHUATILLO</a:t>
            </a:r>
            <a:endParaRPr lang="en-US" sz="2000" b="1" dirty="0">
              <a:latin typeface="Trebuchet MS" panose="020B0603020202020204" pitchFamily="34" charset="0"/>
            </a:endParaRPr>
          </a:p>
        </p:txBody>
      </p:sp>
      <p:pic>
        <p:nvPicPr>
          <p:cNvPr id="2" name="Imagen 1">
            <a:extLst>
              <a:ext uri="{FF2B5EF4-FFF2-40B4-BE49-F238E27FC236}">
                <a16:creationId xmlns:a16="http://schemas.microsoft.com/office/drawing/2014/main" id="{02339970-817E-2DD7-4BE2-AA2A050F200E}"/>
              </a:ext>
            </a:extLst>
          </p:cNvPr>
          <p:cNvPicPr>
            <a:picLocks noChangeAspect="1"/>
          </p:cNvPicPr>
          <p:nvPr/>
        </p:nvPicPr>
        <p:blipFill>
          <a:blip r:embed="rId2"/>
          <a:stretch>
            <a:fillRect/>
          </a:stretch>
        </p:blipFill>
        <p:spPr>
          <a:xfrm>
            <a:off x="660400" y="0"/>
            <a:ext cx="3823037" cy="2865120"/>
          </a:xfrm>
          <a:prstGeom prst="rect">
            <a:avLst/>
          </a:prstGeom>
        </p:spPr>
      </p:pic>
      <p:pic>
        <p:nvPicPr>
          <p:cNvPr id="8" name="Imagen 7">
            <a:extLst>
              <a:ext uri="{FF2B5EF4-FFF2-40B4-BE49-F238E27FC236}">
                <a16:creationId xmlns:a16="http://schemas.microsoft.com/office/drawing/2014/main" id="{A397CEE2-B459-2B89-F2CC-2C7E35C4D914}"/>
              </a:ext>
            </a:extLst>
          </p:cNvPr>
          <p:cNvPicPr>
            <a:picLocks noChangeAspect="1"/>
          </p:cNvPicPr>
          <p:nvPr/>
        </p:nvPicPr>
        <p:blipFill>
          <a:blip r:embed="rId3"/>
          <a:stretch>
            <a:fillRect/>
          </a:stretch>
        </p:blipFill>
        <p:spPr>
          <a:xfrm>
            <a:off x="7569201" y="0"/>
            <a:ext cx="3415240" cy="2997200"/>
          </a:xfrm>
          <a:prstGeom prst="rect">
            <a:avLst/>
          </a:prstGeom>
        </p:spPr>
      </p:pic>
      <p:pic>
        <p:nvPicPr>
          <p:cNvPr id="1026" name="Picture 2" descr="Campanilla (Centrosema pubescens Benth) - Leguminosa Forrajera">
            <a:extLst>
              <a:ext uri="{FF2B5EF4-FFF2-40B4-BE49-F238E27FC236}">
                <a16:creationId xmlns:a16="http://schemas.microsoft.com/office/drawing/2014/main" id="{8BD6587A-A02B-0BCD-631C-01CD86AE4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 y="3574627"/>
            <a:ext cx="3736340" cy="249089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8BBCDDF-2080-2865-36B9-A18EC7541CD8}"/>
              </a:ext>
            </a:extLst>
          </p:cNvPr>
          <p:cNvSpPr txBox="1"/>
          <p:nvPr/>
        </p:nvSpPr>
        <p:spPr>
          <a:xfrm>
            <a:off x="995763" y="6144193"/>
            <a:ext cx="2821473" cy="400110"/>
          </a:xfrm>
          <a:prstGeom prst="rect">
            <a:avLst/>
          </a:prstGeom>
          <a:noFill/>
        </p:spPr>
        <p:txBody>
          <a:bodyPr wrap="square" rtlCol="0">
            <a:spAutoFit/>
          </a:bodyPr>
          <a:lstStyle/>
          <a:p>
            <a:pPr algn="ctr"/>
            <a:r>
              <a:rPr lang="es-MX" sz="2000" b="1" dirty="0">
                <a:latin typeface="Trebuchet MS" panose="020B0603020202020204" pitchFamily="34" charset="0"/>
              </a:rPr>
              <a:t>CENTROSEMA</a:t>
            </a:r>
            <a:endParaRPr lang="en-US" sz="2000" b="1" dirty="0">
              <a:latin typeface="Trebuchet MS" panose="020B0603020202020204" pitchFamily="34" charset="0"/>
            </a:endParaRPr>
          </a:p>
        </p:txBody>
      </p:sp>
      <p:pic>
        <p:nvPicPr>
          <p:cNvPr id="5" name="Imagen 4">
            <a:extLst>
              <a:ext uri="{FF2B5EF4-FFF2-40B4-BE49-F238E27FC236}">
                <a16:creationId xmlns:a16="http://schemas.microsoft.com/office/drawing/2014/main" id="{E49671DF-762D-A946-3A8A-1CD8FCD9C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510" y="3839429"/>
            <a:ext cx="2309441" cy="2317531"/>
          </a:xfrm>
          <a:prstGeom prst="rect">
            <a:avLst/>
          </a:prstGeom>
        </p:spPr>
      </p:pic>
      <p:sp>
        <p:nvSpPr>
          <p:cNvPr id="6" name="CuadroTexto 5">
            <a:extLst>
              <a:ext uri="{FF2B5EF4-FFF2-40B4-BE49-F238E27FC236}">
                <a16:creationId xmlns:a16="http://schemas.microsoft.com/office/drawing/2014/main" id="{6C962177-2C6E-E138-4E6F-D33F9B3691D1}"/>
              </a:ext>
            </a:extLst>
          </p:cNvPr>
          <p:cNvSpPr txBox="1"/>
          <p:nvPr/>
        </p:nvSpPr>
        <p:spPr>
          <a:xfrm>
            <a:off x="7569283" y="6244530"/>
            <a:ext cx="2821473" cy="400110"/>
          </a:xfrm>
          <a:prstGeom prst="rect">
            <a:avLst/>
          </a:prstGeom>
          <a:noFill/>
        </p:spPr>
        <p:txBody>
          <a:bodyPr wrap="square" rtlCol="0">
            <a:spAutoFit/>
          </a:bodyPr>
          <a:lstStyle/>
          <a:p>
            <a:pPr algn="ctr"/>
            <a:r>
              <a:rPr lang="es-MX" sz="2000" b="1" dirty="0">
                <a:latin typeface="Trebuchet MS" panose="020B0603020202020204" pitchFamily="34" charset="0"/>
              </a:rPr>
              <a:t>Leguminosas locales </a:t>
            </a:r>
            <a:endParaRPr lang="en-US" sz="2000" b="1" dirty="0">
              <a:latin typeface="Trebuchet MS" panose="020B0603020202020204" pitchFamily="34" charset="0"/>
            </a:endParaRPr>
          </a:p>
        </p:txBody>
      </p:sp>
      <p:pic>
        <p:nvPicPr>
          <p:cNvPr id="7" name="image6.jpeg">
            <a:extLst>
              <a:ext uri="{FF2B5EF4-FFF2-40B4-BE49-F238E27FC236}">
                <a16:creationId xmlns:a16="http://schemas.microsoft.com/office/drawing/2014/main" id="{FC30A927-28B5-4444-E1A6-33ED15F2C8E0}"/>
              </a:ext>
            </a:extLst>
          </p:cNvPr>
          <p:cNvPicPr>
            <a:picLocks noChangeAspect="1"/>
          </p:cNvPicPr>
          <p:nvPr/>
        </p:nvPicPr>
        <p:blipFill>
          <a:blip r:embed="rId6" cstate="print"/>
          <a:stretch>
            <a:fillRect/>
          </a:stretch>
        </p:blipFill>
        <p:spPr>
          <a:xfrm>
            <a:off x="7754686" y="4013448"/>
            <a:ext cx="2205617" cy="2031051"/>
          </a:xfrm>
          <a:prstGeom prst="rect">
            <a:avLst/>
          </a:prstGeom>
        </p:spPr>
      </p:pic>
      <p:pic>
        <p:nvPicPr>
          <p:cNvPr id="9" name="image7.jpeg">
            <a:extLst>
              <a:ext uri="{FF2B5EF4-FFF2-40B4-BE49-F238E27FC236}">
                <a16:creationId xmlns:a16="http://schemas.microsoft.com/office/drawing/2014/main" id="{C357499B-2B00-A36C-8149-0884591B3FE4}"/>
              </a:ext>
            </a:extLst>
          </p:cNvPr>
          <p:cNvPicPr>
            <a:picLocks noChangeAspect="1"/>
          </p:cNvPicPr>
          <p:nvPr/>
        </p:nvPicPr>
        <p:blipFill>
          <a:blip r:embed="rId7" cstate="print"/>
          <a:srcRect l="7297" t="4400" r="6923" b="10639"/>
          <a:stretch/>
        </p:blipFill>
        <p:spPr>
          <a:xfrm>
            <a:off x="9977120" y="3647440"/>
            <a:ext cx="2133600" cy="2661920"/>
          </a:xfrm>
          <a:prstGeom prst="rect">
            <a:avLst/>
          </a:prstGeom>
        </p:spPr>
      </p:pic>
    </p:spTree>
    <p:extLst>
      <p:ext uri="{BB962C8B-B14F-4D97-AF65-F5344CB8AC3E}">
        <p14:creationId xmlns:p14="http://schemas.microsoft.com/office/powerpoint/2010/main" val="7736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2" name="Título 1">
            <a:extLst>
              <a:ext uri="{FF2B5EF4-FFF2-40B4-BE49-F238E27FC236}">
                <a16:creationId xmlns:a16="http://schemas.microsoft.com/office/drawing/2014/main" id="{9D29D14B-37C8-C7F0-32E1-0002F875D119}"/>
              </a:ext>
            </a:extLst>
          </p:cNvPr>
          <p:cNvSpPr>
            <a:spLocks noGrp="1"/>
          </p:cNvSpPr>
          <p:nvPr>
            <p:ph type="title"/>
          </p:nvPr>
        </p:nvSpPr>
        <p:spPr>
          <a:xfrm>
            <a:off x="0" y="190138"/>
            <a:ext cx="8672896" cy="883920"/>
          </a:xfrm>
          <a:noFill/>
        </p:spPr>
        <p:txBody>
          <a:bodyPr>
            <a:noAutofit/>
          </a:bodyPr>
          <a:lstStyle/>
          <a:p>
            <a:pPr algn="ctr"/>
            <a:r>
              <a:rPr lang="en-US" sz="3200" b="1" dirty="0">
                <a:latin typeface="Amasis MT Pro Black" panose="02040A04050005020304" pitchFamily="18" charset="0"/>
                <a:cs typeface="+mn-cs"/>
              </a:rPr>
              <a:t>¿CUÁLES SON LAS BONDADES DE LAS LEGUMINOSAS?</a:t>
            </a:r>
            <a:endParaRPr lang="es-MX" sz="3200" b="1" dirty="0">
              <a:latin typeface="Amasis MT Pro Black" panose="02040A04050005020304" pitchFamily="18" charset="0"/>
              <a:cs typeface="+mn-cs"/>
            </a:endParaRPr>
          </a:p>
        </p:txBody>
      </p:sp>
      <p:sp>
        <p:nvSpPr>
          <p:cNvPr id="4" name="CuadroTexto 3">
            <a:extLst>
              <a:ext uri="{FF2B5EF4-FFF2-40B4-BE49-F238E27FC236}">
                <a16:creationId xmlns:a16="http://schemas.microsoft.com/office/drawing/2014/main" id="{C6CFB7FA-8524-6FE9-FC6F-F73D5A10A2CB}"/>
              </a:ext>
            </a:extLst>
          </p:cNvPr>
          <p:cNvSpPr txBox="1"/>
          <p:nvPr/>
        </p:nvSpPr>
        <p:spPr>
          <a:xfrm>
            <a:off x="0" y="1164771"/>
            <a:ext cx="6825343" cy="5262979"/>
          </a:xfrm>
          <a:prstGeom prst="rect">
            <a:avLst/>
          </a:prstGeom>
          <a:noFill/>
        </p:spPr>
        <p:txBody>
          <a:bodyPr wrap="square">
            <a:spAutoFit/>
          </a:bodyPr>
          <a:lstStyle/>
          <a:p>
            <a:pPr marL="342900" indent="-342900">
              <a:buAutoNum type="arabicPeriod"/>
            </a:pPr>
            <a:r>
              <a:rPr lang="es-MX" sz="2100" b="1" dirty="0">
                <a:latin typeface="Trebuchet MS" panose="020B0603020202020204" pitchFamily="34" charset="0"/>
                <a:ea typeface="Montserrat"/>
              </a:rPr>
              <a:t>Son útiles para manejar arvenses y </a:t>
            </a:r>
            <a:r>
              <a:rPr lang="es-MX" sz="2100" b="1" u="sng" dirty="0">
                <a:latin typeface="Trebuchet MS" panose="020B0603020202020204" pitchFamily="34" charset="0"/>
                <a:ea typeface="Montserrat"/>
              </a:rPr>
              <a:t>NO UTILIZAR HERBICIDAS </a:t>
            </a:r>
            <a:r>
              <a:rPr lang="es-MX" sz="2100" b="1" dirty="0">
                <a:latin typeface="Trebuchet MS" panose="020B0603020202020204" pitchFamily="34" charset="0"/>
                <a:ea typeface="Montserrat"/>
              </a:rPr>
              <a:t>como glifosato</a:t>
            </a:r>
          </a:p>
          <a:p>
            <a:pPr marL="342900" indent="-342900">
              <a:buFontTx/>
              <a:buAutoNum type="arabicPeriod"/>
            </a:pPr>
            <a:r>
              <a:rPr lang="es-MX" sz="2100" dirty="0"/>
              <a:t>Incrementan la productividad al aportar nutrimientos al suelo</a:t>
            </a:r>
            <a:r>
              <a:rPr lang="es-MX" sz="2100" b="1" dirty="0">
                <a:latin typeface="Trebuchet MS" panose="020B0603020202020204" pitchFamily="34" charset="0"/>
                <a:ea typeface="Montserrat"/>
              </a:rPr>
              <a:t>.</a:t>
            </a:r>
          </a:p>
          <a:p>
            <a:pPr marL="342900" indent="-342900">
              <a:buFontTx/>
              <a:buAutoNum type="arabicPeriod"/>
            </a:pPr>
            <a:r>
              <a:rPr lang="es-MX" sz="2100" dirty="0"/>
              <a:t>Protegen el suelo de los rayos del sol y crea un microclima favorable para los microorganismos. </a:t>
            </a:r>
          </a:p>
          <a:p>
            <a:pPr marL="342900" indent="-342900">
              <a:buFontTx/>
              <a:buAutoNum type="arabicPeriod"/>
            </a:pPr>
            <a:r>
              <a:rPr lang="es-MX" sz="2100" dirty="0"/>
              <a:t>Mejoran física, química y biológicamente la estructura del suelo</a:t>
            </a:r>
            <a:r>
              <a:rPr lang="es-MX" sz="2100" b="1" dirty="0">
                <a:latin typeface="Trebuchet MS" panose="020B0603020202020204" pitchFamily="34" charset="0"/>
                <a:ea typeface="Montserrat"/>
              </a:rPr>
              <a:t>.</a:t>
            </a:r>
          </a:p>
          <a:p>
            <a:pPr marL="342900" indent="-342900">
              <a:buFontTx/>
              <a:buAutoNum type="arabicPeriod"/>
            </a:pPr>
            <a:r>
              <a:rPr lang="es-MX" sz="2100" dirty="0"/>
              <a:t>Disminuyen poblaciones de plagas y enfermedades</a:t>
            </a:r>
            <a:r>
              <a:rPr lang="es-MX" sz="2100" b="1" dirty="0">
                <a:latin typeface="Trebuchet MS" panose="020B0603020202020204" pitchFamily="34" charset="0"/>
                <a:ea typeface="Montserrat"/>
              </a:rPr>
              <a:t>.</a:t>
            </a:r>
          </a:p>
          <a:p>
            <a:pPr marL="342900" indent="-342900">
              <a:buFontTx/>
              <a:buAutoNum type="arabicPeriod"/>
            </a:pPr>
            <a:r>
              <a:rPr lang="es-MX" sz="2100" dirty="0"/>
              <a:t>Retienen la humedad del suelo. </a:t>
            </a:r>
          </a:p>
          <a:p>
            <a:pPr marL="342900" indent="-342900">
              <a:buFontTx/>
              <a:buAutoNum type="arabicPeriod"/>
            </a:pPr>
            <a:r>
              <a:rPr lang="es-MX" sz="2100" dirty="0"/>
              <a:t>Mejoran la filtración de agua</a:t>
            </a:r>
            <a:r>
              <a:rPr lang="es-MX" sz="2100" b="1" dirty="0">
                <a:latin typeface="Trebuchet MS" panose="020B0603020202020204" pitchFamily="34" charset="0"/>
                <a:ea typeface="Montserrat"/>
              </a:rPr>
              <a:t>.</a:t>
            </a:r>
          </a:p>
          <a:p>
            <a:pPr marL="342900" indent="-342900">
              <a:buFontTx/>
              <a:buAutoNum type="arabicPeriod"/>
            </a:pPr>
            <a:r>
              <a:rPr lang="es-MX" sz="2100" dirty="0"/>
              <a:t>Previenen la erosión del suelo</a:t>
            </a:r>
            <a:r>
              <a:rPr lang="es-MX" sz="2100" b="1" dirty="0">
                <a:latin typeface="Trebuchet MS" panose="020B0603020202020204" pitchFamily="34" charset="0"/>
                <a:ea typeface="Montserrat"/>
              </a:rPr>
              <a:t>.</a:t>
            </a:r>
            <a:endParaRPr lang="en-US" sz="2100" b="1" dirty="0">
              <a:latin typeface="Trebuchet MS" panose="020B0603020202020204" pitchFamily="34" charset="0"/>
              <a:ea typeface="Montserrat"/>
            </a:endParaRPr>
          </a:p>
          <a:p>
            <a:pPr marL="342900" indent="-342900">
              <a:buFontTx/>
              <a:buAutoNum type="arabicPeriod"/>
            </a:pPr>
            <a:r>
              <a:rPr lang="es-MX" sz="2100" dirty="0"/>
              <a:t>Reducen costos al emplear menos mano de obra y fertilizantes químicos</a:t>
            </a:r>
            <a:r>
              <a:rPr lang="es-MX" sz="2100" dirty="0">
                <a:latin typeface="Trebuchet MS" panose="020B0603020202020204" pitchFamily="34" charset="0"/>
                <a:ea typeface="Montserrat"/>
              </a:rPr>
              <a:t>.</a:t>
            </a:r>
            <a:endParaRPr lang="en-US" sz="2100" dirty="0">
              <a:latin typeface="Trebuchet MS" panose="020B0603020202020204" pitchFamily="34" charset="0"/>
              <a:ea typeface="Montserrat"/>
            </a:endParaRPr>
          </a:p>
          <a:p>
            <a:pPr marL="342900" indent="-342900">
              <a:buFontTx/>
              <a:buAutoNum type="arabicPeriod"/>
            </a:pPr>
            <a:r>
              <a:rPr lang="en-US" sz="2100" dirty="0">
                <a:latin typeface="Trebuchet MS" panose="020B0603020202020204" pitchFamily="34" charset="0"/>
              </a:rPr>
              <a:t> </a:t>
            </a:r>
            <a:r>
              <a:rPr lang="es-MX" sz="2100" dirty="0"/>
              <a:t>Incrementan la materia orgánica</a:t>
            </a:r>
            <a:r>
              <a:rPr lang="es-MX" sz="2100" dirty="0">
                <a:latin typeface="Trebuchet MS" panose="020B0603020202020204" pitchFamily="34" charset="0"/>
                <a:ea typeface="Montserrat"/>
              </a:rPr>
              <a:t>.</a:t>
            </a:r>
          </a:p>
          <a:p>
            <a:pPr marL="342900" indent="-342900">
              <a:buFontTx/>
              <a:buAutoNum type="arabicPeriod"/>
            </a:pPr>
            <a:r>
              <a:rPr lang="es-MX" sz="2100" dirty="0">
                <a:latin typeface="Trebuchet MS" panose="020B0603020202020204" pitchFamily="34" charset="0"/>
                <a:ea typeface="Montserrat"/>
              </a:rPr>
              <a:t>Otras.</a:t>
            </a:r>
            <a:endParaRPr lang="en-US" sz="2100" dirty="0">
              <a:latin typeface="Trebuchet MS" panose="020B0603020202020204" pitchFamily="34" charset="0"/>
              <a:ea typeface="Montserrat"/>
            </a:endParaRPr>
          </a:p>
        </p:txBody>
      </p:sp>
      <p:pic>
        <p:nvPicPr>
          <p:cNvPr id="5" name="Imagen 4">
            <a:extLst>
              <a:ext uri="{FF2B5EF4-FFF2-40B4-BE49-F238E27FC236}">
                <a16:creationId xmlns:a16="http://schemas.microsoft.com/office/drawing/2014/main" id="{142BCB13-4C0D-E539-CAEE-DA33204E7C92}"/>
              </a:ext>
            </a:extLst>
          </p:cNvPr>
          <p:cNvPicPr>
            <a:picLocks noChangeAspect="1"/>
          </p:cNvPicPr>
          <p:nvPr/>
        </p:nvPicPr>
        <p:blipFill>
          <a:blip r:embed="rId4"/>
          <a:stretch>
            <a:fillRect/>
          </a:stretch>
        </p:blipFill>
        <p:spPr>
          <a:xfrm>
            <a:off x="8834231" y="0"/>
            <a:ext cx="3278259" cy="4371012"/>
          </a:xfrm>
          <a:prstGeom prst="rect">
            <a:avLst/>
          </a:prstGeom>
        </p:spPr>
      </p:pic>
      <p:pic>
        <p:nvPicPr>
          <p:cNvPr id="6" name="Imagen 5">
            <a:extLst>
              <a:ext uri="{FF2B5EF4-FFF2-40B4-BE49-F238E27FC236}">
                <a16:creationId xmlns:a16="http://schemas.microsoft.com/office/drawing/2014/main" id="{22A6598A-C528-B189-CEC5-7C0886E5D0D7}"/>
              </a:ext>
            </a:extLst>
          </p:cNvPr>
          <p:cNvPicPr>
            <a:picLocks noChangeAspect="1"/>
          </p:cNvPicPr>
          <p:nvPr/>
        </p:nvPicPr>
        <p:blipFill>
          <a:blip r:embed="rId5"/>
          <a:stretch>
            <a:fillRect/>
          </a:stretch>
        </p:blipFill>
        <p:spPr>
          <a:xfrm>
            <a:off x="6802510" y="3826412"/>
            <a:ext cx="5389490" cy="3031588"/>
          </a:xfrm>
          <a:prstGeom prst="rect">
            <a:avLst/>
          </a:prstGeom>
        </p:spPr>
      </p:pic>
    </p:spTree>
    <p:extLst>
      <p:ext uri="{BB962C8B-B14F-4D97-AF65-F5344CB8AC3E}">
        <p14:creationId xmlns:p14="http://schemas.microsoft.com/office/powerpoint/2010/main" val="4112599304"/>
      </p:ext>
    </p:extLst>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7"/>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1F7EFAEC-DBEC-3AF0-7763-8D8FB98DFE99}"/>
              </a:ext>
            </a:extLst>
          </p:cNvPr>
          <p:cNvSpPr txBox="1">
            <a:spLocks/>
          </p:cNvSpPr>
          <p:nvPr/>
        </p:nvSpPr>
        <p:spPr>
          <a:xfrm>
            <a:off x="509857" y="835025"/>
            <a:ext cx="11270512" cy="4351338"/>
          </a:xfrm>
          <a:prstGeom prst="rect">
            <a:avLst/>
          </a:prstGeom>
          <a:noFill/>
          <a:ln>
            <a:noFill/>
          </a:ln>
        </p:spPr>
        <p:txBody>
          <a:bodyPr spcFirstLastPara="1" wrap="square" lIns="0" tIns="45700" rIns="0"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20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914400" marR="0" lvl="1" indent="-342900" algn="l" rtl="0">
              <a:lnSpc>
                <a:spcPct val="90000"/>
              </a:lnSpc>
              <a:spcBef>
                <a:spcPts val="2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2pPr>
            <a:lvl3pPr marL="1371600" marR="0" lvl="2"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3pPr>
            <a:lvl4pPr marL="1828800" marR="0" lvl="3"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4pPr>
            <a:lvl5pPr marL="2286000" marR="0" lvl="4"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400"/>
              </a:spcBef>
              <a:spcAft>
                <a:spcPts val="400"/>
              </a:spcAft>
              <a:buClr>
                <a:schemeClr val="dk2"/>
              </a:buClr>
              <a:buSzPts val="1800"/>
              <a:buFont typeface="Arial"/>
              <a:buChar char="■"/>
              <a:defRPr sz="1900" b="0" i="0" u="none" strike="noStrike" cap="none">
                <a:solidFill>
                  <a:schemeClr val="dk2"/>
                </a:solidFill>
                <a:latin typeface="Arial"/>
                <a:ea typeface="Arial"/>
                <a:cs typeface="Arial"/>
                <a:sym typeface="Arial"/>
              </a:defRPr>
            </a:lvl9pPr>
          </a:lstStyle>
          <a:p>
            <a:pPr marL="0" indent="0" algn="just">
              <a:buFont typeface="Arial"/>
              <a:buNone/>
            </a:pPr>
            <a:r>
              <a:rPr lang="es-MX" sz="3200" dirty="0"/>
              <a:t>Llama la atención que al revisar los proyectos de investigación que realizan las principales instituciones agrícolas del país (COLPOS, UACh, INIFAP, NARRO) prácticamente no abordan estudios sobre las leguminosas en el contexto de su importancia ante los problemas de encarecimiento de insumos agrícolas, baja productividad, incremento de plagas y enfermedades, y el uso desmedido de herbicidas que atentan contra la salud humana y el medio ambiente (Rossi et al., 2020). Por otro lado, la insuficiente difusión de sus bondades limita su adopción.</a:t>
            </a:r>
          </a:p>
        </p:txBody>
      </p:sp>
      <p:sp>
        <p:nvSpPr>
          <p:cNvPr id="3" name="Título 1">
            <a:extLst>
              <a:ext uri="{FF2B5EF4-FFF2-40B4-BE49-F238E27FC236}">
                <a16:creationId xmlns:a16="http://schemas.microsoft.com/office/drawing/2014/main" id="{1D43746B-E286-F8D5-C3C3-4C9FB3D31869}"/>
              </a:ext>
            </a:extLst>
          </p:cNvPr>
          <p:cNvSpPr txBox="1">
            <a:spLocks/>
          </p:cNvSpPr>
          <p:nvPr/>
        </p:nvSpPr>
        <p:spPr>
          <a:xfrm>
            <a:off x="0" y="1"/>
            <a:ext cx="12009120" cy="620486"/>
          </a:xfrm>
          <a:prstGeom prst="rect">
            <a:avLst/>
          </a:prstGeom>
          <a:solidFill>
            <a:schemeClr val="bg1">
              <a:lumMod val="8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latin typeface="Amasis MT Pro Black" panose="02040A04050005020304" pitchFamily="18" charset="0"/>
                <a:cs typeface="+mn-cs"/>
              </a:rPr>
              <a:t>Escasa investigación y difusión </a:t>
            </a:r>
            <a:r>
              <a:rPr lang="es-MX" sz="3200" b="1" dirty="0">
                <a:latin typeface="Amasis MT Pro Black" panose="02040A04050005020304" pitchFamily="18" charset="0"/>
                <a:cs typeface="+mn-cs"/>
              </a:rPr>
              <a:t>en </a:t>
            </a:r>
            <a:r>
              <a:rPr lang="es-MX" sz="3600" b="1" dirty="0">
                <a:latin typeface="Amasis MT Pro Black" panose="02040A04050005020304" pitchFamily="18" charset="0"/>
                <a:cs typeface="+mn-cs"/>
              </a:rPr>
              <a:t>leguminosas</a:t>
            </a:r>
            <a:endParaRPr lang="es-MX" sz="3200" b="1" dirty="0">
              <a:latin typeface="Amasis MT Pro Black" panose="02040A04050005020304" pitchFamily="18" charset="0"/>
              <a:cs typeface="+mn-cs"/>
            </a:endParaRPr>
          </a:p>
        </p:txBody>
      </p:sp>
    </p:spTree>
    <p:extLst>
      <p:ext uri="{BB962C8B-B14F-4D97-AF65-F5344CB8AC3E}">
        <p14:creationId xmlns:p14="http://schemas.microsoft.com/office/powerpoint/2010/main" val="3531015233"/>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Título 1">
            <a:extLst>
              <a:ext uri="{FF2B5EF4-FFF2-40B4-BE49-F238E27FC236}">
                <a16:creationId xmlns:a16="http://schemas.microsoft.com/office/drawing/2014/main" id="{E0BF5CC3-6804-7E1A-E94D-0FCC4E355EA7}"/>
              </a:ext>
            </a:extLst>
          </p:cNvPr>
          <p:cNvSpPr>
            <a:spLocks noGrp="1"/>
          </p:cNvSpPr>
          <p:nvPr>
            <p:ph type="title"/>
          </p:nvPr>
        </p:nvSpPr>
        <p:spPr>
          <a:xfrm>
            <a:off x="-142875" y="1"/>
            <a:ext cx="10515600" cy="971550"/>
          </a:xfrm>
        </p:spPr>
        <p:txBody>
          <a:bodyPr>
            <a:noAutofit/>
          </a:bodyPr>
          <a:lstStyle/>
          <a:p>
            <a:pPr algn="ctr"/>
            <a:r>
              <a:rPr lang="es-MX" sz="3200" b="1" dirty="0">
                <a:latin typeface="Amasis MT Pro Black" panose="02040A04050005020304" pitchFamily="18" charset="0"/>
                <a:cs typeface="+mn-cs"/>
              </a:rPr>
              <a:t>Principales prácticas de manejo de arvenses utilizadas por los productores. </a:t>
            </a:r>
          </a:p>
        </p:txBody>
      </p:sp>
      <p:sp>
        <p:nvSpPr>
          <p:cNvPr id="3" name="CuadroTexto 2">
            <a:extLst>
              <a:ext uri="{FF2B5EF4-FFF2-40B4-BE49-F238E27FC236}">
                <a16:creationId xmlns:a16="http://schemas.microsoft.com/office/drawing/2014/main" id="{C1AB1A76-D04E-5B6B-E0CB-EAA22EA8522E}"/>
              </a:ext>
            </a:extLst>
          </p:cNvPr>
          <p:cNvSpPr txBox="1"/>
          <p:nvPr/>
        </p:nvSpPr>
        <p:spPr>
          <a:xfrm>
            <a:off x="163286" y="6026612"/>
            <a:ext cx="7447935" cy="584775"/>
          </a:xfrm>
          <a:prstGeom prst="rect">
            <a:avLst/>
          </a:prstGeom>
          <a:noFill/>
        </p:spPr>
        <p:txBody>
          <a:bodyPr wrap="square" rtlCol="0">
            <a:spAutoFit/>
          </a:bodyPr>
          <a:lstStyle/>
          <a:p>
            <a:r>
              <a:rPr kumimoji="0" lang="es-MX" altLang="es-MX"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3,433 </a:t>
            </a:r>
            <a:r>
              <a:rPr lang="es-MX" altLang="es-MX" dirty="0">
                <a:latin typeface="Times New Roman" panose="02020603050405020304" pitchFamily="18" charset="0"/>
                <a:ea typeface="Calibri" panose="020F0502020204030204" pitchFamily="34" charset="0"/>
                <a:cs typeface="Times New Roman" panose="02020603050405020304" pitchFamily="18" charset="0"/>
              </a:rPr>
              <a:t>productores </a:t>
            </a:r>
            <a:r>
              <a:rPr kumimoji="0" lang="es-MX" altLang="es-MX"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proyecto CONAHCYT-CIIDRI 322600. </a:t>
            </a:r>
            <a:r>
              <a:rPr lang="es-MX" altLang="es-MX" dirty="0">
                <a:latin typeface="Times New Roman" panose="02020603050405020304" pitchFamily="18" charset="0"/>
                <a:ea typeface="Calibri" panose="020F0502020204030204" pitchFamily="34" charset="0"/>
                <a:cs typeface="Times New Roman" panose="02020603050405020304" pitchFamily="18" charset="0"/>
              </a:rPr>
              <a:t>Julio, 2024</a:t>
            </a:r>
            <a:endParaRPr kumimoji="0" lang="es-MX" altLang="es-MX"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MX" dirty="0"/>
          </a:p>
        </p:txBody>
      </p:sp>
      <p:pic>
        <p:nvPicPr>
          <p:cNvPr id="4" name="object 4">
            <a:extLst>
              <a:ext uri="{FF2B5EF4-FFF2-40B4-BE49-F238E27FC236}">
                <a16:creationId xmlns:a16="http://schemas.microsoft.com/office/drawing/2014/main" id="{3A82029D-DF32-8272-31D7-2BFD52EBD710}"/>
              </a:ext>
            </a:extLst>
          </p:cNvPr>
          <p:cNvPicPr/>
          <p:nvPr/>
        </p:nvPicPr>
        <p:blipFill>
          <a:blip r:embed="rId3" cstate="print"/>
          <a:stretch>
            <a:fillRect/>
          </a:stretch>
        </p:blipFill>
        <p:spPr>
          <a:xfrm>
            <a:off x="7489573" y="908005"/>
            <a:ext cx="4702427" cy="2851587"/>
          </a:xfrm>
          <a:prstGeom prst="rect">
            <a:avLst/>
          </a:prstGeom>
        </p:spPr>
      </p:pic>
      <p:graphicFrame>
        <p:nvGraphicFramePr>
          <p:cNvPr id="5" name="Gráfico 4">
            <a:extLst>
              <a:ext uri="{FF2B5EF4-FFF2-40B4-BE49-F238E27FC236}">
                <a16:creationId xmlns:a16="http://schemas.microsoft.com/office/drawing/2014/main" id="{841FC438-D92F-EA8B-E7CA-A11EBEED73F6}"/>
              </a:ext>
            </a:extLst>
          </p:cNvPr>
          <p:cNvGraphicFramePr>
            <a:graphicFrameLocks/>
          </p:cNvGraphicFramePr>
          <p:nvPr>
            <p:extLst>
              <p:ext uri="{D42A27DB-BD31-4B8C-83A1-F6EECF244321}">
                <p14:modId xmlns:p14="http://schemas.microsoft.com/office/powerpoint/2010/main" val="1942749821"/>
              </p:ext>
            </p:extLst>
          </p:nvPr>
        </p:nvGraphicFramePr>
        <p:xfrm>
          <a:off x="111760" y="1076960"/>
          <a:ext cx="7325360" cy="4927599"/>
        </p:xfrm>
        <a:graphic>
          <a:graphicData uri="http://schemas.openxmlformats.org/drawingml/2006/chart">
            <c:chart xmlns:c="http://schemas.openxmlformats.org/drawingml/2006/chart" xmlns:r="http://schemas.openxmlformats.org/officeDocument/2006/relationships" r:id="rId4"/>
          </a:graphicData>
        </a:graphic>
      </p:graphicFrame>
      <p:pic>
        <p:nvPicPr>
          <p:cNvPr id="7" name="Imagen 6" descr="Un hombre en un jardín&#10;&#10;Descripción generada automáticamente con confianza baja">
            <a:extLst>
              <a:ext uri="{FF2B5EF4-FFF2-40B4-BE49-F238E27FC236}">
                <a16:creationId xmlns:a16="http://schemas.microsoft.com/office/drawing/2014/main" id="{6BAD373F-E2ED-4A57-9C7F-C0C6772B1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573" y="3784146"/>
            <a:ext cx="4702427" cy="3073854"/>
          </a:xfrm>
          <a:prstGeom prst="rect">
            <a:avLst/>
          </a:prstGeom>
        </p:spPr>
      </p:pic>
    </p:spTree>
    <p:extLst>
      <p:ext uri="{BB962C8B-B14F-4D97-AF65-F5344CB8AC3E}">
        <p14:creationId xmlns:p14="http://schemas.microsoft.com/office/powerpoint/2010/main" val="230077220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3.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4.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5.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53</TotalTime>
  <Words>661</Words>
  <Application>Microsoft Office PowerPoint</Application>
  <PresentationFormat>Panorámica</PresentationFormat>
  <Paragraphs>80</Paragraphs>
  <Slides>14</Slides>
  <Notes>9</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14</vt:i4>
      </vt:variant>
    </vt:vector>
  </HeadingPairs>
  <TitlesOfParts>
    <vt:vector size="26" baseType="lpstr">
      <vt:lpstr>Calibri</vt:lpstr>
      <vt:lpstr>Montserrat</vt:lpstr>
      <vt:lpstr>Amasis MT Pro Black</vt:lpstr>
      <vt:lpstr>Aptos</vt:lpstr>
      <vt:lpstr>Times New Roman</vt:lpstr>
      <vt:lpstr>Berlin Sans FB Demi</vt:lpstr>
      <vt:lpstr>Arial</vt:lpstr>
      <vt:lpstr>Montserrat SemiBold</vt:lpstr>
      <vt:lpstr>Amasis MT Pro Medium</vt:lpstr>
      <vt:lpstr>Raleway</vt:lpstr>
      <vt:lpstr>Trebuchet MS</vt:lpstr>
      <vt:lpstr>Simple Light</vt:lpstr>
      <vt:lpstr>Coberteras de leguminosas: política pública para su apoyo y fomento</vt:lpstr>
      <vt:lpstr>Antecedentes </vt:lpstr>
      <vt:lpstr>Presentación de PowerPoint</vt:lpstr>
      <vt:lpstr>Presentación de PowerPoint</vt:lpstr>
      <vt:lpstr>Presentación de PowerPoint</vt:lpstr>
      <vt:lpstr>Presentación de PowerPoint</vt:lpstr>
      <vt:lpstr>¿CUÁLES SON LAS BONDADES DE LAS LEGUMINOSAS?</vt:lpstr>
      <vt:lpstr>Presentación de PowerPoint</vt:lpstr>
      <vt:lpstr>Principales prácticas de manejo de arvenses utilizadas por los productores. </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pc2</dc:creator>
  <cp:lastModifiedBy>rosa gloria garcia bautista</cp:lastModifiedBy>
  <cp:revision>7</cp:revision>
  <dcterms:created xsi:type="dcterms:W3CDTF">2024-10-08T16:17:25Z</dcterms:created>
  <dcterms:modified xsi:type="dcterms:W3CDTF">2024-10-18T19:39:07Z</dcterms:modified>
</cp:coreProperties>
</file>