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TwsSs8Smv74Rfk2LU4c/Ri7jj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09fca200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9fca2001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09fca200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4506213e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d4506213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4506213e0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4506213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1b1a85a42385f3e4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1b1a85a42385f3e4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b1a85a42385f3e4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b1a85a42385f3e4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b1a85a42385f3e4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b1a85a42385f3e4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b1a85a42385f3e4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b1a85a42385f3e4_5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0" name="Google Shape;60;g1b1a85a42385f3e4_51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g1b1a85a42385f3e4_51"/>
          <p:cNvSpPr txBox="1"/>
          <p:nvPr>
            <p:ph idx="2" type="body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g1b1a85a42385f3e4_51"/>
          <p:cNvSpPr txBox="1"/>
          <p:nvPr>
            <p:ph idx="10" type="dt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b1a85a42385f3e4_51"/>
          <p:cNvSpPr txBox="1"/>
          <p:nvPr>
            <p:ph idx="11" type="ftr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b1a85a42385f3e4_51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b1a85a42385f3e4_60"/>
          <p:cNvSpPr txBox="1"/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9" name="Google Shape;69;g1b1a85a42385f3e4_60"/>
          <p:cNvSpPr/>
          <p:nvPr>
            <p:ph idx="2" type="pic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/>
          <p:nvPr>
            <p:ph idx="1" type="body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g1b1a85a42385f3e4_60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b1a85a42385f3e4_60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1b1a85a42385f3e4_6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6" name="Google Shape;76;g1b1a85a42385f3e4_69"/>
          <p:cNvSpPr txBox="1"/>
          <p:nvPr>
            <p:ph idx="1" type="body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g1b1a85a42385f3e4_69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g1b1a85a42385f3e4_69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b1a85a42385f3e4_69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1b1a85a42385f3e4_69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4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1b1a85a42385f3e4_4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1b1a85a42385f3e4_45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1b1a85a42385f3e4_45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b1a85a42385f3e4_4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b1a85a42385f3e4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b1a85a42385f3e4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b1a85a42385f3e4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b1a85a42385f3e4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b1a85a42385f3e4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b1a85a42385f3e4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b1a85a42385f3e4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b1a85a42385f3e4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b1a85a42385f3e4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b1a85a42385f3e4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b1a85a42385f3e4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b1a85a42385f3e4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b1a85a42385f3e4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b1a85a42385f3e4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b1a85a42385f3e4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b1a85a42385f3e4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b1a85a42385f3e4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b1a85a42385f3e4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b1a85a42385f3e4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b1a85a42385f3e4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b1a85a42385f3e4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b1a85a42385f3e4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/>
          <p:nvPr>
            <p:ph type="ctrTitle"/>
          </p:nvPr>
        </p:nvSpPr>
        <p:spPr>
          <a:xfrm>
            <a:off x="2603900" y="-163875"/>
            <a:ext cx="77910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PY" sz="4300">
                <a:solidFill>
                  <a:schemeClr val="lt1"/>
                </a:solidFill>
              </a:rPr>
              <a:t>Obstáculos epistemológicos na transição agroecológica</a:t>
            </a:r>
            <a:endParaRPr b="1" sz="4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381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81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200" y="35558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b="1" i="0" lang="es-PY" sz="2511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b="1" lang="es-PY" sz="251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Hylio Laganà Fernandes</a:t>
            </a:r>
            <a:endParaRPr b="1" i="0" sz="2511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09fca20012_0_10"/>
          <p:cNvSpPr txBox="1"/>
          <p:nvPr/>
        </p:nvSpPr>
        <p:spPr>
          <a:xfrm>
            <a:off x="7915675" y="3968350"/>
            <a:ext cx="429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9fca20012_0_22"/>
          <p:cNvSpPr txBox="1"/>
          <p:nvPr/>
        </p:nvSpPr>
        <p:spPr>
          <a:xfrm>
            <a:off x="1179300" y="911825"/>
            <a:ext cx="9833400" cy="4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1- Capitalismo - concentração de renda e terras (lucro, latifundio, monocultivos, insumos)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 Patriarcado - hierarquia e poder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3- Colonialismo - imposição e </a:t>
            </a:r>
            <a:r>
              <a:rPr lang="es-PY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hegemonia </a:t>
            </a:r>
            <a:r>
              <a:rPr lang="es-PY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cultural, epistemicídio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4506213e0_0_7"/>
          <p:cNvSpPr txBox="1"/>
          <p:nvPr/>
        </p:nvSpPr>
        <p:spPr>
          <a:xfrm>
            <a:off x="1179300" y="911825"/>
            <a:ext cx="9833400" cy="4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1- Imediatismo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 Virtualidade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3- Fragmentação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4- Romantização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PY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5- Estética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4506213e0_0_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d4506213e0_0_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2024-10-08T16:17:25Z</dcterms:created>
  <dc:creator>pc2</dc:creator>
</cp:coreProperties>
</file>