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fntdata" ContentType="application/x-fontdata"/>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9"/>
  </p:notesMasterIdLst>
  <p:sldIdLst>
    <p:sldId id="257" r:id="rId2"/>
    <p:sldId id="260" r:id="rId3"/>
    <p:sldId id="261" r:id="rId4"/>
    <p:sldId id="262" r:id="rId5"/>
    <p:sldId id="263" r:id="rId6"/>
    <p:sldId id="265" r:id="rId7"/>
    <p:sldId id="264" r:id="rId8"/>
  </p:sldIdLst>
  <p:sldSz cx="12192000" cy="6858000"/>
  <p:notesSz cx="6858000" cy="9144000"/>
  <p:embeddedFontLst>
    <p:embeddedFont>
      <p:font typeface="Montserrat" charset="0"/>
      <p:regular r:id="rId10"/>
      <p:bold r:id="rId11"/>
      <p:italic r:id="rId12"/>
      <p:boldItalic r:id="rId13"/>
    </p:embeddedFont>
    <p:embeddedFont>
      <p:font typeface="Raleway"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8" roundtripDataSignature="AMtx7miHkkcJmeXzEdDCos9kevw+NVkms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43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8024474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9" name="Google Shape;89;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09fca20012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09fca20012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g1b1a85a42385f3e4_4"/>
          <p:cNvSpPr txBox="1">
            <a:spLocks noGrp="1"/>
          </p:cNvSpPr>
          <p:nvPr>
            <p:ph type="ctrTitle"/>
          </p:nvPr>
        </p:nvSpPr>
        <p:spPr>
          <a:xfrm>
            <a:off x="415611" y="992767"/>
            <a:ext cx="11360700" cy="2736900"/>
          </a:xfrm>
          <a:prstGeom prst="rect">
            <a:avLst/>
          </a:prstGeom>
        </p:spPr>
        <p:txBody>
          <a:bodyPr spcFirstLastPara="1" wrap="square" lIns="121900" tIns="121900" rIns="121900" bIns="121900" anchor="b" anchorCtr="0">
            <a:normAutofit/>
          </a:bodyPr>
          <a:lstStyle>
            <a:lvl1pPr lvl="0" algn="ctr">
              <a:spcBef>
                <a:spcPts val="0"/>
              </a:spcBef>
              <a:spcAft>
                <a:spcPts val="0"/>
              </a:spcAft>
              <a:buSzPts val="6900"/>
              <a:buNone/>
              <a:defRPr sz="6900"/>
            </a:lvl1pPr>
            <a:lvl2pPr lvl="1" algn="ctr">
              <a:spcBef>
                <a:spcPts val="0"/>
              </a:spcBef>
              <a:spcAft>
                <a:spcPts val="0"/>
              </a:spcAft>
              <a:buSzPts val="6900"/>
              <a:buNone/>
              <a:defRPr sz="6900"/>
            </a:lvl2pPr>
            <a:lvl3pPr lvl="2" algn="ctr">
              <a:spcBef>
                <a:spcPts val="0"/>
              </a:spcBef>
              <a:spcAft>
                <a:spcPts val="0"/>
              </a:spcAft>
              <a:buSzPts val="6900"/>
              <a:buNone/>
              <a:defRPr sz="6900"/>
            </a:lvl3pPr>
            <a:lvl4pPr lvl="3" algn="ctr">
              <a:spcBef>
                <a:spcPts val="0"/>
              </a:spcBef>
              <a:spcAft>
                <a:spcPts val="0"/>
              </a:spcAft>
              <a:buSzPts val="6900"/>
              <a:buNone/>
              <a:defRPr sz="6900"/>
            </a:lvl4pPr>
            <a:lvl5pPr lvl="4" algn="ctr">
              <a:spcBef>
                <a:spcPts val="0"/>
              </a:spcBef>
              <a:spcAft>
                <a:spcPts val="0"/>
              </a:spcAft>
              <a:buSzPts val="6900"/>
              <a:buNone/>
              <a:defRPr sz="6900"/>
            </a:lvl5pPr>
            <a:lvl6pPr lvl="5" algn="ctr">
              <a:spcBef>
                <a:spcPts val="0"/>
              </a:spcBef>
              <a:spcAft>
                <a:spcPts val="0"/>
              </a:spcAft>
              <a:buSzPts val="6900"/>
              <a:buNone/>
              <a:defRPr sz="6900"/>
            </a:lvl6pPr>
            <a:lvl7pPr lvl="6" algn="ctr">
              <a:spcBef>
                <a:spcPts val="0"/>
              </a:spcBef>
              <a:spcAft>
                <a:spcPts val="0"/>
              </a:spcAft>
              <a:buSzPts val="6900"/>
              <a:buNone/>
              <a:defRPr sz="6900"/>
            </a:lvl7pPr>
            <a:lvl8pPr lvl="7" algn="ctr">
              <a:spcBef>
                <a:spcPts val="0"/>
              </a:spcBef>
              <a:spcAft>
                <a:spcPts val="0"/>
              </a:spcAft>
              <a:buSzPts val="6900"/>
              <a:buNone/>
              <a:defRPr sz="6900"/>
            </a:lvl8pPr>
            <a:lvl9pPr lvl="8" algn="ctr">
              <a:spcBef>
                <a:spcPts val="0"/>
              </a:spcBef>
              <a:spcAft>
                <a:spcPts val="0"/>
              </a:spcAft>
              <a:buSzPts val="6900"/>
              <a:buNone/>
              <a:defRPr sz="6900"/>
            </a:lvl9pPr>
          </a:lstStyle>
          <a:p>
            <a:endParaRPr/>
          </a:p>
        </p:txBody>
      </p:sp>
      <p:sp>
        <p:nvSpPr>
          <p:cNvPr id="11" name="Google Shape;11;g1b1a85a42385f3e4_4"/>
          <p:cNvSpPr txBox="1">
            <a:spLocks noGrp="1"/>
          </p:cNvSpPr>
          <p:nvPr>
            <p:ph type="subTitle" idx="1"/>
          </p:nvPr>
        </p:nvSpPr>
        <p:spPr>
          <a:xfrm>
            <a:off x="415600" y="3778833"/>
            <a:ext cx="11360700" cy="1056900"/>
          </a:xfrm>
          <a:prstGeom prst="rect">
            <a:avLst/>
          </a:prstGeom>
        </p:spPr>
        <p:txBody>
          <a:bodyPr spcFirstLastPara="1" wrap="square" lIns="121900" tIns="121900" rIns="121900" bIns="121900" anchor="t" anchorCtr="0">
            <a:normAutofit/>
          </a:bodyPr>
          <a:lstStyle>
            <a:lvl1pPr lvl="0" algn="ctr">
              <a:lnSpc>
                <a:spcPct val="100000"/>
              </a:lnSpc>
              <a:spcBef>
                <a:spcPts val="0"/>
              </a:spcBef>
              <a:spcAft>
                <a:spcPts val="0"/>
              </a:spcAft>
              <a:buSzPts val="3700"/>
              <a:buNone/>
              <a:defRPr sz="3700"/>
            </a:lvl1pPr>
            <a:lvl2pPr lvl="1" algn="ctr">
              <a:lnSpc>
                <a:spcPct val="100000"/>
              </a:lnSpc>
              <a:spcBef>
                <a:spcPts val="0"/>
              </a:spcBef>
              <a:spcAft>
                <a:spcPts val="0"/>
              </a:spcAft>
              <a:buSzPts val="3700"/>
              <a:buNone/>
              <a:defRPr sz="3700"/>
            </a:lvl2pPr>
            <a:lvl3pPr lvl="2" algn="ctr">
              <a:lnSpc>
                <a:spcPct val="100000"/>
              </a:lnSpc>
              <a:spcBef>
                <a:spcPts val="0"/>
              </a:spcBef>
              <a:spcAft>
                <a:spcPts val="0"/>
              </a:spcAft>
              <a:buSzPts val="3700"/>
              <a:buNone/>
              <a:defRPr sz="3700"/>
            </a:lvl3pPr>
            <a:lvl4pPr lvl="3" algn="ctr">
              <a:lnSpc>
                <a:spcPct val="100000"/>
              </a:lnSpc>
              <a:spcBef>
                <a:spcPts val="0"/>
              </a:spcBef>
              <a:spcAft>
                <a:spcPts val="0"/>
              </a:spcAft>
              <a:buSzPts val="3700"/>
              <a:buNone/>
              <a:defRPr sz="3700"/>
            </a:lvl4pPr>
            <a:lvl5pPr lvl="4" algn="ctr">
              <a:lnSpc>
                <a:spcPct val="100000"/>
              </a:lnSpc>
              <a:spcBef>
                <a:spcPts val="0"/>
              </a:spcBef>
              <a:spcAft>
                <a:spcPts val="0"/>
              </a:spcAft>
              <a:buSzPts val="3700"/>
              <a:buNone/>
              <a:defRPr sz="3700"/>
            </a:lvl5pPr>
            <a:lvl6pPr lvl="5" algn="ctr">
              <a:lnSpc>
                <a:spcPct val="100000"/>
              </a:lnSpc>
              <a:spcBef>
                <a:spcPts val="0"/>
              </a:spcBef>
              <a:spcAft>
                <a:spcPts val="0"/>
              </a:spcAft>
              <a:buSzPts val="3700"/>
              <a:buNone/>
              <a:defRPr sz="3700"/>
            </a:lvl6pPr>
            <a:lvl7pPr lvl="6" algn="ctr">
              <a:lnSpc>
                <a:spcPct val="100000"/>
              </a:lnSpc>
              <a:spcBef>
                <a:spcPts val="0"/>
              </a:spcBef>
              <a:spcAft>
                <a:spcPts val="0"/>
              </a:spcAft>
              <a:buSzPts val="3700"/>
              <a:buNone/>
              <a:defRPr sz="3700"/>
            </a:lvl7pPr>
            <a:lvl8pPr lvl="7" algn="ctr">
              <a:lnSpc>
                <a:spcPct val="100000"/>
              </a:lnSpc>
              <a:spcBef>
                <a:spcPts val="0"/>
              </a:spcBef>
              <a:spcAft>
                <a:spcPts val="0"/>
              </a:spcAft>
              <a:buSzPts val="3700"/>
              <a:buNone/>
              <a:defRPr sz="3700"/>
            </a:lvl8pPr>
            <a:lvl9pPr lvl="8" algn="ctr">
              <a:lnSpc>
                <a:spcPct val="100000"/>
              </a:lnSpc>
              <a:spcBef>
                <a:spcPts val="0"/>
              </a:spcBef>
              <a:spcAft>
                <a:spcPts val="0"/>
              </a:spcAft>
              <a:buSzPts val="3700"/>
              <a:buNone/>
              <a:defRPr sz="3700"/>
            </a:lvl9pPr>
          </a:lstStyle>
          <a:p>
            <a:endParaRPr/>
          </a:p>
        </p:txBody>
      </p:sp>
      <p:sp>
        <p:nvSpPr>
          <p:cNvPr id="12" name="Google Shape;12;g1b1a85a42385f3e4_4"/>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g1b1a85a42385f3e4_39"/>
          <p:cNvSpPr txBox="1">
            <a:spLocks noGrp="1"/>
          </p:cNvSpPr>
          <p:nvPr>
            <p:ph type="title" hasCustomPrompt="1"/>
          </p:nvPr>
        </p:nvSpPr>
        <p:spPr>
          <a:xfrm>
            <a:off x="415600" y="1474833"/>
            <a:ext cx="11360700" cy="2618100"/>
          </a:xfrm>
          <a:prstGeom prst="rect">
            <a:avLst/>
          </a:prstGeom>
        </p:spPr>
        <p:txBody>
          <a:bodyPr spcFirstLastPara="1" wrap="square" lIns="121900" tIns="121900" rIns="121900" bIns="121900" anchor="b" anchorCtr="0">
            <a:normAutofit/>
          </a:bodyPr>
          <a:lstStyle>
            <a:lvl1pPr lvl="0" algn="ctr">
              <a:spcBef>
                <a:spcPts val="0"/>
              </a:spcBef>
              <a:spcAft>
                <a:spcPts val="0"/>
              </a:spcAft>
              <a:buSzPts val="16000"/>
              <a:buNone/>
              <a:defRPr sz="16000"/>
            </a:lvl1pPr>
            <a:lvl2pPr lvl="1" algn="ctr">
              <a:spcBef>
                <a:spcPts val="0"/>
              </a:spcBef>
              <a:spcAft>
                <a:spcPts val="0"/>
              </a:spcAft>
              <a:buSzPts val="16000"/>
              <a:buNone/>
              <a:defRPr sz="16000"/>
            </a:lvl2pPr>
            <a:lvl3pPr lvl="2" algn="ctr">
              <a:spcBef>
                <a:spcPts val="0"/>
              </a:spcBef>
              <a:spcAft>
                <a:spcPts val="0"/>
              </a:spcAft>
              <a:buSzPts val="16000"/>
              <a:buNone/>
              <a:defRPr sz="16000"/>
            </a:lvl3pPr>
            <a:lvl4pPr lvl="3" algn="ctr">
              <a:spcBef>
                <a:spcPts val="0"/>
              </a:spcBef>
              <a:spcAft>
                <a:spcPts val="0"/>
              </a:spcAft>
              <a:buSzPts val="16000"/>
              <a:buNone/>
              <a:defRPr sz="16000"/>
            </a:lvl4pPr>
            <a:lvl5pPr lvl="4" algn="ctr">
              <a:spcBef>
                <a:spcPts val="0"/>
              </a:spcBef>
              <a:spcAft>
                <a:spcPts val="0"/>
              </a:spcAft>
              <a:buSzPts val="16000"/>
              <a:buNone/>
              <a:defRPr sz="16000"/>
            </a:lvl5pPr>
            <a:lvl6pPr lvl="5" algn="ctr">
              <a:spcBef>
                <a:spcPts val="0"/>
              </a:spcBef>
              <a:spcAft>
                <a:spcPts val="0"/>
              </a:spcAft>
              <a:buSzPts val="16000"/>
              <a:buNone/>
              <a:defRPr sz="16000"/>
            </a:lvl6pPr>
            <a:lvl7pPr lvl="6" algn="ctr">
              <a:spcBef>
                <a:spcPts val="0"/>
              </a:spcBef>
              <a:spcAft>
                <a:spcPts val="0"/>
              </a:spcAft>
              <a:buSzPts val="16000"/>
              <a:buNone/>
              <a:defRPr sz="16000"/>
            </a:lvl7pPr>
            <a:lvl8pPr lvl="7" algn="ctr">
              <a:spcBef>
                <a:spcPts val="0"/>
              </a:spcBef>
              <a:spcAft>
                <a:spcPts val="0"/>
              </a:spcAft>
              <a:buSzPts val="16000"/>
              <a:buNone/>
              <a:defRPr sz="16000"/>
            </a:lvl8pPr>
            <a:lvl9pPr lvl="8" algn="ctr">
              <a:spcBef>
                <a:spcPts val="0"/>
              </a:spcBef>
              <a:spcAft>
                <a:spcPts val="0"/>
              </a:spcAft>
              <a:buSzPts val="16000"/>
              <a:buNone/>
              <a:defRPr sz="16000"/>
            </a:lvl9pPr>
          </a:lstStyle>
          <a:p>
            <a:r>
              <a:t>xx%</a:t>
            </a:r>
          </a:p>
        </p:txBody>
      </p:sp>
      <p:sp>
        <p:nvSpPr>
          <p:cNvPr id="46" name="Google Shape;46;g1b1a85a42385f3e4_39"/>
          <p:cNvSpPr txBox="1">
            <a:spLocks noGrp="1"/>
          </p:cNvSpPr>
          <p:nvPr>
            <p:ph type="body" idx="1"/>
          </p:nvPr>
        </p:nvSpPr>
        <p:spPr>
          <a:xfrm>
            <a:off x="415600" y="4202967"/>
            <a:ext cx="11360700" cy="1734300"/>
          </a:xfrm>
          <a:prstGeom prst="rect">
            <a:avLst/>
          </a:prstGeom>
        </p:spPr>
        <p:txBody>
          <a:bodyPr spcFirstLastPara="1" wrap="square" lIns="121900" tIns="121900" rIns="121900" bIns="121900" anchor="t" anchorCtr="0">
            <a:normAutofit/>
          </a:bodyPr>
          <a:lstStyle>
            <a:lvl1pPr marL="457200" lvl="0" indent="-381000" algn="ctr">
              <a:spcBef>
                <a:spcPts val="0"/>
              </a:spcBef>
              <a:spcAft>
                <a:spcPts val="0"/>
              </a:spcAft>
              <a:buSzPts val="2400"/>
              <a:buChar char="●"/>
              <a:defRPr/>
            </a:lvl1pPr>
            <a:lvl2pPr marL="914400" lvl="1" indent="-349250" algn="ctr">
              <a:spcBef>
                <a:spcPts val="0"/>
              </a:spcBef>
              <a:spcAft>
                <a:spcPts val="0"/>
              </a:spcAft>
              <a:buSzPts val="1900"/>
              <a:buChar char="○"/>
              <a:defRPr/>
            </a:lvl2pPr>
            <a:lvl3pPr marL="1371600" lvl="2" indent="-349250" algn="ctr">
              <a:spcBef>
                <a:spcPts val="0"/>
              </a:spcBef>
              <a:spcAft>
                <a:spcPts val="0"/>
              </a:spcAft>
              <a:buSzPts val="1900"/>
              <a:buChar char="■"/>
              <a:defRPr/>
            </a:lvl3pPr>
            <a:lvl4pPr marL="1828800" lvl="3" indent="-349250" algn="ctr">
              <a:spcBef>
                <a:spcPts val="0"/>
              </a:spcBef>
              <a:spcAft>
                <a:spcPts val="0"/>
              </a:spcAft>
              <a:buSzPts val="1900"/>
              <a:buChar char="●"/>
              <a:defRPr/>
            </a:lvl4pPr>
            <a:lvl5pPr marL="2286000" lvl="4" indent="-349250" algn="ctr">
              <a:spcBef>
                <a:spcPts val="0"/>
              </a:spcBef>
              <a:spcAft>
                <a:spcPts val="0"/>
              </a:spcAft>
              <a:buSzPts val="1900"/>
              <a:buChar char="○"/>
              <a:defRPr/>
            </a:lvl5pPr>
            <a:lvl6pPr marL="2743200" lvl="5" indent="-349250" algn="ctr">
              <a:spcBef>
                <a:spcPts val="0"/>
              </a:spcBef>
              <a:spcAft>
                <a:spcPts val="0"/>
              </a:spcAft>
              <a:buSzPts val="1900"/>
              <a:buChar char="■"/>
              <a:defRPr/>
            </a:lvl6pPr>
            <a:lvl7pPr marL="3200400" lvl="6" indent="-349250" algn="ctr">
              <a:spcBef>
                <a:spcPts val="0"/>
              </a:spcBef>
              <a:spcAft>
                <a:spcPts val="0"/>
              </a:spcAft>
              <a:buSzPts val="1900"/>
              <a:buChar char="●"/>
              <a:defRPr/>
            </a:lvl7pPr>
            <a:lvl8pPr marL="3657600" lvl="7" indent="-349250" algn="ctr">
              <a:spcBef>
                <a:spcPts val="0"/>
              </a:spcBef>
              <a:spcAft>
                <a:spcPts val="0"/>
              </a:spcAft>
              <a:buSzPts val="1900"/>
              <a:buChar char="○"/>
              <a:defRPr/>
            </a:lvl8pPr>
            <a:lvl9pPr marL="4114800" lvl="8" indent="-349250" algn="ctr">
              <a:spcBef>
                <a:spcPts val="0"/>
              </a:spcBef>
              <a:spcAft>
                <a:spcPts val="0"/>
              </a:spcAft>
              <a:buSzPts val="1900"/>
              <a:buChar char="■"/>
              <a:defRPr/>
            </a:lvl9pPr>
          </a:lstStyle>
          <a:p>
            <a:endParaRPr/>
          </a:p>
        </p:txBody>
      </p:sp>
      <p:sp>
        <p:nvSpPr>
          <p:cNvPr id="47" name="Google Shape;47;g1b1a85a42385f3e4_39"/>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g1b1a85a42385f3e4_43"/>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0"/>
        <p:cNvGrpSpPr/>
        <p:nvPr/>
      </p:nvGrpSpPr>
      <p:grpSpPr>
        <a:xfrm>
          <a:off x="0" y="0"/>
          <a:ext cx="0" cy="0"/>
          <a:chOff x="0" y="0"/>
          <a:chExt cx="0" cy="0"/>
        </a:xfrm>
      </p:grpSpPr>
      <p:sp>
        <p:nvSpPr>
          <p:cNvPr id="51" name="Google Shape;51;g1b1a85a42385f3e4_45"/>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52" name="Google Shape;52;g1b1a85a42385f3e4_45"/>
          <p:cNvSpPr txBox="1">
            <a:spLocks noGrp="1"/>
          </p:cNvSpPr>
          <p:nvPr>
            <p:ph type="body" idx="1"/>
          </p:nvPr>
        </p:nvSpPr>
        <p:spPr>
          <a:xfrm>
            <a:off x="1097280" y="1845734"/>
            <a:ext cx="10058400" cy="40233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53" name="Google Shape;53;g1b1a85a42385f3e4_45"/>
          <p:cNvSpPr txBox="1">
            <a:spLocks noGrp="1"/>
          </p:cNvSpPr>
          <p:nvPr>
            <p:ph type="dt" idx="10"/>
          </p:nvPr>
        </p:nvSpPr>
        <p:spPr>
          <a:xfrm>
            <a:off x="1097280" y="6459785"/>
            <a:ext cx="24723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4" name="Google Shape;54;g1b1a85a42385f3e4_45"/>
          <p:cNvSpPr txBox="1">
            <a:spLocks noGrp="1"/>
          </p:cNvSpPr>
          <p:nvPr>
            <p:ph type="ftr" idx="11"/>
          </p:nvPr>
        </p:nvSpPr>
        <p:spPr>
          <a:xfrm>
            <a:off x="3686185" y="6459785"/>
            <a:ext cx="48228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g1b1a85a42385f3e4_45"/>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rm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56"/>
        <p:cNvGrpSpPr/>
        <p:nvPr/>
      </p:nvGrpSpPr>
      <p:grpSpPr>
        <a:xfrm>
          <a:off x="0" y="0"/>
          <a:ext cx="0" cy="0"/>
          <a:chOff x="0" y="0"/>
          <a:chExt cx="0" cy="0"/>
        </a:xfrm>
      </p:grpSpPr>
      <p:sp>
        <p:nvSpPr>
          <p:cNvPr id="57" name="Google Shape;57;g1b1a85a42385f3e4_51"/>
          <p:cNvSpPr/>
          <p:nvPr/>
        </p:nvSpPr>
        <p:spPr>
          <a:xfrm>
            <a:off x="16" y="0"/>
            <a:ext cx="4050900" cy="6858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 name="Google Shape;58;g1b1a85a42385f3e4_51"/>
          <p:cNvSpPr/>
          <p:nvPr/>
        </p:nvSpPr>
        <p:spPr>
          <a:xfrm>
            <a:off x="4040071" y="0"/>
            <a:ext cx="63900" cy="6858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 name="Google Shape;59;g1b1a85a42385f3e4_51"/>
          <p:cNvSpPr txBox="1">
            <a:spLocks noGrp="1"/>
          </p:cNvSpPr>
          <p:nvPr>
            <p:ph type="title"/>
          </p:nvPr>
        </p:nvSpPr>
        <p:spPr>
          <a:xfrm>
            <a:off x="457200" y="594359"/>
            <a:ext cx="3200400" cy="22860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FFFFF"/>
              </a:buClr>
              <a:buSzPts val="3600"/>
              <a:buFont typeface="Arial"/>
              <a:buNone/>
              <a:defRPr sz="3600" b="0">
                <a:solidFill>
                  <a:srgbClr val="FFFFFF"/>
                </a:solidFill>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60" name="Google Shape;60;g1b1a85a42385f3e4_51"/>
          <p:cNvSpPr txBox="1">
            <a:spLocks noGrp="1"/>
          </p:cNvSpPr>
          <p:nvPr>
            <p:ph type="body" idx="1"/>
          </p:nvPr>
        </p:nvSpPr>
        <p:spPr>
          <a:xfrm>
            <a:off x="4800600" y="731520"/>
            <a:ext cx="6492300" cy="52578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61" name="Google Shape;61;g1b1a85a42385f3e4_51"/>
          <p:cNvSpPr txBox="1">
            <a:spLocks noGrp="1"/>
          </p:cNvSpPr>
          <p:nvPr>
            <p:ph type="body" idx="2"/>
          </p:nvPr>
        </p:nvSpPr>
        <p:spPr>
          <a:xfrm>
            <a:off x="457200" y="2926080"/>
            <a:ext cx="3200400" cy="33792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SzPts val="1500"/>
              <a:buNone/>
              <a:defRPr sz="1500">
                <a:solidFill>
                  <a:srgbClr val="FFFFFF"/>
                </a:solidFill>
              </a:defRPr>
            </a:lvl1pPr>
            <a:lvl2pPr marL="914400" lvl="1" indent="-228600" algn="l">
              <a:lnSpc>
                <a:spcPct val="90000"/>
              </a:lnSpc>
              <a:spcBef>
                <a:spcPts val="2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62" name="Google Shape;62;g1b1a85a42385f3e4_51"/>
          <p:cNvSpPr txBox="1">
            <a:spLocks noGrp="1"/>
          </p:cNvSpPr>
          <p:nvPr>
            <p:ph type="dt" idx="10"/>
          </p:nvPr>
        </p:nvSpPr>
        <p:spPr>
          <a:xfrm>
            <a:off x="465512" y="6459785"/>
            <a:ext cx="26184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g1b1a85a42385f3e4_51"/>
          <p:cNvSpPr txBox="1">
            <a:spLocks noGrp="1"/>
          </p:cNvSpPr>
          <p:nvPr>
            <p:ph type="ftr" idx="11"/>
          </p:nvPr>
        </p:nvSpPr>
        <p:spPr>
          <a:xfrm>
            <a:off x="4800600" y="6459785"/>
            <a:ext cx="46482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4" name="Google Shape;64;g1b1a85a42385f3e4_51"/>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rmAutofit/>
          </a:bodyPr>
          <a:lstStyle>
            <a:lvl1pPr marL="0" lvl="0" indent="0" algn="r">
              <a:spcBef>
                <a:spcPts val="0"/>
              </a:spcBef>
              <a:buNone/>
              <a:defRPr sz="1050" b="0" i="0" u="none" strike="noStrike" cap="none">
                <a:solidFill>
                  <a:schemeClr val="dk2"/>
                </a:solidFill>
                <a:latin typeface="Arial"/>
                <a:ea typeface="Arial"/>
                <a:cs typeface="Arial"/>
                <a:sym typeface="Arial"/>
              </a:defRPr>
            </a:lvl1pPr>
            <a:lvl2pPr marL="0" lvl="1" indent="0" algn="r">
              <a:spcBef>
                <a:spcPts val="0"/>
              </a:spcBef>
              <a:buNone/>
              <a:defRPr sz="1050" b="0" i="0" u="none" strike="noStrike" cap="none">
                <a:solidFill>
                  <a:schemeClr val="dk2"/>
                </a:solidFill>
                <a:latin typeface="Arial"/>
                <a:ea typeface="Arial"/>
                <a:cs typeface="Arial"/>
                <a:sym typeface="Arial"/>
              </a:defRPr>
            </a:lvl2pPr>
            <a:lvl3pPr marL="0" lvl="2" indent="0" algn="r">
              <a:spcBef>
                <a:spcPts val="0"/>
              </a:spcBef>
              <a:buNone/>
              <a:defRPr sz="1050" b="0" i="0" u="none" strike="noStrike" cap="none">
                <a:solidFill>
                  <a:schemeClr val="dk2"/>
                </a:solidFill>
                <a:latin typeface="Arial"/>
                <a:ea typeface="Arial"/>
                <a:cs typeface="Arial"/>
                <a:sym typeface="Arial"/>
              </a:defRPr>
            </a:lvl3pPr>
            <a:lvl4pPr marL="0" lvl="3" indent="0" algn="r">
              <a:spcBef>
                <a:spcPts val="0"/>
              </a:spcBef>
              <a:buNone/>
              <a:defRPr sz="1050" b="0" i="0" u="none" strike="noStrike" cap="none">
                <a:solidFill>
                  <a:schemeClr val="dk2"/>
                </a:solidFill>
                <a:latin typeface="Arial"/>
                <a:ea typeface="Arial"/>
                <a:cs typeface="Arial"/>
                <a:sym typeface="Arial"/>
              </a:defRPr>
            </a:lvl4pPr>
            <a:lvl5pPr marL="0" lvl="4" indent="0" algn="r">
              <a:spcBef>
                <a:spcPts val="0"/>
              </a:spcBef>
              <a:buNone/>
              <a:defRPr sz="1050" b="0" i="0" u="none" strike="noStrike" cap="none">
                <a:solidFill>
                  <a:schemeClr val="dk2"/>
                </a:solidFill>
                <a:latin typeface="Arial"/>
                <a:ea typeface="Arial"/>
                <a:cs typeface="Arial"/>
                <a:sym typeface="Arial"/>
              </a:defRPr>
            </a:lvl5pPr>
            <a:lvl6pPr marL="0" lvl="5" indent="0" algn="r">
              <a:spcBef>
                <a:spcPts val="0"/>
              </a:spcBef>
              <a:buNone/>
              <a:defRPr sz="1050" b="0" i="0" u="none" strike="noStrike" cap="none">
                <a:solidFill>
                  <a:schemeClr val="dk2"/>
                </a:solidFill>
                <a:latin typeface="Arial"/>
                <a:ea typeface="Arial"/>
                <a:cs typeface="Arial"/>
                <a:sym typeface="Arial"/>
              </a:defRPr>
            </a:lvl6pPr>
            <a:lvl7pPr marL="0" lvl="6" indent="0" algn="r">
              <a:spcBef>
                <a:spcPts val="0"/>
              </a:spcBef>
              <a:buNone/>
              <a:defRPr sz="1050" b="0" i="0" u="none" strike="noStrike" cap="none">
                <a:solidFill>
                  <a:schemeClr val="dk2"/>
                </a:solidFill>
                <a:latin typeface="Arial"/>
                <a:ea typeface="Arial"/>
                <a:cs typeface="Arial"/>
                <a:sym typeface="Arial"/>
              </a:defRPr>
            </a:lvl7pPr>
            <a:lvl8pPr marL="0" lvl="7" indent="0" algn="r">
              <a:spcBef>
                <a:spcPts val="0"/>
              </a:spcBef>
              <a:buNone/>
              <a:defRPr sz="1050" b="0" i="0" u="none" strike="noStrike" cap="none">
                <a:solidFill>
                  <a:schemeClr val="dk2"/>
                </a:solidFill>
                <a:latin typeface="Arial"/>
                <a:ea typeface="Arial"/>
                <a:cs typeface="Arial"/>
                <a:sym typeface="Arial"/>
              </a:defRPr>
            </a:lvl8pPr>
            <a:lvl9pPr marL="0" lvl="8" indent="0" algn="r">
              <a:spcBef>
                <a:spcPts val="0"/>
              </a:spcBef>
              <a:buNone/>
              <a:defRPr sz="105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65"/>
        <p:cNvGrpSpPr/>
        <p:nvPr/>
      </p:nvGrpSpPr>
      <p:grpSpPr>
        <a:xfrm>
          <a:off x="0" y="0"/>
          <a:ext cx="0" cy="0"/>
          <a:chOff x="0" y="0"/>
          <a:chExt cx="0" cy="0"/>
        </a:xfrm>
      </p:grpSpPr>
      <p:sp>
        <p:nvSpPr>
          <p:cNvPr id="66" name="Google Shape;66;g1b1a85a42385f3e4_60"/>
          <p:cNvSpPr/>
          <p:nvPr/>
        </p:nvSpPr>
        <p:spPr>
          <a:xfrm>
            <a:off x="0" y="4953000"/>
            <a:ext cx="12188700" cy="1905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 name="Google Shape;67;g1b1a85a42385f3e4_60"/>
          <p:cNvSpPr/>
          <p:nvPr/>
        </p:nvSpPr>
        <p:spPr>
          <a:xfrm>
            <a:off x="15" y="4915076"/>
            <a:ext cx="12188700" cy="639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 name="Google Shape;68;g1b1a85a42385f3e4_60"/>
          <p:cNvSpPr txBox="1">
            <a:spLocks noGrp="1"/>
          </p:cNvSpPr>
          <p:nvPr>
            <p:ph type="title"/>
          </p:nvPr>
        </p:nvSpPr>
        <p:spPr>
          <a:xfrm>
            <a:off x="1097280" y="5074920"/>
            <a:ext cx="10113600" cy="822900"/>
          </a:xfrm>
          <a:prstGeom prst="rect">
            <a:avLst/>
          </a:prstGeom>
          <a:noFill/>
          <a:ln>
            <a:noFill/>
          </a:ln>
        </p:spPr>
        <p:txBody>
          <a:bodyPr spcFirstLastPara="1" wrap="square" lIns="91425" tIns="0" rIns="91425" bIns="0" anchor="b" anchorCtr="0">
            <a:noAutofit/>
          </a:bodyPr>
          <a:lstStyle>
            <a:lvl1pPr lvl="0" algn="l">
              <a:lnSpc>
                <a:spcPct val="85000"/>
              </a:lnSpc>
              <a:spcBef>
                <a:spcPts val="0"/>
              </a:spcBef>
              <a:spcAft>
                <a:spcPts val="0"/>
              </a:spcAft>
              <a:buClr>
                <a:srgbClr val="FFFFFF"/>
              </a:buClr>
              <a:buSzPts val="3600"/>
              <a:buFont typeface="Arial"/>
              <a:buNone/>
              <a:defRPr sz="3600" b="0">
                <a:solidFill>
                  <a:srgbClr val="FFFFFF"/>
                </a:solidFill>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69" name="Google Shape;69;g1b1a85a42385f3e4_60"/>
          <p:cNvSpPr>
            <a:spLocks noGrp="1"/>
          </p:cNvSpPr>
          <p:nvPr>
            <p:ph type="pic" idx="2"/>
          </p:nvPr>
        </p:nvSpPr>
        <p:spPr>
          <a:xfrm>
            <a:off x="15" y="0"/>
            <a:ext cx="12192000" cy="4915200"/>
          </a:xfrm>
          <a:prstGeom prst="rect">
            <a:avLst/>
          </a:prstGeom>
          <a:solidFill>
            <a:srgbClr val="D2CDB0"/>
          </a:solidFill>
          <a:ln>
            <a:noFill/>
          </a:ln>
        </p:spPr>
      </p:sp>
      <p:sp>
        <p:nvSpPr>
          <p:cNvPr id="70" name="Google Shape;70;g1b1a85a42385f3e4_60"/>
          <p:cNvSpPr txBox="1">
            <a:spLocks noGrp="1"/>
          </p:cNvSpPr>
          <p:nvPr>
            <p:ph type="body" idx="1"/>
          </p:nvPr>
        </p:nvSpPr>
        <p:spPr>
          <a:xfrm>
            <a:off x="1097280" y="5907024"/>
            <a:ext cx="10113300" cy="594300"/>
          </a:xfrm>
          <a:prstGeom prst="rect">
            <a:avLst/>
          </a:prstGeom>
          <a:noFill/>
          <a:ln>
            <a:noFill/>
          </a:ln>
        </p:spPr>
        <p:txBody>
          <a:bodyPr spcFirstLastPara="1" wrap="square" lIns="91425" tIns="0" rIns="91425" bIns="0" anchor="t" anchorCtr="0">
            <a:normAutofit/>
          </a:bodyPr>
          <a:lstStyle>
            <a:lvl1pPr marL="457200" lvl="0" indent="-228600" algn="l">
              <a:lnSpc>
                <a:spcPct val="90000"/>
              </a:lnSpc>
              <a:spcBef>
                <a:spcPts val="0"/>
              </a:spcBef>
              <a:spcAft>
                <a:spcPts val="0"/>
              </a:spcAft>
              <a:buSzPts val="1500"/>
              <a:buNone/>
              <a:defRPr sz="1500">
                <a:solidFill>
                  <a:srgbClr val="FFFFFF"/>
                </a:solidFill>
              </a:defRPr>
            </a:lvl1pPr>
            <a:lvl2pPr marL="914400" lvl="1" indent="-228600" algn="l">
              <a:lnSpc>
                <a:spcPct val="90000"/>
              </a:lnSpc>
              <a:spcBef>
                <a:spcPts val="6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71" name="Google Shape;71;g1b1a85a42385f3e4_60"/>
          <p:cNvSpPr txBox="1">
            <a:spLocks noGrp="1"/>
          </p:cNvSpPr>
          <p:nvPr>
            <p:ph type="dt" idx="10"/>
          </p:nvPr>
        </p:nvSpPr>
        <p:spPr>
          <a:xfrm>
            <a:off x="1097280" y="6459785"/>
            <a:ext cx="24723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2" name="Google Shape;72;g1b1a85a42385f3e4_60"/>
          <p:cNvSpPr txBox="1">
            <a:spLocks noGrp="1"/>
          </p:cNvSpPr>
          <p:nvPr>
            <p:ph type="ftr" idx="11"/>
          </p:nvPr>
        </p:nvSpPr>
        <p:spPr>
          <a:xfrm>
            <a:off x="3686185" y="6459785"/>
            <a:ext cx="48228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3" name="Google Shape;73;g1b1a85a42385f3e4_60"/>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rm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4"/>
        <p:cNvGrpSpPr/>
        <p:nvPr/>
      </p:nvGrpSpPr>
      <p:grpSpPr>
        <a:xfrm>
          <a:off x="0" y="0"/>
          <a:ext cx="0" cy="0"/>
          <a:chOff x="0" y="0"/>
          <a:chExt cx="0" cy="0"/>
        </a:xfrm>
      </p:grpSpPr>
      <p:sp>
        <p:nvSpPr>
          <p:cNvPr id="75" name="Google Shape;75;g1b1a85a42385f3e4_69"/>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76" name="Google Shape;76;g1b1a85a42385f3e4_69"/>
          <p:cNvSpPr txBox="1">
            <a:spLocks noGrp="1"/>
          </p:cNvSpPr>
          <p:nvPr>
            <p:ph type="body" idx="1"/>
          </p:nvPr>
        </p:nvSpPr>
        <p:spPr>
          <a:xfrm>
            <a:off x="1097278" y="1845734"/>
            <a:ext cx="4937700" cy="40233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77" name="Google Shape;77;g1b1a85a42385f3e4_69"/>
          <p:cNvSpPr txBox="1">
            <a:spLocks noGrp="1"/>
          </p:cNvSpPr>
          <p:nvPr>
            <p:ph type="body" idx="2"/>
          </p:nvPr>
        </p:nvSpPr>
        <p:spPr>
          <a:xfrm>
            <a:off x="6217920" y="1845735"/>
            <a:ext cx="4937700" cy="40233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78" name="Google Shape;78;g1b1a85a42385f3e4_69"/>
          <p:cNvSpPr txBox="1">
            <a:spLocks noGrp="1"/>
          </p:cNvSpPr>
          <p:nvPr>
            <p:ph type="dt" idx="10"/>
          </p:nvPr>
        </p:nvSpPr>
        <p:spPr>
          <a:xfrm>
            <a:off x="1097280" y="6459785"/>
            <a:ext cx="24723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9" name="Google Shape;79;g1b1a85a42385f3e4_69"/>
          <p:cNvSpPr txBox="1">
            <a:spLocks noGrp="1"/>
          </p:cNvSpPr>
          <p:nvPr>
            <p:ph type="ftr" idx="11"/>
          </p:nvPr>
        </p:nvSpPr>
        <p:spPr>
          <a:xfrm>
            <a:off x="3686185" y="6459785"/>
            <a:ext cx="48228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0" name="Google Shape;80;g1b1a85a42385f3e4_69"/>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rm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g1b1a85a42385f3e4_8"/>
          <p:cNvSpPr txBox="1">
            <a:spLocks noGrp="1"/>
          </p:cNvSpPr>
          <p:nvPr>
            <p:ph type="title"/>
          </p:nvPr>
        </p:nvSpPr>
        <p:spPr>
          <a:xfrm>
            <a:off x="415600" y="2867800"/>
            <a:ext cx="11360700" cy="1122300"/>
          </a:xfrm>
          <a:prstGeom prst="rect">
            <a:avLst/>
          </a:prstGeom>
        </p:spPr>
        <p:txBody>
          <a:bodyPr spcFirstLastPara="1" wrap="square" lIns="121900" tIns="121900" rIns="121900" bIns="121900" anchor="ctr" anchorCtr="0">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5" name="Google Shape;15;g1b1a85a42385f3e4_8"/>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g1b1a85a42385f3e4_11"/>
          <p:cNvSpPr txBox="1">
            <a:spLocks noGrp="1"/>
          </p:cNvSpPr>
          <p:nvPr>
            <p:ph type="title"/>
          </p:nvPr>
        </p:nvSpPr>
        <p:spPr>
          <a:xfrm>
            <a:off x="415600" y="593367"/>
            <a:ext cx="11360700" cy="763500"/>
          </a:xfrm>
          <a:prstGeom prst="rect">
            <a:avLst/>
          </a:prstGeom>
        </p:spPr>
        <p:txBody>
          <a:bodyPr spcFirstLastPara="1" wrap="square" lIns="121900" tIns="121900" rIns="121900" bIns="121900" anchor="t" anchorCtr="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18" name="Google Shape;18;g1b1a85a42385f3e4_11"/>
          <p:cNvSpPr txBox="1">
            <a:spLocks noGrp="1"/>
          </p:cNvSpPr>
          <p:nvPr>
            <p:ph type="body" idx="1"/>
          </p:nvPr>
        </p:nvSpPr>
        <p:spPr>
          <a:xfrm>
            <a:off x="415600" y="1536633"/>
            <a:ext cx="11360700" cy="4555200"/>
          </a:xfrm>
          <a:prstGeom prst="rect">
            <a:avLst/>
          </a:prstGeom>
        </p:spPr>
        <p:txBody>
          <a:bodyPr spcFirstLastPara="1" wrap="square" lIns="121900" tIns="121900" rIns="121900" bIns="121900" anchor="t" anchorCtr="0">
            <a:normAutofit/>
          </a:bodyPr>
          <a:lstStyle>
            <a:lvl1pPr marL="457200" lvl="0" indent="-381000">
              <a:spcBef>
                <a:spcPts val="0"/>
              </a:spcBef>
              <a:spcAft>
                <a:spcPts val="0"/>
              </a:spcAft>
              <a:buSzPts val="2400"/>
              <a:buChar char="●"/>
              <a:defRPr/>
            </a:lvl1pPr>
            <a:lvl2pPr marL="914400" lvl="1" indent="-349250">
              <a:spcBef>
                <a:spcPts val="0"/>
              </a:spcBef>
              <a:spcAft>
                <a:spcPts val="0"/>
              </a:spcAft>
              <a:buSzPts val="1900"/>
              <a:buChar char="○"/>
              <a:defRPr/>
            </a:lvl2pPr>
            <a:lvl3pPr marL="1371600" lvl="2" indent="-349250">
              <a:spcBef>
                <a:spcPts val="0"/>
              </a:spcBef>
              <a:spcAft>
                <a:spcPts val="0"/>
              </a:spcAft>
              <a:buSzPts val="1900"/>
              <a:buChar char="■"/>
              <a:defRPr/>
            </a:lvl3pPr>
            <a:lvl4pPr marL="1828800" lvl="3" indent="-349250">
              <a:spcBef>
                <a:spcPts val="0"/>
              </a:spcBef>
              <a:spcAft>
                <a:spcPts val="0"/>
              </a:spcAft>
              <a:buSzPts val="1900"/>
              <a:buChar char="●"/>
              <a:defRPr/>
            </a:lvl4pPr>
            <a:lvl5pPr marL="2286000" lvl="4" indent="-349250">
              <a:spcBef>
                <a:spcPts val="0"/>
              </a:spcBef>
              <a:spcAft>
                <a:spcPts val="0"/>
              </a:spcAft>
              <a:buSzPts val="1900"/>
              <a:buChar char="○"/>
              <a:defRPr/>
            </a:lvl5pPr>
            <a:lvl6pPr marL="2743200" lvl="5" indent="-349250">
              <a:spcBef>
                <a:spcPts val="0"/>
              </a:spcBef>
              <a:spcAft>
                <a:spcPts val="0"/>
              </a:spcAft>
              <a:buSzPts val="1900"/>
              <a:buChar char="■"/>
              <a:defRPr/>
            </a:lvl6pPr>
            <a:lvl7pPr marL="3200400" lvl="6" indent="-349250">
              <a:spcBef>
                <a:spcPts val="0"/>
              </a:spcBef>
              <a:spcAft>
                <a:spcPts val="0"/>
              </a:spcAft>
              <a:buSzPts val="1900"/>
              <a:buChar char="●"/>
              <a:defRPr/>
            </a:lvl7pPr>
            <a:lvl8pPr marL="3657600" lvl="7" indent="-349250">
              <a:spcBef>
                <a:spcPts val="0"/>
              </a:spcBef>
              <a:spcAft>
                <a:spcPts val="0"/>
              </a:spcAft>
              <a:buSzPts val="1900"/>
              <a:buChar char="○"/>
              <a:defRPr/>
            </a:lvl8pPr>
            <a:lvl9pPr marL="4114800" lvl="8" indent="-349250">
              <a:spcBef>
                <a:spcPts val="0"/>
              </a:spcBef>
              <a:spcAft>
                <a:spcPts val="0"/>
              </a:spcAft>
              <a:buSzPts val="1900"/>
              <a:buChar char="■"/>
              <a:defRPr/>
            </a:lvl9pPr>
          </a:lstStyle>
          <a:p>
            <a:endParaRPr/>
          </a:p>
        </p:txBody>
      </p:sp>
      <p:sp>
        <p:nvSpPr>
          <p:cNvPr id="19" name="Google Shape;19;g1b1a85a42385f3e4_11"/>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g1b1a85a42385f3e4_15"/>
          <p:cNvSpPr txBox="1">
            <a:spLocks noGrp="1"/>
          </p:cNvSpPr>
          <p:nvPr>
            <p:ph type="title"/>
          </p:nvPr>
        </p:nvSpPr>
        <p:spPr>
          <a:xfrm>
            <a:off x="415600" y="593367"/>
            <a:ext cx="11360700" cy="763500"/>
          </a:xfrm>
          <a:prstGeom prst="rect">
            <a:avLst/>
          </a:prstGeom>
        </p:spPr>
        <p:txBody>
          <a:bodyPr spcFirstLastPara="1" wrap="square" lIns="121900" tIns="121900" rIns="121900" bIns="121900" anchor="t" anchorCtr="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22" name="Google Shape;22;g1b1a85a42385f3e4_15"/>
          <p:cNvSpPr txBox="1">
            <a:spLocks noGrp="1"/>
          </p:cNvSpPr>
          <p:nvPr>
            <p:ph type="body" idx="1"/>
          </p:nvPr>
        </p:nvSpPr>
        <p:spPr>
          <a:xfrm>
            <a:off x="415600" y="1536633"/>
            <a:ext cx="5333100" cy="4555200"/>
          </a:xfrm>
          <a:prstGeom prst="rect">
            <a:avLst/>
          </a:prstGeom>
        </p:spPr>
        <p:txBody>
          <a:bodyPr spcFirstLastPara="1" wrap="square" lIns="121900" tIns="121900" rIns="121900" bIns="121900" anchor="t" anchorCtr="0">
            <a:normAutofit/>
          </a:bodyPr>
          <a:lstStyle>
            <a:lvl1pPr marL="457200" lvl="0" indent="-349250">
              <a:spcBef>
                <a:spcPts val="0"/>
              </a:spcBef>
              <a:spcAft>
                <a:spcPts val="0"/>
              </a:spcAft>
              <a:buSzPts val="1900"/>
              <a:buChar char="●"/>
              <a:defRPr sz="1900"/>
            </a:lvl1pPr>
            <a:lvl2pPr marL="914400" lvl="1" indent="-330200">
              <a:spcBef>
                <a:spcPts val="0"/>
              </a:spcBef>
              <a:spcAft>
                <a:spcPts val="0"/>
              </a:spcAft>
              <a:buSzPts val="1600"/>
              <a:buChar char="○"/>
              <a:defRPr sz="1600"/>
            </a:lvl2pPr>
            <a:lvl3pPr marL="1371600" lvl="2" indent="-330200">
              <a:spcBef>
                <a:spcPts val="0"/>
              </a:spcBef>
              <a:spcAft>
                <a:spcPts val="0"/>
              </a:spcAft>
              <a:buSzPts val="1600"/>
              <a:buChar char="■"/>
              <a:defRPr sz="1600"/>
            </a:lvl3pPr>
            <a:lvl4pPr marL="1828800" lvl="3" indent="-330200">
              <a:spcBef>
                <a:spcPts val="0"/>
              </a:spcBef>
              <a:spcAft>
                <a:spcPts val="0"/>
              </a:spcAft>
              <a:buSzPts val="1600"/>
              <a:buChar char="●"/>
              <a:defRPr sz="1600"/>
            </a:lvl4pPr>
            <a:lvl5pPr marL="2286000" lvl="4" indent="-330200">
              <a:spcBef>
                <a:spcPts val="0"/>
              </a:spcBef>
              <a:spcAft>
                <a:spcPts val="0"/>
              </a:spcAft>
              <a:buSzPts val="1600"/>
              <a:buChar char="○"/>
              <a:defRPr sz="1600"/>
            </a:lvl5pPr>
            <a:lvl6pPr marL="2743200" lvl="5" indent="-330200">
              <a:spcBef>
                <a:spcPts val="0"/>
              </a:spcBef>
              <a:spcAft>
                <a:spcPts val="0"/>
              </a:spcAft>
              <a:buSzPts val="1600"/>
              <a:buChar char="■"/>
              <a:defRPr sz="1600"/>
            </a:lvl6pPr>
            <a:lvl7pPr marL="3200400" lvl="6" indent="-330200">
              <a:spcBef>
                <a:spcPts val="0"/>
              </a:spcBef>
              <a:spcAft>
                <a:spcPts val="0"/>
              </a:spcAft>
              <a:buSzPts val="1600"/>
              <a:buChar char="●"/>
              <a:defRPr sz="1600"/>
            </a:lvl7pPr>
            <a:lvl8pPr marL="3657600" lvl="7" indent="-330200">
              <a:spcBef>
                <a:spcPts val="0"/>
              </a:spcBef>
              <a:spcAft>
                <a:spcPts val="0"/>
              </a:spcAft>
              <a:buSzPts val="1600"/>
              <a:buChar char="○"/>
              <a:defRPr sz="1600"/>
            </a:lvl8pPr>
            <a:lvl9pPr marL="4114800" lvl="8" indent="-330200">
              <a:spcBef>
                <a:spcPts val="0"/>
              </a:spcBef>
              <a:spcAft>
                <a:spcPts val="0"/>
              </a:spcAft>
              <a:buSzPts val="1600"/>
              <a:buChar char="■"/>
              <a:defRPr sz="1600"/>
            </a:lvl9pPr>
          </a:lstStyle>
          <a:p>
            <a:endParaRPr/>
          </a:p>
        </p:txBody>
      </p:sp>
      <p:sp>
        <p:nvSpPr>
          <p:cNvPr id="23" name="Google Shape;23;g1b1a85a42385f3e4_15"/>
          <p:cNvSpPr txBox="1">
            <a:spLocks noGrp="1"/>
          </p:cNvSpPr>
          <p:nvPr>
            <p:ph type="body" idx="2"/>
          </p:nvPr>
        </p:nvSpPr>
        <p:spPr>
          <a:xfrm>
            <a:off x="6443200" y="1536633"/>
            <a:ext cx="5333100" cy="4555200"/>
          </a:xfrm>
          <a:prstGeom prst="rect">
            <a:avLst/>
          </a:prstGeom>
        </p:spPr>
        <p:txBody>
          <a:bodyPr spcFirstLastPara="1" wrap="square" lIns="121900" tIns="121900" rIns="121900" bIns="121900" anchor="t" anchorCtr="0">
            <a:normAutofit/>
          </a:bodyPr>
          <a:lstStyle>
            <a:lvl1pPr marL="457200" lvl="0" indent="-349250">
              <a:spcBef>
                <a:spcPts val="0"/>
              </a:spcBef>
              <a:spcAft>
                <a:spcPts val="0"/>
              </a:spcAft>
              <a:buSzPts val="1900"/>
              <a:buChar char="●"/>
              <a:defRPr sz="1900"/>
            </a:lvl1pPr>
            <a:lvl2pPr marL="914400" lvl="1" indent="-330200">
              <a:spcBef>
                <a:spcPts val="0"/>
              </a:spcBef>
              <a:spcAft>
                <a:spcPts val="0"/>
              </a:spcAft>
              <a:buSzPts val="1600"/>
              <a:buChar char="○"/>
              <a:defRPr sz="1600"/>
            </a:lvl2pPr>
            <a:lvl3pPr marL="1371600" lvl="2" indent="-330200">
              <a:spcBef>
                <a:spcPts val="0"/>
              </a:spcBef>
              <a:spcAft>
                <a:spcPts val="0"/>
              </a:spcAft>
              <a:buSzPts val="1600"/>
              <a:buChar char="■"/>
              <a:defRPr sz="1600"/>
            </a:lvl3pPr>
            <a:lvl4pPr marL="1828800" lvl="3" indent="-330200">
              <a:spcBef>
                <a:spcPts val="0"/>
              </a:spcBef>
              <a:spcAft>
                <a:spcPts val="0"/>
              </a:spcAft>
              <a:buSzPts val="1600"/>
              <a:buChar char="●"/>
              <a:defRPr sz="1600"/>
            </a:lvl4pPr>
            <a:lvl5pPr marL="2286000" lvl="4" indent="-330200">
              <a:spcBef>
                <a:spcPts val="0"/>
              </a:spcBef>
              <a:spcAft>
                <a:spcPts val="0"/>
              </a:spcAft>
              <a:buSzPts val="1600"/>
              <a:buChar char="○"/>
              <a:defRPr sz="1600"/>
            </a:lvl5pPr>
            <a:lvl6pPr marL="2743200" lvl="5" indent="-330200">
              <a:spcBef>
                <a:spcPts val="0"/>
              </a:spcBef>
              <a:spcAft>
                <a:spcPts val="0"/>
              </a:spcAft>
              <a:buSzPts val="1600"/>
              <a:buChar char="■"/>
              <a:defRPr sz="1600"/>
            </a:lvl6pPr>
            <a:lvl7pPr marL="3200400" lvl="6" indent="-330200">
              <a:spcBef>
                <a:spcPts val="0"/>
              </a:spcBef>
              <a:spcAft>
                <a:spcPts val="0"/>
              </a:spcAft>
              <a:buSzPts val="1600"/>
              <a:buChar char="●"/>
              <a:defRPr sz="1600"/>
            </a:lvl7pPr>
            <a:lvl8pPr marL="3657600" lvl="7" indent="-330200">
              <a:spcBef>
                <a:spcPts val="0"/>
              </a:spcBef>
              <a:spcAft>
                <a:spcPts val="0"/>
              </a:spcAft>
              <a:buSzPts val="1600"/>
              <a:buChar char="○"/>
              <a:defRPr sz="1600"/>
            </a:lvl8pPr>
            <a:lvl9pPr marL="4114800" lvl="8" indent="-330200">
              <a:spcBef>
                <a:spcPts val="0"/>
              </a:spcBef>
              <a:spcAft>
                <a:spcPts val="0"/>
              </a:spcAft>
              <a:buSzPts val="1600"/>
              <a:buChar char="■"/>
              <a:defRPr sz="1600"/>
            </a:lvl9pPr>
          </a:lstStyle>
          <a:p>
            <a:endParaRPr/>
          </a:p>
        </p:txBody>
      </p:sp>
      <p:sp>
        <p:nvSpPr>
          <p:cNvPr id="24" name="Google Shape;24;g1b1a85a42385f3e4_15"/>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g1b1a85a42385f3e4_20"/>
          <p:cNvSpPr txBox="1">
            <a:spLocks noGrp="1"/>
          </p:cNvSpPr>
          <p:nvPr>
            <p:ph type="title"/>
          </p:nvPr>
        </p:nvSpPr>
        <p:spPr>
          <a:xfrm>
            <a:off x="415600" y="593367"/>
            <a:ext cx="11360700" cy="763500"/>
          </a:xfrm>
          <a:prstGeom prst="rect">
            <a:avLst/>
          </a:prstGeom>
        </p:spPr>
        <p:txBody>
          <a:bodyPr spcFirstLastPara="1" wrap="square" lIns="121900" tIns="121900" rIns="121900" bIns="121900" anchor="t" anchorCtr="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27" name="Google Shape;27;g1b1a85a42385f3e4_20"/>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g1b1a85a42385f3e4_23"/>
          <p:cNvSpPr txBox="1">
            <a:spLocks noGrp="1"/>
          </p:cNvSpPr>
          <p:nvPr>
            <p:ph type="title"/>
          </p:nvPr>
        </p:nvSpPr>
        <p:spPr>
          <a:xfrm>
            <a:off x="415600" y="740800"/>
            <a:ext cx="3744000" cy="1007700"/>
          </a:xfrm>
          <a:prstGeom prst="rect">
            <a:avLst/>
          </a:prstGeom>
        </p:spPr>
        <p:txBody>
          <a:bodyPr spcFirstLastPara="1" wrap="square" lIns="121900" tIns="121900" rIns="121900" bIns="121900" anchor="b" anchorCtr="0">
            <a:normAutofit/>
          </a:bodyPr>
          <a:lstStyle>
            <a:lvl1pPr lvl="0">
              <a:spcBef>
                <a:spcPts val="0"/>
              </a:spcBef>
              <a:spcAft>
                <a:spcPts val="0"/>
              </a:spcAft>
              <a:buSzPts val="3200"/>
              <a:buNone/>
              <a:defRPr sz="3200"/>
            </a:lvl1pPr>
            <a:lvl2pPr lvl="1">
              <a:spcBef>
                <a:spcPts val="0"/>
              </a:spcBef>
              <a:spcAft>
                <a:spcPts val="0"/>
              </a:spcAft>
              <a:buSzPts val="3200"/>
              <a:buNone/>
              <a:defRPr sz="3200"/>
            </a:lvl2pPr>
            <a:lvl3pPr lvl="2">
              <a:spcBef>
                <a:spcPts val="0"/>
              </a:spcBef>
              <a:spcAft>
                <a:spcPts val="0"/>
              </a:spcAft>
              <a:buSzPts val="3200"/>
              <a:buNone/>
              <a:defRPr sz="3200"/>
            </a:lvl3pPr>
            <a:lvl4pPr lvl="3">
              <a:spcBef>
                <a:spcPts val="0"/>
              </a:spcBef>
              <a:spcAft>
                <a:spcPts val="0"/>
              </a:spcAft>
              <a:buSzPts val="3200"/>
              <a:buNone/>
              <a:defRPr sz="3200"/>
            </a:lvl4pPr>
            <a:lvl5pPr lvl="4">
              <a:spcBef>
                <a:spcPts val="0"/>
              </a:spcBef>
              <a:spcAft>
                <a:spcPts val="0"/>
              </a:spcAft>
              <a:buSzPts val="3200"/>
              <a:buNone/>
              <a:defRPr sz="3200"/>
            </a:lvl5pPr>
            <a:lvl6pPr lvl="5">
              <a:spcBef>
                <a:spcPts val="0"/>
              </a:spcBef>
              <a:spcAft>
                <a:spcPts val="0"/>
              </a:spcAft>
              <a:buSzPts val="3200"/>
              <a:buNone/>
              <a:defRPr sz="3200"/>
            </a:lvl6pPr>
            <a:lvl7pPr lvl="6">
              <a:spcBef>
                <a:spcPts val="0"/>
              </a:spcBef>
              <a:spcAft>
                <a:spcPts val="0"/>
              </a:spcAft>
              <a:buSzPts val="3200"/>
              <a:buNone/>
              <a:defRPr sz="3200"/>
            </a:lvl7pPr>
            <a:lvl8pPr lvl="7">
              <a:spcBef>
                <a:spcPts val="0"/>
              </a:spcBef>
              <a:spcAft>
                <a:spcPts val="0"/>
              </a:spcAft>
              <a:buSzPts val="3200"/>
              <a:buNone/>
              <a:defRPr sz="3200"/>
            </a:lvl8pPr>
            <a:lvl9pPr lvl="8">
              <a:spcBef>
                <a:spcPts val="0"/>
              </a:spcBef>
              <a:spcAft>
                <a:spcPts val="0"/>
              </a:spcAft>
              <a:buSzPts val="3200"/>
              <a:buNone/>
              <a:defRPr sz="3200"/>
            </a:lvl9pPr>
          </a:lstStyle>
          <a:p>
            <a:endParaRPr/>
          </a:p>
        </p:txBody>
      </p:sp>
      <p:sp>
        <p:nvSpPr>
          <p:cNvPr id="30" name="Google Shape;30;g1b1a85a42385f3e4_23"/>
          <p:cNvSpPr txBox="1">
            <a:spLocks noGrp="1"/>
          </p:cNvSpPr>
          <p:nvPr>
            <p:ph type="body" idx="1"/>
          </p:nvPr>
        </p:nvSpPr>
        <p:spPr>
          <a:xfrm>
            <a:off x="415600" y="1852800"/>
            <a:ext cx="3744000" cy="4239300"/>
          </a:xfrm>
          <a:prstGeom prst="rect">
            <a:avLst/>
          </a:prstGeom>
        </p:spPr>
        <p:txBody>
          <a:bodyPr spcFirstLastPara="1" wrap="square" lIns="121900" tIns="121900" rIns="121900" bIns="121900" anchor="t" anchorCtr="0">
            <a:normAutofit/>
          </a:bodyPr>
          <a:lstStyle>
            <a:lvl1pPr marL="457200" lvl="0" indent="-330200">
              <a:spcBef>
                <a:spcPts val="0"/>
              </a:spcBef>
              <a:spcAft>
                <a:spcPts val="0"/>
              </a:spcAft>
              <a:buSzPts val="1600"/>
              <a:buChar char="●"/>
              <a:defRPr sz="1600"/>
            </a:lvl1pPr>
            <a:lvl2pPr marL="914400" lvl="1" indent="-330200">
              <a:spcBef>
                <a:spcPts val="0"/>
              </a:spcBef>
              <a:spcAft>
                <a:spcPts val="0"/>
              </a:spcAft>
              <a:buSzPts val="1600"/>
              <a:buChar char="○"/>
              <a:defRPr sz="1600"/>
            </a:lvl2pPr>
            <a:lvl3pPr marL="1371600" lvl="2" indent="-330200">
              <a:spcBef>
                <a:spcPts val="0"/>
              </a:spcBef>
              <a:spcAft>
                <a:spcPts val="0"/>
              </a:spcAft>
              <a:buSzPts val="1600"/>
              <a:buChar char="■"/>
              <a:defRPr sz="1600"/>
            </a:lvl3pPr>
            <a:lvl4pPr marL="1828800" lvl="3" indent="-330200">
              <a:spcBef>
                <a:spcPts val="0"/>
              </a:spcBef>
              <a:spcAft>
                <a:spcPts val="0"/>
              </a:spcAft>
              <a:buSzPts val="1600"/>
              <a:buChar char="●"/>
              <a:defRPr sz="1600"/>
            </a:lvl4pPr>
            <a:lvl5pPr marL="2286000" lvl="4" indent="-330200">
              <a:spcBef>
                <a:spcPts val="0"/>
              </a:spcBef>
              <a:spcAft>
                <a:spcPts val="0"/>
              </a:spcAft>
              <a:buSzPts val="1600"/>
              <a:buChar char="○"/>
              <a:defRPr sz="1600"/>
            </a:lvl5pPr>
            <a:lvl6pPr marL="2743200" lvl="5" indent="-330200">
              <a:spcBef>
                <a:spcPts val="0"/>
              </a:spcBef>
              <a:spcAft>
                <a:spcPts val="0"/>
              </a:spcAft>
              <a:buSzPts val="1600"/>
              <a:buChar char="■"/>
              <a:defRPr sz="1600"/>
            </a:lvl6pPr>
            <a:lvl7pPr marL="3200400" lvl="6" indent="-330200">
              <a:spcBef>
                <a:spcPts val="0"/>
              </a:spcBef>
              <a:spcAft>
                <a:spcPts val="0"/>
              </a:spcAft>
              <a:buSzPts val="1600"/>
              <a:buChar char="●"/>
              <a:defRPr sz="1600"/>
            </a:lvl7pPr>
            <a:lvl8pPr marL="3657600" lvl="7" indent="-330200">
              <a:spcBef>
                <a:spcPts val="0"/>
              </a:spcBef>
              <a:spcAft>
                <a:spcPts val="0"/>
              </a:spcAft>
              <a:buSzPts val="1600"/>
              <a:buChar char="○"/>
              <a:defRPr sz="1600"/>
            </a:lvl8pPr>
            <a:lvl9pPr marL="4114800" lvl="8" indent="-330200">
              <a:spcBef>
                <a:spcPts val="0"/>
              </a:spcBef>
              <a:spcAft>
                <a:spcPts val="0"/>
              </a:spcAft>
              <a:buSzPts val="1600"/>
              <a:buChar char="■"/>
              <a:defRPr sz="1600"/>
            </a:lvl9pPr>
          </a:lstStyle>
          <a:p>
            <a:endParaRPr/>
          </a:p>
        </p:txBody>
      </p:sp>
      <p:sp>
        <p:nvSpPr>
          <p:cNvPr id="31" name="Google Shape;31;g1b1a85a42385f3e4_23"/>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g1b1a85a42385f3e4_27"/>
          <p:cNvSpPr txBox="1">
            <a:spLocks noGrp="1"/>
          </p:cNvSpPr>
          <p:nvPr>
            <p:ph type="title"/>
          </p:nvPr>
        </p:nvSpPr>
        <p:spPr>
          <a:xfrm>
            <a:off x="653667" y="600200"/>
            <a:ext cx="8490300" cy="5454300"/>
          </a:xfrm>
          <a:prstGeom prst="rect">
            <a:avLst/>
          </a:prstGeom>
        </p:spPr>
        <p:txBody>
          <a:bodyPr spcFirstLastPara="1" wrap="square" lIns="121900" tIns="121900" rIns="121900" bIns="121900" anchor="ctr" anchorCtr="0">
            <a:normAutofit/>
          </a:bodyPr>
          <a:lstStyle>
            <a:lvl1pPr lvl="0">
              <a:spcBef>
                <a:spcPts val="0"/>
              </a:spcBef>
              <a:spcAft>
                <a:spcPts val="0"/>
              </a:spcAft>
              <a:buSzPts val="6400"/>
              <a:buNone/>
              <a:defRPr sz="6400"/>
            </a:lvl1pPr>
            <a:lvl2pPr lvl="1">
              <a:spcBef>
                <a:spcPts val="0"/>
              </a:spcBef>
              <a:spcAft>
                <a:spcPts val="0"/>
              </a:spcAft>
              <a:buSzPts val="6400"/>
              <a:buNone/>
              <a:defRPr sz="6400"/>
            </a:lvl2pPr>
            <a:lvl3pPr lvl="2">
              <a:spcBef>
                <a:spcPts val="0"/>
              </a:spcBef>
              <a:spcAft>
                <a:spcPts val="0"/>
              </a:spcAft>
              <a:buSzPts val="6400"/>
              <a:buNone/>
              <a:defRPr sz="6400"/>
            </a:lvl3pPr>
            <a:lvl4pPr lvl="3">
              <a:spcBef>
                <a:spcPts val="0"/>
              </a:spcBef>
              <a:spcAft>
                <a:spcPts val="0"/>
              </a:spcAft>
              <a:buSzPts val="6400"/>
              <a:buNone/>
              <a:defRPr sz="6400"/>
            </a:lvl4pPr>
            <a:lvl5pPr lvl="4">
              <a:spcBef>
                <a:spcPts val="0"/>
              </a:spcBef>
              <a:spcAft>
                <a:spcPts val="0"/>
              </a:spcAft>
              <a:buSzPts val="6400"/>
              <a:buNone/>
              <a:defRPr sz="6400"/>
            </a:lvl5pPr>
            <a:lvl6pPr lvl="5">
              <a:spcBef>
                <a:spcPts val="0"/>
              </a:spcBef>
              <a:spcAft>
                <a:spcPts val="0"/>
              </a:spcAft>
              <a:buSzPts val="6400"/>
              <a:buNone/>
              <a:defRPr sz="6400"/>
            </a:lvl6pPr>
            <a:lvl7pPr lvl="6">
              <a:spcBef>
                <a:spcPts val="0"/>
              </a:spcBef>
              <a:spcAft>
                <a:spcPts val="0"/>
              </a:spcAft>
              <a:buSzPts val="6400"/>
              <a:buNone/>
              <a:defRPr sz="6400"/>
            </a:lvl7pPr>
            <a:lvl8pPr lvl="7">
              <a:spcBef>
                <a:spcPts val="0"/>
              </a:spcBef>
              <a:spcAft>
                <a:spcPts val="0"/>
              </a:spcAft>
              <a:buSzPts val="6400"/>
              <a:buNone/>
              <a:defRPr sz="6400"/>
            </a:lvl8pPr>
            <a:lvl9pPr lvl="8">
              <a:spcBef>
                <a:spcPts val="0"/>
              </a:spcBef>
              <a:spcAft>
                <a:spcPts val="0"/>
              </a:spcAft>
              <a:buSzPts val="6400"/>
              <a:buNone/>
              <a:defRPr sz="6400"/>
            </a:lvl9pPr>
          </a:lstStyle>
          <a:p>
            <a:endParaRPr/>
          </a:p>
        </p:txBody>
      </p:sp>
      <p:sp>
        <p:nvSpPr>
          <p:cNvPr id="34" name="Google Shape;34;g1b1a85a42385f3e4_27"/>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g1b1a85a42385f3e4_30"/>
          <p:cNvSpPr/>
          <p:nvPr/>
        </p:nvSpPr>
        <p:spPr>
          <a:xfrm>
            <a:off x="6096000" y="-167"/>
            <a:ext cx="6096000" cy="68580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dirty="0"/>
          </a:p>
        </p:txBody>
      </p:sp>
      <p:sp>
        <p:nvSpPr>
          <p:cNvPr id="37" name="Google Shape;37;g1b1a85a42385f3e4_30"/>
          <p:cNvSpPr txBox="1">
            <a:spLocks noGrp="1"/>
          </p:cNvSpPr>
          <p:nvPr>
            <p:ph type="title"/>
          </p:nvPr>
        </p:nvSpPr>
        <p:spPr>
          <a:xfrm>
            <a:off x="354000" y="1644233"/>
            <a:ext cx="5393700" cy="1976400"/>
          </a:xfrm>
          <a:prstGeom prst="rect">
            <a:avLst/>
          </a:prstGeom>
        </p:spPr>
        <p:txBody>
          <a:bodyPr spcFirstLastPara="1" wrap="square" lIns="121900" tIns="121900" rIns="121900" bIns="121900" anchor="b" anchorCtr="0">
            <a:normAutofit/>
          </a:bodyPr>
          <a:lstStyle>
            <a:lvl1pPr lvl="0" algn="ctr">
              <a:spcBef>
                <a:spcPts val="0"/>
              </a:spcBef>
              <a:spcAft>
                <a:spcPts val="0"/>
              </a:spcAft>
              <a:buSzPts val="5600"/>
              <a:buNone/>
              <a:defRPr sz="5600"/>
            </a:lvl1pPr>
            <a:lvl2pPr lvl="1" algn="ctr">
              <a:spcBef>
                <a:spcPts val="0"/>
              </a:spcBef>
              <a:spcAft>
                <a:spcPts val="0"/>
              </a:spcAft>
              <a:buSzPts val="5600"/>
              <a:buNone/>
              <a:defRPr sz="5600"/>
            </a:lvl2pPr>
            <a:lvl3pPr lvl="2" algn="ctr">
              <a:spcBef>
                <a:spcPts val="0"/>
              </a:spcBef>
              <a:spcAft>
                <a:spcPts val="0"/>
              </a:spcAft>
              <a:buSzPts val="5600"/>
              <a:buNone/>
              <a:defRPr sz="5600"/>
            </a:lvl3pPr>
            <a:lvl4pPr lvl="3" algn="ctr">
              <a:spcBef>
                <a:spcPts val="0"/>
              </a:spcBef>
              <a:spcAft>
                <a:spcPts val="0"/>
              </a:spcAft>
              <a:buSzPts val="5600"/>
              <a:buNone/>
              <a:defRPr sz="5600"/>
            </a:lvl4pPr>
            <a:lvl5pPr lvl="4" algn="ctr">
              <a:spcBef>
                <a:spcPts val="0"/>
              </a:spcBef>
              <a:spcAft>
                <a:spcPts val="0"/>
              </a:spcAft>
              <a:buSzPts val="5600"/>
              <a:buNone/>
              <a:defRPr sz="5600"/>
            </a:lvl5pPr>
            <a:lvl6pPr lvl="5" algn="ctr">
              <a:spcBef>
                <a:spcPts val="0"/>
              </a:spcBef>
              <a:spcAft>
                <a:spcPts val="0"/>
              </a:spcAft>
              <a:buSzPts val="5600"/>
              <a:buNone/>
              <a:defRPr sz="5600"/>
            </a:lvl6pPr>
            <a:lvl7pPr lvl="6" algn="ctr">
              <a:spcBef>
                <a:spcPts val="0"/>
              </a:spcBef>
              <a:spcAft>
                <a:spcPts val="0"/>
              </a:spcAft>
              <a:buSzPts val="5600"/>
              <a:buNone/>
              <a:defRPr sz="5600"/>
            </a:lvl7pPr>
            <a:lvl8pPr lvl="7" algn="ctr">
              <a:spcBef>
                <a:spcPts val="0"/>
              </a:spcBef>
              <a:spcAft>
                <a:spcPts val="0"/>
              </a:spcAft>
              <a:buSzPts val="5600"/>
              <a:buNone/>
              <a:defRPr sz="5600"/>
            </a:lvl8pPr>
            <a:lvl9pPr lvl="8" algn="ctr">
              <a:spcBef>
                <a:spcPts val="0"/>
              </a:spcBef>
              <a:spcAft>
                <a:spcPts val="0"/>
              </a:spcAft>
              <a:buSzPts val="5600"/>
              <a:buNone/>
              <a:defRPr sz="5600"/>
            </a:lvl9pPr>
          </a:lstStyle>
          <a:p>
            <a:endParaRPr/>
          </a:p>
        </p:txBody>
      </p:sp>
      <p:sp>
        <p:nvSpPr>
          <p:cNvPr id="38" name="Google Shape;38;g1b1a85a42385f3e4_30"/>
          <p:cNvSpPr txBox="1">
            <a:spLocks noGrp="1"/>
          </p:cNvSpPr>
          <p:nvPr>
            <p:ph type="subTitle" idx="1"/>
          </p:nvPr>
        </p:nvSpPr>
        <p:spPr>
          <a:xfrm>
            <a:off x="354000" y="3737433"/>
            <a:ext cx="5393700" cy="1646700"/>
          </a:xfrm>
          <a:prstGeom prst="rect">
            <a:avLst/>
          </a:prstGeom>
        </p:spPr>
        <p:txBody>
          <a:bodyPr spcFirstLastPara="1" wrap="square" lIns="121900" tIns="121900" rIns="121900" bIns="121900"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39" name="Google Shape;39;g1b1a85a42385f3e4_30"/>
          <p:cNvSpPr txBox="1">
            <a:spLocks noGrp="1"/>
          </p:cNvSpPr>
          <p:nvPr>
            <p:ph type="body" idx="2"/>
          </p:nvPr>
        </p:nvSpPr>
        <p:spPr>
          <a:xfrm>
            <a:off x="6586000" y="965433"/>
            <a:ext cx="5115900" cy="4926900"/>
          </a:xfrm>
          <a:prstGeom prst="rect">
            <a:avLst/>
          </a:prstGeom>
        </p:spPr>
        <p:txBody>
          <a:bodyPr spcFirstLastPara="1" wrap="square" lIns="121900" tIns="121900" rIns="121900" bIns="121900" anchor="ctr" anchorCtr="0">
            <a:normAutofit/>
          </a:bodyPr>
          <a:lstStyle>
            <a:lvl1pPr marL="457200" lvl="0" indent="-381000">
              <a:spcBef>
                <a:spcPts val="0"/>
              </a:spcBef>
              <a:spcAft>
                <a:spcPts val="0"/>
              </a:spcAft>
              <a:buSzPts val="2400"/>
              <a:buChar char="●"/>
              <a:defRPr/>
            </a:lvl1pPr>
            <a:lvl2pPr marL="914400" lvl="1" indent="-349250">
              <a:spcBef>
                <a:spcPts val="0"/>
              </a:spcBef>
              <a:spcAft>
                <a:spcPts val="0"/>
              </a:spcAft>
              <a:buSzPts val="1900"/>
              <a:buChar char="○"/>
              <a:defRPr/>
            </a:lvl2pPr>
            <a:lvl3pPr marL="1371600" lvl="2" indent="-349250">
              <a:spcBef>
                <a:spcPts val="0"/>
              </a:spcBef>
              <a:spcAft>
                <a:spcPts val="0"/>
              </a:spcAft>
              <a:buSzPts val="1900"/>
              <a:buChar char="■"/>
              <a:defRPr/>
            </a:lvl3pPr>
            <a:lvl4pPr marL="1828800" lvl="3" indent="-349250">
              <a:spcBef>
                <a:spcPts val="0"/>
              </a:spcBef>
              <a:spcAft>
                <a:spcPts val="0"/>
              </a:spcAft>
              <a:buSzPts val="1900"/>
              <a:buChar char="●"/>
              <a:defRPr/>
            </a:lvl4pPr>
            <a:lvl5pPr marL="2286000" lvl="4" indent="-349250">
              <a:spcBef>
                <a:spcPts val="0"/>
              </a:spcBef>
              <a:spcAft>
                <a:spcPts val="0"/>
              </a:spcAft>
              <a:buSzPts val="1900"/>
              <a:buChar char="○"/>
              <a:defRPr/>
            </a:lvl5pPr>
            <a:lvl6pPr marL="2743200" lvl="5" indent="-349250">
              <a:spcBef>
                <a:spcPts val="0"/>
              </a:spcBef>
              <a:spcAft>
                <a:spcPts val="0"/>
              </a:spcAft>
              <a:buSzPts val="1900"/>
              <a:buChar char="■"/>
              <a:defRPr/>
            </a:lvl6pPr>
            <a:lvl7pPr marL="3200400" lvl="6" indent="-349250">
              <a:spcBef>
                <a:spcPts val="0"/>
              </a:spcBef>
              <a:spcAft>
                <a:spcPts val="0"/>
              </a:spcAft>
              <a:buSzPts val="1900"/>
              <a:buChar char="●"/>
              <a:defRPr/>
            </a:lvl7pPr>
            <a:lvl8pPr marL="3657600" lvl="7" indent="-349250">
              <a:spcBef>
                <a:spcPts val="0"/>
              </a:spcBef>
              <a:spcAft>
                <a:spcPts val="0"/>
              </a:spcAft>
              <a:buSzPts val="1900"/>
              <a:buChar char="○"/>
              <a:defRPr/>
            </a:lvl8pPr>
            <a:lvl9pPr marL="4114800" lvl="8" indent="-349250">
              <a:spcBef>
                <a:spcPts val="0"/>
              </a:spcBef>
              <a:spcAft>
                <a:spcPts val="0"/>
              </a:spcAft>
              <a:buSzPts val="1900"/>
              <a:buChar char="■"/>
              <a:defRPr/>
            </a:lvl9pPr>
          </a:lstStyle>
          <a:p>
            <a:endParaRPr/>
          </a:p>
        </p:txBody>
      </p:sp>
      <p:sp>
        <p:nvSpPr>
          <p:cNvPr id="40" name="Google Shape;40;g1b1a85a42385f3e4_30"/>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g1b1a85a42385f3e4_36"/>
          <p:cNvSpPr txBox="1">
            <a:spLocks noGrp="1"/>
          </p:cNvSpPr>
          <p:nvPr>
            <p:ph type="body" idx="1"/>
          </p:nvPr>
        </p:nvSpPr>
        <p:spPr>
          <a:xfrm>
            <a:off x="415600" y="5640767"/>
            <a:ext cx="7998300" cy="806700"/>
          </a:xfrm>
          <a:prstGeom prst="rect">
            <a:avLst/>
          </a:prstGeom>
        </p:spPr>
        <p:txBody>
          <a:bodyPr spcFirstLastPara="1" wrap="square" lIns="121900" tIns="121900" rIns="121900" bIns="121900" anchor="ctr" anchorCtr="0">
            <a:normAutofit/>
          </a:bodyPr>
          <a:lstStyle>
            <a:lvl1pPr marL="457200" lvl="0" indent="-228600">
              <a:lnSpc>
                <a:spcPct val="100000"/>
              </a:lnSpc>
              <a:spcBef>
                <a:spcPts val="0"/>
              </a:spcBef>
              <a:spcAft>
                <a:spcPts val="0"/>
              </a:spcAft>
              <a:buSzPts val="2400"/>
              <a:buNone/>
              <a:defRPr/>
            </a:lvl1pPr>
          </a:lstStyle>
          <a:p>
            <a:endParaRPr/>
          </a:p>
        </p:txBody>
      </p:sp>
      <p:sp>
        <p:nvSpPr>
          <p:cNvPr id="43" name="Google Shape;43;g1b1a85a42385f3e4_36"/>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g1b1a85a42385f3e4_0"/>
          <p:cNvSpPr txBox="1">
            <a:spLocks noGrp="1"/>
          </p:cNvSpPr>
          <p:nvPr>
            <p:ph type="title"/>
          </p:nvPr>
        </p:nvSpPr>
        <p:spPr>
          <a:xfrm>
            <a:off x="415600" y="593367"/>
            <a:ext cx="11360700" cy="763500"/>
          </a:xfrm>
          <a:prstGeom prst="rect">
            <a:avLst/>
          </a:prstGeom>
          <a:noFill/>
          <a:ln>
            <a:noFill/>
          </a:ln>
        </p:spPr>
        <p:txBody>
          <a:bodyPr spcFirstLastPara="1" wrap="square" lIns="121900" tIns="121900" rIns="121900" bIns="121900" anchor="t" anchorCtr="0">
            <a:normAutofit/>
          </a:bodyPr>
          <a:lstStyle>
            <a:lvl1pPr lvl="0">
              <a:spcBef>
                <a:spcPts val="0"/>
              </a:spcBef>
              <a:spcAft>
                <a:spcPts val="0"/>
              </a:spcAft>
              <a:buClr>
                <a:schemeClr val="dk1"/>
              </a:buClr>
              <a:buSzPts val="3700"/>
              <a:buNone/>
              <a:defRPr sz="3700">
                <a:solidFill>
                  <a:schemeClr val="dk1"/>
                </a:solidFill>
              </a:defRPr>
            </a:lvl1pPr>
            <a:lvl2pPr lvl="1">
              <a:spcBef>
                <a:spcPts val="0"/>
              </a:spcBef>
              <a:spcAft>
                <a:spcPts val="0"/>
              </a:spcAft>
              <a:buClr>
                <a:schemeClr val="dk1"/>
              </a:buClr>
              <a:buSzPts val="3700"/>
              <a:buNone/>
              <a:defRPr sz="3700">
                <a:solidFill>
                  <a:schemeClr val="dk1"/>
                </a:solidFill>
              </a:defRPr>
            </a:lvl2pPr>
            <a:lvl3pPr lvl="2">
              <a:spcBef>
                <a:spcPts val="0"/>
              </a:spcBef>
              <a:spcAft>
                <a:spcPts val="0"/>
              </a:spcAft>
              <a:buClr>
                <a:schemeClr val="dk1"/>
              </a:buClr>
              <a:buSzPts val="3700"/>
              <a:buNone/>
              <a:defRPr sz="3700">
                <a:solidFill>
                  <a:schemeClr val="dk1"/>
                </a:solidFill>
              </a:defRPr>
            </a:lvl3pPr>
            <a:lvl4pPr lvl="3">
              <a:spcBef>
                <a:spcPts val="0"/>
              </a:spcBef>
              <a:spcAft>
                <a:spcPts val="0"/>
              </a:spcAft>
              <a:buClr>
                <a:schemeClr val="dk1"/>
              </a:buClr>
              <a:buSzPts val="3700"/>
              <a:buNone/>
              <a:defRPr sz="3700">
                <a:solidFill>
                  <a:schemeClr val="dk1"/>
                </a:solidFill>
              </a:defRPr>
            </a:lvl4pPr>
            <a:lvl5pPr lvl="4">
              <a:spcBef>
                <a:spcPts val="0"/>
              </a:spcBef>
              <a:spcAft>
                <a:spcPts val="0"/>
              </a:spcAft>
              <a:buClr>
                <a:schemeClr val="dk1"/>
              </a:buClr>
              <a:buSzPts val="3700"/>
              <a:buNone/>
              <a:defRPr sz="3700">
                <a:solidFill>
                  <a:schemeClr val="dk1"/>
                </a:solidFill>
              </a:defRPr>
            </a:lvl5pPr>
            <a:lvl6pPr lvl="5">
              <a:spcBef>
                <a:spcPts val="0"/>
              </a:spcBef>
              <a:spcAft>
                <a:spcPts val="0"/>
              </a:spcAft>
              <a:buClr>
                <a:schemeClr val="dk1"/>
              </a:buClr>
              <a:buSzPts val="3700"/>
              <a:buNone/>
              <a:defRPr sz="3700">
                <a:solidFill>
                  <a:schemeClr val="dk1"/>
                </a:solidFill>
              </a:defRPr>
            </a:lvl6pPr>
            <a:lvl7pPr lvl="6">
              <a:spcBef>
                <a:spcPts val="0"/>
              </a:spcBef>
              <a:spcAft>
                <a:spcPts val="0"/>
              </a:spcAft>
              <a:buClr>
                <a:schemeClr val="dk1"/>
              </a:buClr>
              <a:buSzPts val="3700"/>
              <a:buNone/>
              <a:defRPr sz="3700">
                <a:solidFill>
                  <a:schemeClr val="dk1"/>
                </a:solidFill>
              </a:defRPr>
            </a:lvl7pPr>
            <a:lvl8pPr lvl="7">
              <a:spcBef>
                <a:spcPts val="0"/>
              </a:spcBef>
              <a:spcAft>
                <a:spcPts val="0"/>
              </a:spcAft>
              <a:buClr>
                <a:schemeClr val="dk1"/>
              </a:buClr>
              <a:buSzPts val="3700"/>
              <a:buNone/>
              <a:defRPr sz="3700">
                <a:solidFill>
                  <a:schemeClr val="dk1"/>
                </a:solidFill>
              </a:defRPr>
            </a:lvl8pPr>
            <a:lvl9pPr lvl="8">
              <a:spcBef>
                <a:spcPts val="0"/>
              </a:spcBef>
              <a:spcAft>
                <a:spcPts val="0"/>
              </a:spcAft>
              <a:buClr>
                <a:schemeClr val="dk1"/>
              </a:buClr>
              <a:buSzPts val="3700"/>
              <a:buNone/>
              <a:defRPr sz="3700">
                <a:solidFill>
                  <a:schemeClr val="dk1"/>
                </a:solidFill>
              </a:defRPr>
            </a:lvl9pPr>
          </a:lstStyle>
          <a:p>
            <a:endParaRPr/>
          </a:p>
        </p:txBody>
      </p:sp>
      <p:sp>
        <p:nvSpPr>
          <p:cNvPr id="7" name="Google Shape;7;g1b1a85a42385f3e4_0"/>
          <p:cNvSpPr txBox="1">
            <a:spLocks noGrp="1"/>
          </p:cNvSpPr>
          <p:nvPr>
            <p:ph type="body" idx="1"/>
          </p:nvPr>
        </p:nvSpPr>
        <p:spPr>
          <a:xfrm>
            <a:off x="415600" y="1536633"/>
            <a:ext cx="11360700" cy="4555200"/>
          </a:xfrm>
          <a:prstGeom prst="rect">
            <a:avLst/>
          </a:prstGeom>
          <a:noFill/>
          <a:ln>
            <a:noFill/>
          </a:ln>
        </p:spPr>
        <p:txBody>
          <a:bodyPr spcFirstLastPara="1" wrap="square" lIns="121900" tIns="121900" rIns="121900" bIns="121900" anchor="t" anchorCtr="0">
            <a:normAutofit/>
          </a:bodyPr>
          <a:lstStyle>
            <a:lvl1pPr marL="457200" lvl="0" indent="-381000">
              <a:lnSpc>
                <a:spcPct val="115000"/>
              </a:lnSpc>
              <a:spcBef>
                <a:spcPts val="0"/>
              </a:spcBef>
              <a:spcAft>
                <a:spcPts val="0"/>
              </a:spcAft>
              <a:buClr>
                <a:schemeClr val="dk2"/>
              </a:buClr>
              <a:buSzPts val="2400"/>
              <a:buChar char="●"/>
              <a:defRPr sz="2400">
                <a:solidFill>
                  <a:schemeClr val="dk2"/>
                </a:solidFill>
              </a:defRPr>
            </a:lvl1pPr>
            <a:lvl2pPr marL="914400" lvl="1" indent="-349250">
              <a:lnSpc>
                <a:spcPct val="115000"/>
              </a:lnSpc>
              <a:spcBef>
                <a:spcPts val="0"/>
              </a:spcBef>
              <a:spcAft>
                <a:spcPts val="0"/>
              </a:spcAft>
              <a:buClr>
                <a:schemeClr val="dk2"/>
              </a:buClr>
              <a:buSzPts val="1900"/>
              <a:buChar char="○"/>
              <a:defRPr sz="1900">
                <a:solidFill>
                  <a:schemeClr val="dk2"/>
                </a:solidFill>
              </a:defRPr>
            </a:lvl2pPr>
            <a:lvl3pPr marL="1371600" lvl="2" indent="-349250">
              <a:lnSpc>
                <a:spcPct val="115000"/>
              </a:lnSpc>
              <a:spcBef>
                <a:spcPts val="0"/>
              </a:spcBef>
              <a:spcAft>
                <a:spcPts val="0"/>
              </a:spcAft>
              <a:buClr>
                <a:schemeClr val="dk2"/>
              </a:buClr>
              <a:buSzPts val="1900"/>
              <a:buChar char="■"/>
              <a:defRPr sz="1900">
                <a:solidFill>
                  <a:schemeClr val="dk2"/>
                </a:solidFill>
              </a:defRPr>
            </a:lvl3pPr>
            <a:lvl4pPr marL="1828800" lvl="3" indent="-349250">
              <a:lnSpc>
                <a:spcPct val="115000"/>
              </a:lnSpc>
              <a:spcBef>
                <a:spcPts val="0"/>
              </a:spcBef>
              <a:spcAft>
                <a:spcPts val="0"/>
              </a:spcAft>
              <a:buClr>
                <a:schemeClr val="dk2"/>
              </a:buClr>
              <a:buSzPts val="1900"/>
              <a:buChar char="●"/>
              <a:defRPr sz="1900">
                <a:solidFill>
                  <a:schemeClr val="dk2"/>
                </a:solidFill>
              </a:defRPr>
            </a:lvl4pPr>
            <a:lvl5pPr marL="2286000" lvl="4" indent="-349250">
              <a:lnSpc>
                <a:spcPct val="115000"/>
              </a:lnSpc>
              <a:spcBef>
                <a:spcPts val="0"/>
              </a:spcBef>
              <a:spcAft>
                <a:spcPts val="0"/>
              </a:spcAft>
              <a:buClr>
                <a:schemeClr val="dk2"/>
              </a:buClr>
              <a:buSzPts val="1900"/>
              <a:buChar char="○"/>
              <a:defRPr sz="1900">
                <a:solidFill>
                  <a:schemeClr val="dk2"/>
                </a:solidFill>
              </a:defRPr>
            </a:lvl5pPr>
            <a:lvl6pPr marL="2743200" lvl="5" indent="-349250">
              <a:lnSpc>
                <a:spcPct val="115000"/>
              </a:lnSpc>
              <a:spcBef>
                <a:spcPts val="0"/>
              </a:spcBef>
              <a:spcAft>
                <a:spcPts val="0"/>
              </a:spcAft>
              <a:buClr>
                <a:schemeClr val="dk2"/>
              </a:buClr>
              <a:buSzPts val="1900"/>
              <a:buChar char="■"/>
              <a:defRPr sz="1900">
                <a:solidFill>
                  <a:schemeClr val="dk2"/>
                </a:solidFill>
              </a:defRPr>
            </a:lvl6pPr>
            <a:lvl7pPr marL="3200400" lvl="6" indent="-349250">
              <a:lnSpc>
                <a:spcPct val="115000"/>
              </a:lnSpc>
              <a:spcBef>
                <a:spcPts val="0"/>
              </a:spcBef>
              <a:spcAft>
                <a:spcPts val="0"/>
              </a:spcAft>
              <a:buClr>
                <a:schemeClr val="dk2"/>
              </a:buClr>
              <a:buSzPts val="1900"/>
              <a:buChar char="●"/>
              <a:defRPr sz="1900">
                <a:solidFill>
                  <a:schemeClr val="dk2"/>
                </a:solidFill>
              </a:defRPr>
            </a:lvl7pPr>
            <a:lvl8pPr marL="3657600" lvl="7" indent="-349250">
              <a:lnSpc>
                <a:spcPct val="115000"/>
              </a:lnSpc>
              <a:spcBef>
                <a:spcPts val="0"/>
              </a:spcBef>
              <a:spcAft>
                <a:spcPts val="0"/>
              </a:spcAft>
              <a:buClr>
                <a:schemeClr val="dk2"/>
              </a:buClr>
              <a:buSzPts val="1900"/>
              <a:buChar char="○"/>
              <a:defRPr sz="1900">
                <a:solidFill>
                  <a:schemeClr val="dk2"/>
                </a:solidFill>
              </a:defRPr>
            </a:lvl8pPr>
            <a:lvl9pPr marL="4114800" lvl="8" indent="-349250">
              <a:lnSpc>
                <a:spcPct val="115000"/>
              </a:lnSpc>
              <a:spcBef>
                <a:spcPts val="0"/>
              </a:spcBef>
              <a:spcAft>
                <a:spcPts val="0"/>
              </a:spcAft>
              <a:buClr>
                <a:schemeClr val="dk2"/>
              </a:buClr>
              <a:buSzPts val="1900"/>
              <a:buChar char="■"/>
              <a:defRPr sz="1900">
                <a:solidFill>
                  <a:schemeClr val="dk2"/>
                </a:solidFill>
              </a:defRPr>
            </a:lvl9pPr>
          </a:lstStyle>
          <a:p>
            <a:endParaRPr/>
          </a:p>
        </p:txBody>
      </p:sp>
      <p:sp>
        <p:nvSpPr>
          <p:cNvPr id="8" name="Google Shape;8;g1b1a85a42385f3e4_0"/>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marL="0" lvl="0" indent="0" algn="r" rtl="0">
              <a:spcBef>
                <a:spcPts val="0"/>
              </a:spcBef>
              <a:spcAft>
                <a:spcPts val="0"/>
              </a:spcAft>
              <a:buNone/>
            </a:pPr>
            <a:fld id="{00000000-1234-1234-1234-123412341234}" type="slidenum">
              <a:rPr lang="es-PY"/>
              <a:t>‹Nº›</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w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3.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90"/>
        <p:cNvGrpSpPr/>
        <p:nvPr/>
      </p:nvGrpSpPr>
      <p:grpSpPr>
        <a:xfrm>
          <a:off x="0" y="0"/>
          <a:ext cx="0" cy="0"/>
          <a:chOff x="0" y="0"/>
          <a:chExt cx="0" cy="0"/>
        </a:xfrm>
      </p:grpSpPr>
      <p:sp>
        <p:nvSpPr>
          <p:cNvPr id="91" name="Google Shape;91;p1"/>
          <p:cNvSpPr txBox="1">
            <a:spLocks noGrp="1"/>
          </p:cNvSpPr>
          <p:nvPr>
            <p:ph type="ctrTitle"/>
          </p:nvPr>
        </p:nvSpPr>
        <p:spPr>
          <a:xfrm>
            <a:off x="4327776" y="114825"/>
            <a:ext cx="7324200" cy="3566100"/>
          </a:xfrm>
          <a:prstGeom prst="rect">
            <a:avLst/>
          </a:prstGeom>
          <a:noFill/>
          <a:ln>
            <a:noFill/>
          </a:ln>
        </p:spPr>
        <p:txBody>
          <a:bodyPr spcFirstLastPara="1" wrap="square" lIns="91425" tIns="45700" rIns="91425" bIns="45700" anchor="b" anchorCtr="0">
            <a:normAutofit/>
          </a:bodyPr>
          <a:lstStyle/>
          <a:p>
            <a:pPr algn="l">
              <a:lnSpc>
                <a:spcPct val="85000"/>
              </a:lnSpc>
              <a:buClr>
                <a:srgbClr val="262626"/>
              </a:buClr>
              <a:buSzPts val="8000"/>
            </a:pPr>
            <a:r>
              <a:rPr lang="es-MX" sz="4800" b="1" dirty="0" smtClean="0"/>
              <a:t>La problemática del Uso de plaguicidas y su efecto </a:t>
            </a:r>
            <a:r>
              <a:rPr lang="es-MX" sz="4800" b="1" dirty="0" smtClean="0"/>
              <a:t>socioambiental</a:t>
            </a:r>
            <a:r>
              <a:rPr lang="es-AR" sz="4800" dirty="0"/>
              <a:t/>
            </a:r>
            <a:br>
              <a:rPr lang="es-AR" sz="4800" dirty="0"/>
            </a:br>
            <a:endParaRPr sz="4800" dirty="0">
              <a:solidFill>
                <a:schemeClr val="lt1"/>
              </a:solidFill>
              <a:latin typeface="Raleway"/>
              <a:ea typeface="Raleway"/>
              <a:cs typeface="Raleway"/>
              <a:sym typeface="Raleway"/>
            </a:endParaRPr>
          </a:p>
        </p:txBody>
      </p:sp>
      <p:sp>
        <p:nvSpPr>
          <p:cNvPr id="92" name="Google Shape;92;p1"/>
          <p:cNvSpPr txBox="1"/>
          <p:nvPr/>
        </p:nvSpPr>
        <p:spPr>
          <a:xfrm>
            <a:off x="6692225" y="4539150"/>
            <a:ext cx="5201700" cy="1122098"/>
          </a:xfrm>
          <a:prstGeom prst="rect">
            <a:avLst/>
          </a:prstGeom>
          <a:noFill/>
          <a:ln>
            <a:noFill/>
          </a:ln>
        </p:spPr>
        <p:txBody>
          <a:bodyPr spcFirstLastPara="1" wrap="square" lIns="91425" tIns="91425" rIns="91425" bIns="91425" anchor="t" anchorCtr="0">
            <a:noAutofit/>
          </a:bodyPr>
          <a:lstStyle/>
          <a:p>
            <a:pPr marL="0" lvl="0" indent="0" algn="l" rtl="0">
              <a:lnSpc>
                <a:spcPct val="85000"/>
              </a:lnSpc>
              <a:spcBef>
                <a:spcPts val="0"/>
              </a:spcBef>
              <a:spcAft>
                <a:spcPts val="0"/>
              </a:spcAft>
              <a:buClr>
                <a:srgbClr val="262626"/>
              </a:buClr>
              <a:buSzPts val="8000"/>
              <a:buFont typeface="Arial"/>
              <a:buNone/>
            </a:pPr>
            <a:r>
              <a:rPr lang="es-PY" sz="2511" b="1" dirty="0">
                <a:solidFill>
                  <a:schemeClr val="lt1"/>
                </a:solidFill>
                <a:latin typeface="Raleway"/>
                <a:ea typeface="Raleway"/>
                <a:cs typeface="Raleway"/>
                <a:sym typeface="Raleway"/>
              </a:rPr>
              <a:t>Por: </a:t>
            </a:r>
            <a:r>
              <a:rPr lang="es-PY" sz="2511" b="1" dirty="0" smtClean="0">
                <a:solidFill>
                  <a:schemeClr val="lt1"/>
                </a:solidFill>
                <a:latin typeface="Raleway"/>
                <a:ea typeface="Raleway"/>
                <a:cs typeface="Raleway"/>
                <a:sym typeface="Raleway"/>
              </a:rPr>
              <a:t>González, </a:t>
            </a:r>
            <a:r>
              <a:rPr lang="es-PY" sz="2511" b="1" dirty="0" smtClean="0">
                <a:solidFill>
                  <a:schemeClr val="lt1"/>
                </a:solidFill>
                <a:latin typeface="Raleway"/>
                <a:ea typeface="Raleway"/>
                <a:cs typeface="Raleway"/>
                <a:sym typeface="Raleway"/>
              </a:rPr>
              <a:t>Bobatto</a:t>
            </a:r>
            <a:r>
              <a:rPr lang="es-PY" sz="2511" b="1" dirty="0" smtClean="0">
                <a:solidFill>
                  <a:schemeClr val="lt1"/>
                </a:solidFill>
                <a:latin typeface="Raleway"/>
                <a:ea typeface="Raleway"/>
                <a:cs typeface="Raleway"/>
                <a:sym typeface="Raleway"/>
              </a:rPr>
              <a:t>, Souza </a:t>
            </a:r>
            <a:r>
              <a:rPr lang="es-PY" sz="2511" b="1" dirty="0" smtClean="0">
                <a:solidFill>
                  <a:schemeClr val="lt1"/>
                </a:solidFill>
                <a:latin typeface="Raleway"/>
                <a:ea typeface="Raleway"/>
                <a:cs typeface="Raleway"/>
                <a:sym typeface="Raleway"/>
              </a:rPr>
              <a:t>CasadinhoNombre</a:t>
            </a:r>
            <a:r>
              <a:rPr lang="es-PY" sz="2511" b="1" dirty="0" smtClean="0">
                <a:solidFill>
                  <a:schemeClr val="lt1"/>
                </a:solidFill>
                <a:latin typeface="Raleway"/>
                <a:ea typeface="Raleway"/>
                <a:cs typeface="Raleway"/>
                <a:sym typeface="Raleway"/>
              </a:rPr>
              <a:t> </a:t>
            </a:r>
            <a:r>
              <a:rPr lang="es-PY" sz="2511" b="1" dirty="0">
                <a:solidFill>
                  <a:schemeClr val="lt1"/>
                </a:solidFill>
                <a:latin typeface="Raleway"/>
                <a:ea typeface="Raleway"/>
                <a:cs typeface="Raleway"/>
                <a:sym typeface="Raleway"/>
              </a:rPr>
              <a:t>de conferencista</a:t>
            </a:r>
            <a:endParaRPr sz="2511" b="1" dirty="0">
              <a:solidFill>
                <a:schemeClr val="lt1"/>
              </a:solidFill>
              <a:latin typeface="Raleway"/>
              <a:ea typeface="Raleway"/>
              <a:cs typeface="Raleway"/>
              <a:sym typeface="Raleway"/>
            </a:endParaRPr>
          </a:p>
          <a:p>
            <a:pPr marL="0" lvl="0" indent="0" algn="l" rtl="0">
              <a:spcBef>
                <a:spcPts val="0"/>
              </a:spcBef>
              <a:spcAft>
                <a:spcPts val="0"/>
              </a:spcAft>
              <a:buNone/>
            </a:pPr>
            <a:endParaRPr b="1" dirty="0">
              <a:solidFill>
                <a:schemeClr val="dk2"/>
              </a:solidFill>
            </a:endParaRPr>
          </a:p>
        </p:txBody>
      </p:sp>
      <p:pic>
        <p:nvPicPr>
          <p:cNvPr id="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77188" y="196472"/>
            <a:ext cx="984218" cy="1010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1 Objeto"/>
          <p:cNvGraphicFramePr>
            <a:graphicFrameLocks noChangeAspect="1"/>
          </p:cNvGraphicFramePr>
          <p:nvPr>
            <p:extLst>
              <p:ext uri="{D42A27DB-BD31-4B8C-83A1-F6EECF244321}">
                <p14:modId xmlns:p14="http://schemas.microsoft.com/office/powerpoint/2010/main" val="1960285597"/>
              </p:ext>
            </p:extLst>
          </p:nvPr>
        </p:nvGraphicFramePr>
        <p:xfrm>
          <a:off x="7968208" y="196472"/>
          <a:ext cx="1967409" cy="941475"/>
        </p:xfrm>
        <a:graphic>
          <a:graphicData uri="http://schemas.openxmlformats.org/presentationml/2006/ole">
            <mc:AlternateContent xmlns:mc="http://schemas.openxmlformats.org/markup-compatibility/2006">
              <mc:Choice xmlns:v="urn:schemas-microsoft-com:vml" Requires="v">
                <p:oleObj spid="_x0000_s1027" name="Documento" r:id="rId6" imgW="4003040" imgH="1772920" progId="Word.Document.8">
                  <p:embed/>
                </p:oleObj>
              </mc:Choice>
              <mc:Fallback>
                <p:oleObj name="Documento" r:id="rId6" imgW="4003040" imgH="1772920" progId="Word.Document.8">
                  <p:embed/>
                  <p:pic>
                    <p:nvPicPr>
                      <p:cNvPr id="0" name="6 Objet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68208" y="196472"/>
                        <a:ext cx="1967409" cy="941475"/>
                      </a:xfrm>
                      <a:prstGeom prst="rect">
                        <a:avLst/>
                      </a:prstGeom>
                      <a:solidFill>
                        <a:srgbClr val="CC9900"/>
                      </a:solidFill>
                      <a:ln>
                        <a:noFill/>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200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108" name="Google Shape;108;g309fca20012_0_22"/>
          <p:cNvSpPr txBox="1"/>
          <p:nvPr/>
        </p:nvSpPr>
        <p:spPr>
          <a:xfrm>
            <a:off x="983432" y="620688"/>
            <a:ext cx="10499843" cy="4480037"/>
          </a:xfrm>
          <a:prstGeom prst="rect">
            <a:avLst/>
          </a:prstGeom>
          <a:noFill/>
          <a:ln>
            <a:noFill/>
          </a:ln>
        </p:spPr>
        <p:txBody>
          <a:bodyPr spcFirstLastPara="1" wrap="square" lIns="91425" tIns="91425" rIns="91425" bIns="91425" anchor="t" anchorCtr="0">
            <a:noAutofit/>
          </a:bodyPr>
          <a:lstStyle/>
          <a:p>
            <a:r>
              <a:rPr lang="es-MX" sz="2400" b="1" dirty="0"/>
              <a:t>Justificación </a:t>
            </a:r>
            <a:endParaRPr lang="es-AR" sz="2400" dirty="0"/>
          </a:p>
          <a:p>
            <a:r>
              <a:rPr lang="es-MX" sz="2400" dirty="0"/>
              <a:t>Los monocultivos son insustentables dado que no  pueden reproducir las condiciones de existencia, de allí que requieran de la aplicación continua, y creciente, de </a:t>
            </a:r>
            <a:r>
              <a:rPr lang="es-MX" sz="2400" dirty="0" smtClean="0"/>
              <a:t>fertilizantes, para </a:t>
            </a:r>
            <a:r>
              <a:rPr lang="es-MX" sz="2400" dirty="0"/>
              <a:t>paliar el déficit de nutrientes, y de plaguicidas para incidir en la dinámica de población de los insectos , hongos y plantas silvestres.  Una multiplicidad de investigaciones demuestra que la exposición humana a los plaguicidas puede ocurrir en distintos escenarios (ambiental, residencial, ocupacional) y por distintas vías. En una persona, todas estas exposiciones hacen a la carga total de tóxicos en el cuerpo. Una vez en el organismo los plaguicidas puede causar diversos  efectos tóxicos, dependiendo de los escenarios de exposición, ya en forma aguda como crónica</a:t>
            </a:r>
            <a:endParaRPr sz="2200" dirty="0">
              <a:solidFill>
                <a:schemeClr val="dk2"/>
              </a:solidFill>
              <a:latin typeface="Montserrat"/>
              <a:ea typeface="Montserrat"/>
              <a:cs typeface="Montserrat"/>
              <a:sym typeface="Montserra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Afecciones </a:t>
            </a:r>
            <a:endParaRPr lang="es-AR" dirty="0"/>
          </a:p>
        </p:txBody>
      </p:sp>
      <p:sp>
        <p:nvSpPr>
          <p:cNvPr id="3" name="2 Marcador de texto"/>
          <p:cNvSpPr>
            <a:spLocks noGrp="1"/>
          </p:cNvSpPr>
          <p:nvPr>
            <p:ph type="body" idx="1"/>
          </p:nvPr>
        </p:nvSpPr>
        <p:spPr/>
        <p:txBody>
          <a:bodyPr>
            <a:normAutofit fontScale="92500"/>
          </a:bodyPr>
          <a:lstStyle/>
          <a:p>
            <a:r>
              <a:rPr lang="es-MX" dirty="0"/>
              <a:t>Una vez en el organismo los plaguicidas puede causar diversos  efectos tóxicos, dependiendo de los escenarios de exposición, ya en forma aguda como crónica. Las Intoxicaciones agudas con organofosforados incluyen síntomas relacionados a la sobre-estimulación del sistema parasimpático, provocando diarrea, miosis, debilidad Muscular, broncorrea, bradicardia, </a:t>
            </a:r>
            <a:r>
              <a:rPr lang="es-MX" dirty="0"/>
              <a:t>lacrimación</a:t>
            </a:r>
            <a:r>
              <a:rPr lang="es-MX" dirty="0"/>
              <a:t>, salivación y sudoración profusa. La toxicidad de los plaguicidas se ha asociado a disfunciones neurológicas, alteraciones endocrinas y enfermedades cardiovasculares. También dentro de los efectos crónicos, la </a:t>
            </a:r>
            <a:r>
              <a:rPr lang="es-MX" dirty="0"/>
              <a:t>neurotoxicidad</a:t>
            </a:r>
            <a:r>
              <a:rPr lang="es-MX" dirty="0"/>
              <a:t> y el déficit </a:t>
            </a:r>
            <a:r>
              <a:rPr lang="es-MX" dirty="0"/>
              <a:t>neurocognitivo</a:t>
            </a:r>
            <a:r>
              <a:rPr lang="es-MX" dirty="0"/>
              <a:t> son algunos de los efectos evidenciados. En este sentido, la exposición de poblaciones vulnerables, incluida la que ocurre en el periodo prenatal, y los efectos en los niños es una gran preocupación para toda la comunidad científica.</a:t>
            </a:r>
            <a:endParaRPr lang="es-AR" dirty="0"/>
          </a:p>
        </p:txBody>
      </p:sp>
    </p:spTree>
    <p:extLst>
      <p:ext uri="{BB962C8B-B14F-4D97-AF65-F5344CB8AC3E}">
        <p14:creationId xmlns:p14="http://schemas.microsoft.com/office/powerpoint/2010/main" val="193457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Estrategias de </a:t>
            </a:r>
            <a:r>
              <a:rPr lang="es-ES" dirty="0" smtClean="0"/>
              <a:t>utilización</a:t>
            </a:r>
            <a:endParaRPr lang="es-AR" dirty="0"/>
          </a:p>
        </p:txBody>
      </p:sp>
      <p:sp>
        <p:nvSpPr>
          <p:cNvPr id="3" name="2 Marcador de texto"/>
          <p:cNvSpPr>
            <a:spLocks noGrp="1"/>
          </p:cNvSpPr>
          <p:nvPr>
            <p:ph type="body" idx="1"/>
          </p:nvPr>
        </p:nvSpPr>
        <p:spPr/>
        <p:txBody>
          <a:bodyPr/>
          <a:lstStyle/>
          <a:p>
            <a:r>
              <a:rPr lang="es-MX" dirty="0"/>
              <a:t>La elevada utilización de herbicidas se vincula tanto con la expansión de la frontera agrícola como con la internalización de una visión, que va más allá de los productores agrarios, de que hay que eliminar a todo vegetal que no pertenezca a las especies cultivadas, de allí la difusión en parques y jardines. Las estrategias de utilización han generado resistencias a las formulaciones más empleadas, por ejemplo, el glifosato, que está siendo reemplazado, según los cultivos, por los herbicidas 2, 4 D y el </a:t>
            </a:r>
            <a:r>
              <a:rPr lang="es-MX" dirty="0"/>
              <a:t>paraquat</a:t>
            </a:r>
            <a:r>
              <a:rPr lang="es-MX" dirty="0"/>
              <a:t>. El modo de producción agrario vigente aparece como una de las causas del cambio climático y a la vez recibe sus consecuencias.</a:t>
            </a:r>
            <a:endParaRPr lang="es-AR" dirty="0"/>
          </a:p>
          <a:p>
            <a:endParaRPr lang="es-AR" dirty="0"/>
          </a:p>
        </p:txBody>
      </p:sp>
    </p:spTree>
    <p:extLst>
      <p:ext uri="{BB962C8B-B14F-4D97-AF65-F5344CB8AC3E}">
        <p14:creationId xmlns:p14="http://schemas.microsoft.com/office/powerpoint/2010/main" val="3843288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a:t>Objetivos </a:t>
            </a:r>
            <a:r>
              <a:rPr lang="es-AR" dirty="0"/>
              <a:t/>
            </a:r>
            <a:br>
              <a:rPr lang="es-AR" dirty="0"/>
            </a:br>
            <a:endParaRPr lang="es-AR" dirty="0"/>
          </a:p>
        </p:txBody>
      </p:sp>
      <p:sp>
        <p:nvSpPr>
          <p:cNvPr id="3" name="2 Marcador de texto"/>
          <p:cNvSpPr>
            <a:spLocks noGrp="1"/>
          </p:cNvSpPr>
          <p:nvPr>
            <p:ph type="body" idx="1"/>
          </p:nvPr>
        </p:nvSpPr>
        <p:spPr>
          <a:xfrm>
            <a:off x="1097280" y="1484784"/>
            <a:ext cx="10058400" cy="4384250"/>
          </a:xfrm>
        </p:spPr>
        <p:txBody>
          <a:bodyPr>
            <a:normAutofit/>
          </a:bodyPr>
          <a:lstStyle/>
          <a:p>
            <a:r>
              <a:rPr lang="es-419" dirty="0" smtClean="0"/>
              <a:t>Actualizar </a:t>
            </a:r>
            <a:r>
              <a:rPr lang="es-419" dirty="0"/>
              <a:t>datos sobre la utilización de plaguicidas y su incidencia en la salud en los territorios y comunidades </a:t>
            </a:r>
            <a:endParaRPr lang="es-AR" dirty="0"/>
          </a:p>
          <a:p>
            <a:pPr lvl="0"/>
            <a:r>
              <a:rPr lang="es-419" dirty="0"/>
              <a:t>Compartir información sobre el estado de situación en convenios , tratados y estrategias internacionales</a:t>
            </a:r>
            <a:endParaRPr lang="es-AR" dirty="0"/>
          </a:p>
          <a:p>
            <a:pPr lvl="0"/>
            <a:r>
              <a:rPr lang="es-419" dirty="0"/>
              <a:t>Compartir información  sobre el uso de los plaguicidas altamente peligrosos y plaguicidas prohibidos en otros países.  </a:t>
            </a:r>
            <a:endParaRPr lang="es-AR" dirty="0"/>
          </a:p>
          <a:p>
            <a:pPr lvl="0"/>
            <a:r>
              <a:rPr lang="es-419" dirty="0"/>
              <a:t>Vincular la utilización de plaguicidas con la posibilidad de generara procesos de transición a la agroecología</a:t>
            </a:r>
            <a:endParaRPr lang="es-AR" dirty="0"/>
          </a:p>
          <a:p>
            <a:pPr lvl="0"/>
            <a:r>
              <a:rPr lang="es-419" dirty="0"/>
              <a:t>Proponer actividades conjuntas a fin de prohibir , restringir el uso de palgucidas y su reemplazo por estragias </a:t>
            </a:r>
            <a:r>
              <a:rPr lang="es-419" dirty="0" smtClean="0"/>
              <a:t>agroecologicas</a:t>
            </a:r>
            <a:r>
              <a:rPr lang="es-MX" b="1" dirty="0"/>
              <a:t> </a:t>
            </a:r>
            <a:endParaRPr lang="es-AR" dirty="0"/>
          </a:p>
        </p:txBody>
      </p:sp>
    </p:spTree>
    <p:extLst>
      <p:ext uri="{BB962C8B-B14F-4D97-AF65-F5344CB8AC3E}">
        <p14:creationId xmlns:p14="http://schemas.microsoft.com/office/powerpoint/2010/main" val="599813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Metodología </a:t>
            </a:r>
            <a:endParaRPr lang="es-AR" dirty="0"/>
          </a:p>
        </p:txBody>
      </p:sp>
      <p:sp>
        <p:nvSpPr>
          <p:cNvPr id="3" name="2 Marcador de texto"/>
          <p:cNvSpPr>
            <a:spLocks noGrp="1"/>
          </p:cNvSpPr>
          <p:nvPr>
            <p:ph type="body" idx="1"/>
          </p:nvPr>
        </p:nvSpPr>
        <p:spPr/>
        <p:txBody>
          <a:bodyPr/>
          <a:lstStyle/>
          <a:p>
            <a:r>
              <a:rPr lang="es-ES" dirty="0" smtClean="0"/>
              <a:t>Presentación </a:t>
            </a:r>
            <a:r>
              <a:rPr lang="es-ES" dirty="0"/>
              <a:t>de los participantes y su relación con la problemática de uso </a:t>
            </a:r>
            <a:r>
              <a:rPr lang="es-ES" dirty="0" smtClean="0"/>
              <a:t>de los </a:t>
            </a:r>
            <a:r>
              <a:rPr lang="es-ES" dirty="0"/>
              <a:t>plaguicidas </a:t>
            </a:r>
            <a:endParaRPr lang="es-ES" dirty="0" smtClean="0"/>
          </a:p>
          <a:p>
            <a:r>
              <a:rPr lang="es-ES" dirty="0" smtClean="0"/>
              <a:t>Breve </a:t>
            </a:r>
            <a:r>
              <a:rPr lang="es-ES" dirty="0"/>
              <a:t>presentación de la problemática , actualizando datos locales y </a:t>
            </a:r>
            <a:r>
              <a:rPr lang="es-ES" dirty="0" smtClean="0"/>
              <a:t>regionales</a:t>
            </a:r>
          </a:p>
          <a:p>
            <a:r>
              <a:rPr lang="es-ES" dirty="0" smtClean="0"/>
              <a:t>Trabajo </a:t>
            </a:r>
            <a:r>
              <a:rPr lang="es-ES" dirty="0"/>
              <a:t>grupal a fin de realizar un diagnóstico local sobre la problemática de uso de los plaguicidas </a:t>
            </a:r>
            <a:endParaRPr lang="es-ES" dirty="0" smtClean="0"/>
          </a:p>
          <a:p>
            <a:r>
              <a:rPr lang="es-ES" dirty="0" smtClean="0"/>
              <a:t>Intercambio </a:t>
            </a:r>
            <a:r>
              <a:rPr lang="es-ES" dirty="0"/>
              <a:t>de ideas, preguntas, avances , preocupaciones </a:t>
            </a:r>
            <a:endParaRPr lang="es-ES" dirty="0" smtClean="0"/>
          </a:p>
          <a:p>
            <a:r>
              <a:rPr lang="es-ES" dirty="0" smtClean="0"/>
              <a:t>Discusión </a:t>
            </a:r>
            <a:r>
              <a:rPr lang="es-ES" dirty="0"/>
              <a:t>de tareas: Mirando hacia el futuro - Cierre </a:t>
            </a:r>
            <a:endParaRPr lang="es-AR" dirty="0"/>
          </a:p>
        </p:txBody>
      </p:sp>
    </p:spTree>
    <p:extLst>
      <p:ext uri="{BB962C8B-B14F-4D97-AF65-F5344CB8AC3E}">
        <p14:creationId xmlns:p14="http://schemas.microsoft.com/office/powerpoint/2010/main" val="3790701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97280" y="286603"/>
            <a:ext cx="10058400" cy="1054165"/>
          </a:xfrm>
        </p:spPr>
        <p:txBody>
          <a:bodyPr/>
          <a:lstStyle/>
          <a:p>
            <a:r>
              <a:rPr lang="es-ES" dirty="0" smtClean="0"/>
              <a:t>¿Preguntas ?</a:t>
            </a:r>
            <a:endParaRPr lang="es-AR" dirty="0"/>
          </a:p>
        </p:txBody>
      </p:sp>
      <p:sp>
        <p:nvSpPr>
          <p:cNvPr id="3" name="2 Marcador de texto"/>
          <p:cNvSpPr>
            <a:spLocks noGrp="1"/>
          </p:cNvSpPr>
          <p:nvPr>
            <p:ph type="body" idx="1"/>
          </p:nvPr>
        </p:nvSpPr>
        <p:spPr>
          <a:xfrm>
            <a:off x="1097280" y="1628800"/>
            <a:ext cx="10058400" cy="4240234"/>
          </a:xfrm>
        </p:spPr>
        <p:txBody>
          <a:bodyPr>
            <a:normAutofit/>
          </a:bodyPr>
          <a:lstStyle/>
          <a:p>
            <a:r>
              <a:rPr lang="es-ES" dirty="0" smtClean="0"/>
              <a:t>¿Cómo nos vinculamos con los plaguicidas?</a:t>
            </a:r>
          </a:p>
          <a:p>
            <a:r>
              <a:rPr lang="es-ES" dirty="0" smtClean="0"/>
              <a:t>¿Cuáles sin los plaguicidas mas utilizados en nuestras áreas de trabajo? </a:t>
            </a:r>
          </a:p>
          <a:p>
            <a:endParaRPr lang="es-ES" dirty="0" smtClean="0"/>
          </a:p>
          <a:p>
            <a:r>
              <a:rPr lang="es-ES" dirty="0" smtClean="0"/>
              <a:t>¿Cuáles son la afecciones en la salud ambiental que mas aparecen en relación al uso de plaguicidas?</a:t>
            </a:r>
          </a:p>
          <a:p>
            <a:r>
              <a:rPr lang="es-ES" dirty="0" smtClean="0"/>
              <a:t>¿Qué actividades hacemos o nos proponemos hacer para restringir, eliminar , prohibir el uso de plaguicidas?</a:t>
            </a:r>
          </a:p>
          <a:p>
            <a:r>
              <a:rPr lang="es-ES" b="1" dirty="0" smtClean="0">
                <a:solidFill>
                  <a:srgbClr val="FF0000"/>
                </a:solidFill>
              </a:rPr>
              <a:t>Expresemos todas nuestras dudas, percepciones y miradas</a:t>
            </a:r>
            <a:endParaRPr lang="es-AR" b="1" dirty="0">
              <a:solidFill>
                <a:srgbClr val="FF0000"/>
              </a:solidFill>
            </a:endParaRPr>
          </a:p>
        </p:txBody>
      </p:sp>
    </p:spTree>
    <p:extLst>
      <p:ext uri="{BB962C8B-B14F-4D97-AF65-F5344CB8AC3E}">
        <p14:creationId xmlns:p14="http://schemas.microsoft.com/office/powerpoint/2010/main" val="1871562802"/>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624</Words>
  <Application>Microsoft Office PowerPoint</Application>
  <PresentationFormat>Personalizado</PresentationFormat>
  <Paragraphs>27</Paragraphs>
  <Slides>7</Slides>
  <Notes>2</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1</vt:i4>
      </vt:variant>
      <vt:variant>
        <vt:lpstr>Títulos de diapositiva</vt:lpstr>
      </vt:variant>
      <vt:variant>
        <vt:i4>7</vt:i4>
      </vt:variant>
    </vt:vector>
  </HeadingPairs>
  <TitlesOfParts>
    <vt:vector size="12" baseType="lpstr">
      <vt:lpstr>Arial</vt:lpstr>
      <vt:lpstr>Montserrat</vt:lpstr>
      <vt:lpstr>Raleway</vt:lpstr>
      <vt:lpstr>Simple Light</vt:lpstr>
      <vt:lpstr>Documento</vt:lpstr>
      <vt:lpstr>La problemática del Uso de plaguicidas y su efecto socioambiental </vt:lpstr>
      <vt:lpstr>Presentación de PowerPoint</vt:lpstr>
      <vt:lpstr>Afecciones </vt:lpstr>
      <vt:lpstr>Estrategias de utilización</vt:lpstr>
      <vt:lpstr>Objetivos  </vt:lpstr>
      <vt:lpstr>Metodología </vt:lpstr>
      <vt:lpstr>¿Preguntas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problemática del Uso de plaguicidas y su efecto socioambiental</dc:title>
  <dc:creator>pc2</dc:creator>
  <cp:lastModifiedBy>hp</cp:lastModifiedBy>
  <cp:revision>4</cp:revision>
  <dcterms:created xsi:type="dcterms:W3CDTF">2024-10-08T16:17:25Z</dcterms:created>
  <dcterms:modified xsi:type="dcterms:W3CDTF">2024-10-20T11:40:16Z</dcterms:modified>
</cp:coreProperties>
</file>