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c8bb6395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c8bb6395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0c8bb6395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0c8bb6395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0c8bb6395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0c8bb6395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0c8bb6395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0c8bb6395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0c8bb6395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0c8bb6395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0c8bb63951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0c8bb6395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c8bb6395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c8bb6395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0c8bb6395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0c8bb6395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0c8bb6395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0c8bb6395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1.jpg"/><Relationship Id="rId5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2971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733">
                <a:latin typeface="Times New Roman"/>
                <a:ea typeface="Times New Roman"/>
                <a:cs typeface="Times New Roman"/>
                <a:sym typeface="Times New Roman"/>
              </a:rPr>
              <a:t>Relato de experiência:</a:t>
            </a:r>
            <a:endParaRPr b="1" sz="373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33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33">
                <a:latin typeface="Times New Roman"/>
                <a:ea typeface="Times New Roman"/>
                <a:cs typeface="Times New Roman"/>
                <a:sym typeface="Times New Roman"/>
              </a:rPr>
              <a:t>Agroecologia na construção de uma nova percepção de natureza no Ensino Médio</a:t>
            </a:r>
            <a:r>
              <a:rPr lang="pt-BR"/>
              <a:t>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349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pt-BR" sz="2000">
                <a:solidFill>
                  <a:srgbClr val="43434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ISMERIM, Júlia de Camargo¹; FERNANDES, Hylio Laganá²</a:t>
            </a:r>
            <a:endParaRPr sz="2000">
              <a:solidFill>
                <a:srgbClr val="43434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210650" y="2302725"/>
            <a:ext cx="2947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6D7A8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Obrigada!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Objetivos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O principal objetivo do trabalho realizado foi analisar o uso de atividades práticas agroecológicas, como plantio e manejo de hortas, bem como conhecimentos que fundamentam a agroecologia, como ferramentas para auxiliar na construção de uma nova percepção de natureza, diferente da percepção inicial  dos alunos.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Alunos do 2º ano do Ensino Médio de uma escola da rede privada de Sorocaba-SP.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Aulas de Biologia - conteúdo programático: Ecologia.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Categorias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Pergunta:</a:t>
            </a: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 que é natureza?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A: Plantas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B: Florestas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C: Animais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D: Ecossistemas aquáticos</a:t>
            </a:r>
            <a:endParaRPr b="1"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Times New Roman"/>
                <a:ea typeface="Times New Roman"/>
                <a:cs typeface="Times New Roman"/>
                <a:sym typeface="Times New Roman"/>
              </a:rPr>
              <a:t>Desenvolvimento da experiência  - visita pedagógica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Espaço de aprendizagem agroecológica (UFSCar-Sorocaba)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Atividades de plantio e manejo em hortas agroecológicas.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Fundamentos das atividades que estavam realizando (fundamentos da agroecologia - tradicionais e científicos).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675" y="1152475"/>
            <a:ext cx="3677727" cy="275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5052675" y="3910775"/>
            <a:ext cx="36777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 1: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Vista aérea das Hortas espirais no espaço agroecológico. 2023. Altitude 30m. Fonte: FERNANDES, H. L.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pt-BR">
                <a:latin typeface="Times New Roman"/>
                <a:ea typeface="Times New Roman"/>
                <a:cs typeface="Times New Roman"/>
                <a:sym typeface="Times New Roman"/>
              </a:rPr>
              <a:t>Desenvolvimento da experiência  - visita pedagógica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 rotWithShape="1">
          <a:blip r:embed="rId3">
            <a:alphaModFix/>
          </a:blip>
          <a:srcRect b="0" l="3655" r="3320" t="0"/>
          <a:stretch/>
        </p:blipFill>
        <p:spPr>
          <a:xfrm>
            <a:off x="198525" y="1303700"/>
            <a:ext cx="2567128" cy="38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 rotWithShape="1">
          <a:blip r:embed="rId4">
            <a:alphaModFix/>
          </a:blip>
          <a:srcRect b="9537" l="0" r="0" t="4772"/>
          <a:stretch/>
        </p:blipFill>
        <p:spPr>
          <a:xfrm>
            <a:off x="2850100" y="1303700"/>
            <a:ext cx="3217450" cy="383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 rotWithShape="1">
          <a:blip r:embed="rId5">
            <a:alphaModFix/>
          </a:blip>
          <a:srcRect b="-1684" l="-8486" r="5116" t="-1684"/>
          <a:stretch/>
        </p:blipFill>
        <p:spPr>
          <a:xfrm>
            <a:off x="6013100" y="1225863"/>
            <a:ext cx="2907325" cy="39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Times New Roman"/>
                <a:ea typeface="Times New Roman"/>
                <a:cs typeface="Times New Roman"/>
                <a:sym typeface="Times New Roman"/>
              </a:rPr>
              <a:t>Diálogos em sala de aula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Ecologia humana (Edward J. Kormondy, 2002)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●"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Produção de ensaios reflexivos.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E5CD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61950" y="445275"/>
            <a:ext cx="36162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b="1" lang="pt-BR" sz="2800">
                <a:latin typeface="Times New Roman"/>
                <a:ea typeface="Times New Roman"/>
                <a:cs typeface="Times New Roman"/>
                <a:sym typeface="Times New Roman"/>
              </a:rPr>
              <a:t>Diálogos em sala de aula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273300"/>
            <a:ext cx="3716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Ecologia humana (Edward J. Kormondy, 2002)</a:t>
            </a:r>
            <a:endParaRPr/>
          </a:p>
        </p:txBody>
      </p:sp>
      <p:sp>
        <p:nvSpPr>
          <p:cNvPr id="103" name="Google Shape;103;p20"/>
          <p:cNvSpPr txBox="1"/>
          <p:nvPr>
            <p:ph type="title"/>
          </p:nvPr>
        </p:nvSpPr>
        <p:spPr>
          <a:xfrm>
            <a:off x="5812400" y="445275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5004288" y="1273300"/>
            <a:ext cx="37167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Produção de ensaios reflexivos.</a:t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4400" y="1844125"/>
            <a:ext cx="3244825" cy="260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0"/>
          <p:cNvSpPr txBox="1"/>
          <p:nvPr/>
        </p:nvSpPr>
        <p:spPr>
          <a:xfrm>
            <a:off x="4808025" y="4452700"/>
            <a:ext cx="31257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Estudante com as mãos tingidas de Urucum (</a:t>
            </a:r>
            <a:r>
              <a:rPr i="1"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Bixa orellana</a:t>
            </a:r>
            <a:r>
              <a:rPr lang="pt-BR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). 2023. Fonte: estudante 2.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2E9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Por meio das experiências relatadas, foi possível observar que a agroecologia pode também ser uma ferramenta nos processos educativos,  auxiliando na superação de determinadas limitações nas percepções de natureza dos estudantes.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