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fca200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9fca2001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81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35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40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8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9fca20012_0_10"/>
          <p:cNvSpPr txBox="1">
            <a:spLocks noGrp="1"/>
          </p:cNvSpPr>
          <p:nvPr>
            <p:ph type="ctrTitle"/>
          </p:nvPr>
        </p:nvSpPr>
        <p:spPr>
          <a:xfrm>
            <a:off x="2451370" y="642025"/>
            <a:ext cx="8861898" cy="276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ES" sz="3600" b="1" dirty="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El escenario actual de las Políticas Subnacionales de Agroecología y Producción Orgánica (PEAPOs) en Brasil</a:t>
            </a:r>
            <a:endParaRPr sz="1400" dirty="0">
              <a:solidFill>
                <a:schemeClr val="lt1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g309fca20012_0_10"/>
          <p:cNvSpPr txBox="1"/>
          <p:nvPr/>
        </p:nvSpPr>
        <p:spPr>
          <a:xfrm>
            <a:off x="6629200" y="3455776"/>
            <a:ext cx="5180180" cy="87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>
                <a:solidFill>
                  <a:schemeClr val="lt1"/>
                </a:solidFill>
                <a:latin typeface="+mn-lt"/>
                <a:ea typeface="Raleway"/>
                <a:cs typeface="Raleway"/>
                <a:sym typeface="Raleway"/>
              </a:rPr>
              <a:t>Por: </a:t>
            </a:r>
            <a:r>
              <a:rPr lang="pt-BR" sz="2511" b="1" dirty="0">
                <a:solidFill>
                  <a:schemeClr val="lt1"/>
                </a:solidFill>
                <a:latin typeface="+mn-lt"/>
                <a:ea typeface="Raleway"/>
                <a:cs typeface="Raleway"/>
                <a:sym typeface="Raleway"/>
              </a:rPr>
              <a:t>Wolney F Antunes Junior</a:t>
            </a:r>
          </a:p>
          <a:p>
            <a:pPr marL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pt-BR" sz="2511" b="1" dirty="0">
                <a:solidFill>
                  <a:schemeClr val="lt1"/>
                </a:solidFill>
                <a:latin typeface="+mn-lt"/>
                <a:ea typeface="Raleway"/>
                <a:cs typeface="Raleway"/>
                <a:sym typeface="Raleway"/>
              </a:rPr>
              <a:t>UNICAMP | FEAGRI | FAPESP</a:t>
            </a:r>
            <a:endParaRPr sz="2511" b="1" dirty="0">
              <a:solidFill>
                <a:schemeClr val="lt1"/>
              </a:solidFill>
              <a:latin typeface="+mn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45BC39-2D53-9A65-2F65-D74980A1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20" y="5146444"/>
            <a:ext cx="651010" cy="6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PESP - Fundação de Amparo à Pesquisa do Estado de São Paulo">
            <a:extLst>
              <a:ext uri="{FF2B5EF4-FFF2-40B4-BE49-F238E27FC236}">
                <a16:creationId xmlns:a16="http://schemas.microsoft.com/office/drawing/2014/main" id="{E9862002-1DD4-1905-5228-9BA3FC0BF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22851" r="12712" b="20226"/>
          <a:stretch/>
        </p:blipFill>
        <p:spPr bwMode="auto">
          <a:xfrm>
            <a:off x="8453333" y="5146444"/>
            <a:ext cx="1955118" cy="6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7828B67-882E-DCF3-AD53-D034104E2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7136" y="4994285"/>
            <a:ext cx="651010" cy="842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7EA66-38CF-7FEC-9CAA-F4B8AE70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INTRODUCCIÓN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E85368-0033-0BC4-747F-83AAE6FF1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pt-BR" dirty="0"/>
              <a:t>Investigación exploratoria e inicial, que compone un proyecto más amplio;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s-ES" b="1" dirty="0"/>
              <a:t>Contexto: </a:t>
            </a:r>
            <a:r>
              <a:rPr lang="es-ES" dirty="0"/>
              <a:t>transferencia de políticas públicas &gt; de una política nacional de agroecología y producción orgánica se generaron políticas subnacionales (a nivel de los estados);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s-ES" b="1" dirty="0"/>
              <a:t>Objetivo general: </a:t>
            </a:r>
            <a:r>
              <a:rPr lang="es-ES" dirty="0"/>
              <a:t>caracterizar el escenario brasileño en cuanto a sus políticas subnacionales de agroecología y producción orgánica.</a:t>
            </a:r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CEF794-84DA-8933-A9AA-2323DF7D3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96" y="248291"/>
            <a:ext cx="651010" cy="6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APESP - Fundação de Amparo à Pesquisa do Estado de São Paulo">
            <a:extLst>
              <a:ext uri="{FF2B5EF4-FFF2-40B4-BE49-F238E27FC236}">
                <a16:creationId xmlns:a16="http://schemas.microsoft.com/office/drawing/2014/main" id="{99A69AB6-0B26-616C-AC5B-2DC5C951C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22851" r="12712" b="20226"/>
          <a:stretch/>
        </p:blipFill>
        <p:spPr bwMode="auto">
          <a:xfrm>
            <a:off x="9821182" y="248291"/>
            <a:ext cx="1955118" cy="6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9564FF-B6B6-35AE-7AAA-BDD332847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239" y="132807"/>
            <a:ext cx="651010" cy="8423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7EA66-38CF-7FEC-9CAA-F4B8AE70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METODOLOGÍA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E85368-0033-0BC4-747F-83AAE6FF1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s-ES" dirty="0"/>
              <a:t>Investigación documental (leyes y otros instrumentos normativos)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s-ES" dirty="0"/>
              <a:t>Con base en estos datos, creamos un mapa del país con todas las PEAPOs, así como realizamos un análisis de contenido de sus leyes e instrumentos normativos, con el fin de caracterizar sus fuentes de inversión.</a:t>
            </a:r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CEF794-84DA-8933-A9AA-2323DF7D3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96" y="248291"/>
            <a:ext cx="651010" cy="6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APESP - Fundação de Amparo à Pesquisa do Estado de São Paulo">
            <a:extLst>
              <a:ext uri="{FF2B5EF4-FFF2-40B4-BE49-F238E27FC236}">
                <a16:creationId xmlns:a16="http://schemas.microsoft.com/office/drawing/2014/main" id="{99A69AB6-0B26-616C-AC5B-2DC5C951C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22851" r="12712" b="20226"/>
          <a:stretch/>
        </p:blipFill>
        <p:spPr bwMode="auto">
          <a:xfrm>
            <a:off x="9821182" y="248291"/>
            <a:ext cx="1955118" cy="6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9564FF-B6B6-35AE-7AAA-BDD332847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239" y="132807"/>
            <a:ext cx="651010" cy="8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1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7EA66-38CF-7FEC-9CAA-F4B8AE70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196482"/>
            <a:ext cx="11360700" cy="763500"/>
          </a:xfrm>
        </p:spPr>
        <p:txBody>
          <a:bodyPr>
            <a:normAutofit fontScale="90000"/>
          </a:bodyPr>
          <a:lstStyle/>
          <a:p>
            <a:r>
              <a:rPr lang="pt-BR" dirty="0"/>
              <a:t>RESULTADOS Y DISCUSIÓN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CEF794-84DA-8933-A9AA-2323DF7D3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0" y="248291"/>
            <a:ext cx="651010" cy="6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APESP - Fundação de Amparo à Pesquisa do Estado de São Paulo">
            <a:extLst>
              <a:ext uri="{FF2B5EF4-FFF2-40B4-BE49-F238E27FC236}">
                <a16:creationId xmlns:a16="http://schemas.microsoft.com/office/drawing/2014/main" id="{99A69AB6-0B26-616C-AC5B-2DC5C951C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22851" r="12712" b="20226"/>
          <a:stretch/>
        </p:blipFill>
        <p:spPr bwMode="auto">
          <a:xfrm>
            <a:off x="2205486" y="248291"/>
            <a:ext cx="1955118" cy="6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9564FF-B6B6-35AE-7AAA-BDD332847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543" y="132807"/>
            <a:ext cx="651010" cy="84231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1DFB69-DF38-37F1-F7E5-094ADC69FA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47" y="166996"/>
            <a:ext cx="4343442" cy="5790334"/>
          </a:xfrm>
          <a:prstGeom prst="rect">
            <a:avLst/>
          </a:prstGeom>
        </p:spPr>
      </p:pic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5D98E358-1196-1FD0-BDDA-F217CC9D8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2181347"/>
            <a:ext cx="6140843" cy="322723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s-ES" dirty="0"/>
              <a:t>Presencia de PEAPOs: </a:t>
            </a:r>
          </a:p>
          <a:p>
            <a:pPr marL="76200" indent="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s-ES" dirty="0"/>
              <a:t>Están presentes en todas las regiones del país y casi en todos los estados, aunque no todos tienen un plan de implementación (</a:t>
            </a:r>
            <a:r>
              <a:rPr lang="es-ES" dirty="0" err="1"/>
              <a:t>PLEAPOs</a:t>
            </a:r>
            <a:r>
              <a:rPr lang="es-ES" dirty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97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7EA66-38CF-7FEC-9CAA-F4B8AE70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826829"/>
            <a:ext cx="11360700" cy="763500"/>
          </a:xfrm>
        </p:spPr>
        <p:txBody>
          <a:bodyPr>
            <a:normAutofit fontScale="90000"/>
          </a:bodyPr>
          <a:lstStyle/>
          <a:p>
            <a:r>
              <a:rPr lang="pt-BR" dirty="0"/>
              <a:t>RESULTADOS Y DISCUSIÓN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CEF794-84DA-8933-A9AA-2323DF7D3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96" y="248291"/>
            <a:ext cx="651010" cy="6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APESP - Fundação de Amparo à Pesquisa do Estado de São Paulo">
            <a:extLst>
              <a:ext uri="{FF2B5EF4-FFF2-40B4-BE49-F238E27FC236}">
                <a16:creationId xmlns:a16="http://schemas.microsoft.com/office/drawing/2014/main" id="{99A69AB6-0B26-616C-AC5B-2DC5C951C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22851" r="12712" b="20226"/>
          <a:stretch/>
        </p:blipFill>
        <p:spPr bwMode="auto">
          <a:xfrm>
            <a:off x="9821182" y="248291"/>
            <a:ext cx="1955118" cy="6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9564FF-B6B6-35AE-7AAA-BDD332847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239" y="132807"/>
            <a:ext cx="651010" cy="842310"/>
          </a:xfrm>
          <a:prstGeom prst="rect">
            <a:avLst/>
          </a:prstGeom>
        </p:spPr>
      </p:pic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5D98E358-1196-1FD0-BDDA-F217CC9D8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8" y="2181347"/>
            <a:ext cx="10965763" cy="322723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s-ES" dirty="0"/>
              <a:t>Ausencia de fuentes robustas y bien definidas de financiamiento en la mayoría de las PEAPOs;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s-ES" dirty="0"/>
              <a:t>Esto ha generado una estructura flexible e incierta para su implementación.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17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7EA66-38CF-7FEC-9CAA-F4B8AE70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826829"/>
            <a:ext cx="11360700" cy="763500"/>
          </a:xfrm>
        </p:spPr>
        <p:txBody>
          <a:bodyPr>
            <a:normAutofit fontScale="90000"/>
          </a:bodyPr>
          <a:lstStyle/>
          <a:p>
            <a:r>
              <a:rPr lang="pt-BR" dirty="0"/>
              <a:t>CONCLUSIÓN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CEF794-84DA-8933-A9AA-2323DF7D3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96" y="248291"/>
            <a:ext cx="651010" cy="6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APESP - Fundação de Amparo à Pesquisa do Estado de São Paulo">
            <a:extLst>
              <a:ext uri="{FF2B5EF4-FFF2-40B4-BE49-F238E27FC236}">
                <a16:creationId xmlns:a16="http://schemas.microsoft.com/office/drawing/2014/main" id="{99A69AB6-0B26-616C-AC5B-2DC5C951C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22851" r="12712" b="20226"/>
          <a:stretch/>
        </p:blipFill>
        <p:spPr bwMode="auto">
          <a:xfrm>
            <a:off x="9821182" y="248291"/>
            <a:ext cx="1955118" cy="6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9564FF-B6B6-35AE-7AAA-BDD332847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239" y="132807"/>
            <a:ext cx="651010" cy="842310"/>
          </a:xfrm>
          <a:prstGeom prst="rect">
            <a:avLst/>
          </a:prstGeom>
        </p:spPr>
      </p:pic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5D98E358-1196-1FD0-BDDA-F217CC9D8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8" y="2181347"/>
            <a:ext cx="10985219" cy="322723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s-ES" dirty="0"/>
              <a:t>Señalamos la falta de fuentes de financiamiento robustas, lo que compromete su sostenibilidad y eficacia a largo plazo;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s-ES" dirty="0"/>
              <a:t>Se abren nuevas líneas de investigación, como el uso del marco de difusión de políticas públicas entre niveles de gobernanza (política nacional &gt; políticas subnacionales de agroecología y producción orgánica).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65745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255</Words>
  <Application>Microsoft Office PowerPoint</Application>
  <PresentationFormat>Widescreen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El escenario actual de las Políticas Subnacionales de Agroecología y Producción Orgánica (PEAPOs) en Brasil</vt:lpstr>
      <vt:lpstr>INTRODUCCIÓN</vt:lpstr>
      <vt:lpstr>METODOLOGÍA</vt:lpstr>
      <vt:lpstr>RESULTADOS Y DISCUSIÓN</vt:lpstr>
      <vt:lpstr>RESULTADOS Y DISCUSIÓN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pc2</dc:creator>
  <cp:lastModifiedBy>Wolney F. Antunes Junior</cp:lastModifiedBy>
  <cp:revision>1</cp:revision>
  <dcterms:created xsi:type="dcterms:W3CDTF">2024-10-08T16:17:25Z</dcterms:created>
  <dcterms:modified xsi:type="dcterms:W3CDTF">2024-10-23T18:51:42Z</dcterms:modified>
</cp:coreProperties>
</file>