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fntdata" ContentType="application/x-fontdata"/>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60" r:id="rId3"/>
    <p:sldId id="261" r:id="rId4"/>
    <p:sldId id="262" r:id="rId5"/>
  </p:sldIdLst>
  <p:sldSz cx="12192000" cy="6858000"/>
  <p:notesSz cx="6858000" cy="9144000"/>
  <p:embeddedFontLst>
    <p:embeddedFont>
      <p:font typeface="Montserrat" charset="0"/>
      <p:regular r:id="rId7"/>
      <p:bold r:id="rId8"/>
      <p:italic r:id="rId9"/>
      <p:boldItalic r:id="rId10"/>
    </p:embeddedFont>
    <p:embeddedFont>
      <p:font typeface="Raleway"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iHkkcJmeXzEdDCos9kevw+NVkms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43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0" Type="http://schemas.openxmlformats.org/officeDocument/2006/relationships/font" Target="fonts/font4.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2321941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09fca2001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09fca2001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09fca20012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09fca20012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g1b1a85a42385f3e4_4"/>
          <p:cNvSpPr txBox="1">
            <a:spLocks noGrp="1"/>
          </p:cNvSpPr>
          <p:nvPr>
            <p:ph type="ctrTitle"/>
          </p:nvPr>
        </p:nvSpPr>
        <p:spPr>
          <a:xfrm>
            <a:off x="415611" y="992767"/>
            <a:ext cx="11360700" cy="27369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a:endParaRPr/>
          </a:p>
        </p:txBody>
      </p:sp>
      <p:sp>
        <p:nvSpPr>
          <p:cNvPr id="11" name="Google Shape;11;g1b1a85a42385f3e4_4"/>
          <p:cNvSpPr txBox="1">
            <a:spLocks noGrp="1"/>
          </p:cNvSpPr>
          <p:nvPr>
            <p:ph type="subTitle" idx="1"/>
          </p:nvPr>
        </p:nvSpPr>
        <p:spPr>
          <a:xfrm>
            <a:off x="415600" y="3778833"/>
            <a:ext cx="11360700" cy="1056900"/>
          </a:xfrm>
          <a:prstGeom prst="rect">
            <a:avLst/>
          </a:prstGeom>
        </p:spPr>
        <p:txBody>
          <a:bodyPr spcFirstLastPara="1" wrap="square" lIns="121900" tIns="121900" rIns="121900" bIns="121900" anchor="t" anchorCtr="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12" name="Google Shape;12;g1b1a85a42385f3e4_4"/>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g1b1a85a42385f3e4_39"/>
          <p:cNvSpPr txBox="1">
            <a:spLocks noGrp="1"/>
          </p:cNvSpPr>
          <p:nvPr>
            <p:ph type="title" hasCustomPrompt="1"/>
          </p:nvPr>
        </p:nvSpPr>
        <p:spPr>
          <a:xfrm>
            <a:off x="415600" y="1474833"/>
            <a:ext cx="11360700" cy="26181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g1b1a85a42385f3e4_39"/>
          <p:cNvSpPr txBox="1">
            <a:spLocks noGrp="1"/>
          </p:cNvSpPr>
          <p:nvPr>
            <p:ph type="body" idx="1"/>
          </p:nvPr>
        </p:nvSpPr>
        <p:spPr>
          <a:xfrm>
            <a:off x="415600" y="4202967"/>
            <a:ext cx="11360700" cy="1734300"/>
          </a:xfrm>
          <a:prstGeom prst="rect">
            <a:avLst/>
          </a:prstGeom>
        </p:spPr>
        <p:txBody>
          <a:bodyPr spcFirstLastPara="1" wrap="square" lIns="121900" tIns="121900" rIns="121900" bIns="121900" anchor="t" anchorCtr="0">
            <a:normAutofit/>
          </a:bodyPr>
          <a:lstStyle>
            <a:lvl1pPr marL="457200" lvl="0" indent="-381000" algn="ctr">
              <a:spcBef>
                <a:spcPts val="0"/>
              </a:spcBef>
              <a:spcAft>
                <a:spcPts val="0"/>
              </a:spcAft>
              <a:buSzPts val="2400"/>
              <a:buChar char="●"/>
              <a:defRPr/>
            </a:lvl1pPr>
            <a:lvl2pPr marL="914400" lvl="1" indent="-349250" algn="ctr">
              <a:spcBef>
                <a:spcPts val="0"/>
              </a:spcBef>
              <a:spcAft>
                <a:spcPts val="0"/>
              </a:spcAft>
              <a:buSzPts val="1900"/>
              <a:buChar char="○"/>
              <a:defRPr/>
            </a:lvl2pPr>
            <a:lvl3pPr marL="1371600" lvl="2" indent="-349250" algn="ctr">
              <a:spcBef>
                <a:spcPts val="0"/>
              </a:spcBef>
              <a:spcAft>
                <a:spcPts val="0"/>
              </a:spcAft>
              <a:buSzPts val="1900"/>
              <a:buChar char="■"/>
              <a:defRPr/>
            </a:lvl3pPr>
            <a:lvl4pPr marL="1828800" lvl="3" indent="-349250" algn="ctr">
              <a:spcBef>
                <a:spcPts val="0"/>
              </a:spcBef>
              <a:spcAft>
                <a:spcPts val="0"/>
              </a:spcAft>
              <a:buSzPts val="1900"/>
              <a:buChar char="●"/>
              <a:defRPr/>
            </a:lvl4pPr>
            <a:lvl5pPr marL="2286000" lvl="4" indent="-349250" algn="ctr">
              <a:spcBef>
                <a:spcPts val="0"/>
              </a:spcBef>
              <a:spcAft>
                <a:spcPts val="0"/>
              </a:spcAft>
              <a:buSzPts val="1900"/>
              <a:buChar char="○"/>
              <a:defRPr/>
            </a:lvl5pPr>
            <a:lvl6pPr marL="2743200" lvl="5" indent="-349250" algn="ctr">
              <a:spcBef>
                <a:spcPts val="0"/>
              </a:spcBef>
              <a:spcAft>
                <a:spcPts val="0"/>
              </a:spcAft>
              <a:buSzPts val="1900"/>
              <a:buChar char="■"/>
              <a:defRPr/>
            </a:lvl6pPr>
            <a:lvl7pPr marL="3200400" lvl="6" indent="-349250" algn="ctr">
              <a:spcBef>
                <a:spcPts val="0"/>
              </a:spcBef>
              <a:spcAft>
                <a:spcPts val="0"/>
              </a:spcAft>
              <a:buSzPts val="1900"/>
              <a:buChar char="●"/>
              <a:defRPr/>
            </a:lvl7pPr>
            <a:lvl8pPr marL="3657600" lvl="7" indent="-349250" algn="ctr">
              <a:spcBef>
                <a:spcPts val="0"/>
              </a:spcBef>
              <a:spcAft>
                <a:spcPts val="0"/>
              </a:spcAft>
              <a:buSzPts val="1900"/>
              <a:buChar char="○"/>
              <a:defRPr/>
            </a:lvl8pPr>
            <a:lvl9pPr marL="4114800" lvl="8" indent="-349250" algn="ctr">
              <a:spcBef>
                <a:spcPts val="0"/>
              </a:spcBef>
              <a:spcAft>
                <a:spcPts val="0"/>
              </a:spcAft>
              <a:buSzPts val="1900"/>
              <a:buChar char="■"/>
              <a:defRPr/>
            </a:lvl9pPr>
          </a:lstStyle>
          <a:p>
            <a:endParaRPr/>
          </a:p>
        </p:txBody>
      </p:sp>
      <p:sp>
        <p:nvSpPr>
          <p:cNvPr id="47" name="Google Shape;47;g1b1a85a42385f3e4_39"/>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g1b1a85a42385f3e4_43"/>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g1b1a85a42385f3e4_45"/>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52" name="Google Shape;52;g1b1a85a42385f3e4_45"/>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3" name="Google Shape;53;g1b1a85a42385f3e4_45"/>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4" name="Google Shape;54;g1b1a85a42385f3e4_45"/>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g1b1a85a42385f3e4_45"/>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56"/>
        <p:cNvGrpSpPr/>
        <p:nvPr/>
      </p:nvGrpSpPr>
      <p:grpSpPr>
        <a:xfrm>
          <a:off x="0" y="0"/>
          <a:ext cx="0" cy="0"/>
          <a:chOff x="0" y="0"/>
          <a:chExt cx="0" cy="0"/>
        </a:xfrm>
      </p:grpSpPr>
      <p:sp>
        <p:nvSpPr>
          <p:cNvPr id="57" name="Google Shape;57;g1b1a85a42385f3e4_51"/>
          <p:cNvSpPr/>
          <p:nvPr/>
        </p:nvSpPr>
        <p:spPr>
          <a:xfrm>
            <a:off x="16" y="0"/>
            <a:ext cx="4050900"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g1b1a85a42385f3e4_51"/>
          <p:cNvSpPr/>
          <p:nvPr/>
        </p:nvSpPr>
        <p:spPr>
          <a:xfrm>
            <a:off x="4040071" y="0"/>
            <a:ext cx="63900"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g1b1a85a42385f3e4_51"/>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60" name="Google Shape;60;g1b1a85a42385f3e4_51"/>
          <p:cNvSpPr txBox="1">
            <a:spLocks noGrp="1"/>
          </p:cNvSpPr>
          <p:nvPr>
            <p:ph type="body" idx="1"/>
          </p:nvPr>
        </p:nvSpPr>
        <p:spPr>
          <a:xfrm>
            <a:off x="4800600" y="731520"/>
            <a:ext cx="649230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1" name="Google Shape;61;g1b1a85a42385f3e4_51"/>
          <p:cNvSpPr txBox="1">
            <a:spLocks noGrp="1"/>
          </p:cNvSpPr>
          <p:nvPr>
            <p:ph type="body" idx="2"/>
          </p:nvPr>
        </p:nvSpPr>
        <p:spPr>
          <a:xfrm>
            <a:off x="457200" y="2926080"/>
            <a:ext cx="3200400" cy="33792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62" name="Google Shape;62;g1b1a85a42385f3e4_51"/>
          <p:cNvSpPr txBox="1">
            <a:spLocks noGrp="1"/>
          </p:cNvSpPr>
          <p:nvPr>
            <p:ph type="dt" idx="10"/>
          </p:nvPr>
        </p:nvSpPr>
        <p:spPr>
          <a:xfrm>
            <a:off x="465512" y="6459785"/>
            <a:ext cx="26184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g1b1a85a42385f3e4_51"/>
          <p:cNvSpPr txBox="1">
            <a:spLocks noGrp="1"/>
          </p:cNvSpPr>
          <p:nvPr>
            <p:ph type="ftr" idx="11"/>
          </p:nvPr>
        </p:nvSpPr>
        <p:spPr>
          <a:xfrm>
            <a:off x="4800600" y="6459785"/>
            <a:ext cx="4648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4" name="Google Shape;64;g1b1a85a42385f3e4_51"/>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sz="1050" b="0" i="0" u="none" strike="noStrike" cap="none">
                <a:solidFill>
                  <a:schemeClr val="dk2"/>
                </a:solidFill>
                <a:latin typeface="Arial"/>
                <a:ea typeface="Arial"/>
                <a:cs typeface="Arial"/>
                <a:sym typeface="Arial"/>
              </a:defRPr>
            </a:lvl1pPr>
            <a:lvl2pPr marL="0" lvl="1" indent="0" algn="r">
              <a:spcBef>
                <a:spcPts val="0"/>
              </a:spcBef>
              <a:buNone/>
              <a:defRPr sz="1050" b="0" i="0" u="none" strike="noStrike" cap="none">
                <a:solidFill>
                  <a:schemeClr val="dk2"/>
                </a:solidFill>
                <a:latin typeface="Arial"/>
                <a:ea typeface="Arial"/>
                <a:cs typeface="Arial"/>
                <a:sym typeface="Arial"/>
              </a:defRPr>
            </a:lvl2pPr>
            <a:lvl3pPr marL="0" lvl="2" indent="0" algn="r">
              <a:spcBef>
                <a:spcPts val="0"/>
              </a:spcBef>
              <a:buNone/>
              <a:defRPr sz="1050" b="0" i="0" u="none" strike="noStrike" cap="none">
                <a:solidFill>
                  <a:schemeClr val="dk2"/>
                </a:solidFill>
                <a:latin typeface="Arial"/>
                <a:ea typeface="Arial"/>
                <a:cs typeface="Arial"/>
                <a:sym typeface="Arial"/>
              </a:defRPr>
            </a:lvl3pPr>
            <a:lvl4pPr marL="0" lvl="3" indent="0" algn="r">
              <a:spcBef>
                <a:spcPts val="0"/>
              </a:spcBef>
              <a:buNone/>
              <a:defRPr sz="1050" b="0" i="0" u="none" strike="noStrike" cap="none">
                <a:solidFill>
                  <a:schemeClr val="dk2"/>
                </a:solidFill>
                <a:latin typeface="Arial"/>
                <a:ea typeface="Arial"/>
                <a:cs typeface="Arial"/>
                <a:sym typeface="Arial"/>
              </a:defRPr>
            </a:lvl4pPr>
            <a:lvl5pPr marL="0" lvl="4" indent="0" algn="r">
              <a:spcBef>
                <a:spcPts val="0"/>
              </a:spcBef>
              <a:buNone/>
              <a:defRPr sz="1050" b="0" i="0" u="none" strike="noStrike" cap="none">
                <a:solidFill>
                  <a:schemeClr val="dk2"/>
                </a:solidFill>
                <a:latin typeface="Arial"/>
                <a:ea typeface="Arial"/>
                <a:cs typeface="Arial"/>
                <a:sym typeface="Arial"/>
              </a:defRPr>
            </a:lvl5pPr>
            <a:lvl6pPr marL="0" lvl="5" indent="0" algn="r">
              <a:spcBef>
                <a:spcPts val="0"/>
              </a:spcBef>
              <a:buNone/>
              <a:defRPr sz="1050" b="0" i="0" u="none" strike="noStrike" cap="none">
                <a:solidFill>
                  <a:schemeClr val="dk2"/>
                </a:solidFill>
                <a:latin typeface="Arial"/>
                <a:ea typeface="Arial"/>
                <a:cs typeface="Arial"/>
                <a:sym typeface="Arial"/>
              </a:defRPr>
            </a:lvl6pPr>
            <a:lvl7pPr marL="0" lvl="6" indent="0" algn="r">
              <a:spcBef>
                <a:spcPts val="0"/>
              </a:spcBef>
              <a:buNone/>
              <a:defRPr sz="1050" b="0" i="0" u="none" strike="noStrike" cap="none">
                <a:solidFill>
                  <a:schemeClr val="dk2"/>
                </a:solidFill>
                <a:latin typeface="Arial"/>
                <a:ea typeface="Arial"/>
                <a:cs typeface="Arial"/>
                <a:sym typeface="Arial"/>
              </a:defRPr>
            </a:lvl7pPr>
            <a:lvl8pPr marL="0" lvl="7" indent="0" algn="r">
              <a:spcBef>
                <a:spcPts val="0"/>
              </a:spcBef>
              <a:buNone/>
              <a:defRPr sz="1050" b="0" i="0" u="none" strike="noStrike" cap="none">
                <a:solidFill>
                  <a:schemeClr val="dk2"/>
                </a:solidFill>
                <a:latin typeface="Arial"/>
                <a:ea typeface="Arial"/>
                <a:cs typeface="Arial"/>
                <a:sym typeface="Arial"/>
              </a:defRPr>
            </a:lvl8pPr>
            <a:lvl9pPr marL="0" lvl="8" indent="0" algn="r">
              <a:spcBef>
                <a:spcPts val="0"/>
              </a:spcBef>
              <a:buNone/>
              <a:defRPr sz="105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65"/>
        <p:cNvGrpSpPr/>
        <p:nvPr/>
      </p:nvGrpSpPr>
      <p:grpSpPr>
        <a:xfrm>
          <a:off x="0" y="0"/>
          <a:ext cx="0" cy="0"/>
          <a:chOff x="0" y="0"/>
          <a:chExt cx="0" cy="0"/>
        </a:xfrm>
      </p:grpSpPr>
      <p:sp>
        <p:nvSpPr>
          <p:cNvPr id="66" name="Google Shape;66;g1b1a85a42385f3e4_60"/>
          <p:cNvSpPr/>
          <p:nvPr/>
        </p:nvSpPr>
        <p:spPr>
          <a:xfrm>
            <a:off x="0" y="4953000"/>
            <a:ext cx="12188700"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g1b1a85a42385f3e4_60"/>
          <p:cNvSpPr/>
          <p:nvPr/>
        </p:nvSpPr>
        <p:spPr>
          <a:xfrm>
            <a:off x="15" y="4915076"/>
            <a:ext cx="12188700" cy="639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g1b1a85a42385f3e4_60"/>
          <p:cNvSpPr txBox="1">
            <a:spLocks noGrp="1"/>
          </p:cNvSpPr>
          <p:nvPr>
            <p:ph type="title"/>
          </p:nvPr>
        </p:nvSpPr>
        <p:spPr>
          <a:xfrm>
            <a:off x="1097280" y="5074920"/>
            <a:ext cx="10113600" cy="82290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Arial"/>
              <a:buNone/>
              <a:defRPr sz="3600" b="0">
                <a:solidFill>
                  <a:srgbClr val="FFFFFF"/>
                </a:solidFill>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69" name="Google Shape;69;g1b1a85a42385f3e4_60"/>
          <p:cNvSpPr>
            <a:spLocks noGrp="1"/>
          </p:cNvSpPr>
          <p:nvPr>
            <p:ph type="pic" idx="2"/>
          </p:nvPr>
        </p:nvSpPr>
        <p:spPr>
          <a:xfrm>
            <a:off x="15" y="0"/>
            <a:ext cx="12192000" cy="4915200"/>
          </a:xfrm>
          <a:prstGeom prst="rect">
            <a:avLst/>
          </a:prstGeom>
          <a:solidFill>
            <a:srgbClr val="D2CDB0"/>
          </a:solidFill>
          <a:ln>
            <a:noFill/>
          </a:ln>
        </p:spPr>
      </p:sp>
      <p:sp>
        <p:nvSpPr>
          <p:cNvPr id="70" name="Google Shape;70;g1b1a85a42385f3e4_60"/>
          <p:cNvSpPr txBox="1">
            <a:spLocks noGrp="1"/>
          </p:cNvSpPr>
          <p:nvPr>
            <p:ph type="body" idx="1"/>
          </p:nvPr>
        </p:nvSpPr>
        <p:spPr>
          <a:xfrm>
            <a:off x="1097280" y="5907024"/>
            <a:ext cx="10113300" cy="59430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1" name="Google Shape;71;g1b1a85a42385f3e4_60"/>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2" name="Google Shape;72;g1b1a85a42385f3e4_60"/>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3" name="Google Shape;73;g1b1a85a42385f3e4_60"/>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g1b1a85a42385f3e4_69"/>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76" name="Google Shape;76;g1b1a85a42385f3e4_69"/>
          <p:cNvSpPr txBox="1">
            <a:spLocks noGrp="1"/>
          </p:cNvSpPr>
          <p:nvPr>
            <p:ph type="body" idx="1"/>
          </p:nvPr>
        </p:nvSpPr>
        <p:spPr>
          <a:xfrm>
            <a:off x="1097278" y="1845734"/>
            <a:ext cx="4937700" cy="40233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7" name="Google Shape;77;g1b1a85a42385f3e4_69"/>
          <p:cNvSpPr txBox="1">
            <a:spLocks noGrp="1"/>
          </p:cNvSpPr>
          <p:nvPr>
            <p:ph type="body" idx="2"/>
          </p:nvPr>
        </p:nvSpPr>
        <p:spPr>
          <a:xfrm>
            <a:off x="6217920" y="1845735"/>
            <a:ext cx="4937700" cy="40233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8" name="Google Shape;78;g1b1a85a42385f3e4_69"/>
          <p:cNvSpPr txBox="1">
            <a:spLocks noGrp="1"/>
          </p:cNvSpPr>
          <p:nvPr>
            <p:ph type="dt" idx="10"/>
          </p:nvPr>
        </p:nvSpPr>
        <p:spPr>
          <a:xfrm>
            <a:off x="1097280" y="6459785"/>
            <a:ext cx="24723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9" name="Google Shape;79;g1b1a85a42385f3e4_69"/>
          <p:cNvSpPr txBox="1">
            <a:spLocks noGrp="1"/>
          </p:cNvSpPr>
          <p:nvPr>
            <p:ph type="ftr" idx="11"/>
          </p:nvPr>
        </p:nvSpPr>
        <p:spPr>
          <a:xfrm>
            <a:off x="3686185" y="6459785"/>
            <a:ext cx="4822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0" name="Google Shape;80;g1b1a85a42385f3e4_69"/>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rm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g1b1a85a42385f3e4_8"/>
          <p:cNvSpPr txBox="1">
            <a:spLocks noGrp="1"/>
          </p:cNvSpPr>
          <p:nvPr>
            <p:ph type="title"/>
          </p:nvPr>
        </p:nvSpPr>
        <p:spPr>
          <a:xfrm>
            <a:off x="415600" y="2867800"/>
            <a:ext cx="11360700" cy="1122300"/>
          </a:xfrm>
          <a:prstGeom prst="rect">
            <a:avLst/>
          </a:prstGeom>
        </p:spPr>
        <p:txBody>
          <a:bodyPr spcFirstLastPara="1" wrap="square" lIns="121900" tIns="121900" rIns="121900" bIns="121900" anchor="ctr"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g1b1a85a42385f3e4_8"/>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g1b1a85a42385f3e4_11"/>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18" name="Google Shape;18;g1b1a85a42385f3e4_11"/>
          <p:cNvSpPr txBox="1">
            <a:spLocks noGrp="1"/>
          </p:cNvSpPr>
          <p:nvPr>
            <p:ph type="body" idx="1"/>
          </p:nvPr>
        </p:nvSpPr>
        <p:spPr>
          <a:xfrm>
            <a:off x="415600" y="1536633"/>
            <a:ext cx="11360700" cy="4555200"/>
          </a:xfrm>
          <a:prstGeom prst="rect">
            <a:avLst/>
          </a:prstGeom>
        </p:spPr>
        <p:txBody>
          <a:bodyPr spcFirstLastPara="1" wrap="square" lIns="121900" tIns="121900" rIns="121900" bIns="121900" anchor="t"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19" name="Google Shape;19;g1b1a85a42385f3e4_11"/>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g1b1a85a42385f3e4_15"/>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2" name="Google Shape;22;g1b1a85a42385f3e4_15"/>
          <p:cNvSpPr txBox="1">
            <a:spLocks noGrp="1"/>
          </p:cNvSpPr>
          <p:nvPr>
            <p:ph type="body" idx="1"/>
          </p:nvPr>
        </p:nvSpPr>
        <p:spPr>
          <a:xfrm>
            <a:off x="415600" y="1536633"/>
            <a:ext cx="5333100" cy="4555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3" name="Google Shape;23;g1b1a85a42385f3e4_15"/>
          <p:cNvSpPr txBox="1">
            <a:spLocks noGrp="1"/>
          </p:cNvSpPr>
          <p:nvPr>
            <p:ph type="body" idx="2"/>
          </p:nvPr>
        </p:nvSpPr>
        <p:spPr>
          <a:xfrm>
            <a:off x="6443200" y="1536633"/>
            <a:ext cx="5333100" cy="4555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4" name="Google Shape;24;g1b1a85a42385f3e4_15"/>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g1b1a85a42385f3e4_20"/>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7" name="Google Shape;27;g1b1a85a42385f3e4_20"/>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g1b1a85a42385f3e4_23"/>
          <p:cNvSpPr txBox="1">
            <a:spLocks noGrp="1"/>
          </p:cNvSpPr>
          <p:nvPr>
            <p:ph type="title"/>
          </p:nvPr>
        </p:nvSpPr>
        <p:spPr>
          <a:xfrm>
            <a:off x="415600" y="740800"/>
            <a:ext cx="3744000" cy="1007700"/>
          </a:xfrm>
          <a:prstGeom prst="rect">
            <a:avLst/>
          </a:prstGeom>
        </p:spPr>
        <p:txBody>
          <a:bodyPr spcFirstLastPara="1" wrap="square" lIns="121900" tIns="121900" rIns="121900" bIns="121900" anchor="b" anchorCtr="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a:endParaRPr/>
          </a:p>
        </p:txBody>
      </p:sp>
      <p:sp>
        <p:nvSpPr>
          <p:cNvPr id="30" name="Google Shape;30;g1b1a85a42385f3e4_23"/>
          <p:cNvSpPr txBox="1">
            <a:spLocks noGrp="1"/>
          </p:cNvSpPr>
          <p:nvPr>
            <p:ph type="body" idx="1"/>
          </p:nvPr>
        </p:nvSpPr>
        <p:spPr>
          <a:xfrm>
            <a:off x="415600" y="1852800"/>
            <a:ext cx="3744000" cy="4239300"/>
          </a:xfrm>
          <a:prstGeom prst="rect">
            <a:avLst/>
          </a:prstGeom>
        </p:spPr>
        <p:txBody>
          <a:bodyPr spcFirstLastPara="1" wrap="square" lIns="121900" tIns="121900" rIns="121900" bIns="121900" anchor="t" anchorCtr="0">
            <a:normAutofit/>
          </a:bodyPr>
          <a:lstStyle>
            <a:lvl1pPr marL="457200" lvl="0" indent="-330200">
              <a:spcBef>
                <a:spcPts val="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31" name="Google Shape;31;g1b1a85a42385f3e4_23"/>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g1b1a85a42385f3e4_27"/>
          <p:cNvSpPr txBox="1">
            <a:spLocks noGrp="1"/>
          </p:cNvSpPr>
          <p:nvPr>
            <p:ph type="title"/>
          </p:nvPr>
        </p:nvSpPr>
        <p:spPr>
          <a:xfrm>
            <a:off x="653667" y="600200"/>
            <a:ext cx="8490300" cy="5454300"/>
          </a:xfrm>
          <a:prstGeom prst="rect">
            <a:avLst/>
          </a:prstGeom>
        </p:spPr>
        <p:txBody>
          <a:bodyPr spcFirstLastPara="1" wrap="square" lIns="121900" tIns="121900" rIns="121900" bIns="121900" anchor="ctr" anchorCtr="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a:endParaRPr/>
          </a:p>
        </p:txBody>
      </p:sp>
      <p:sp>
        <p:nvSpPr>
          <p:cNvPr id="34" name="Google Shape;34;g1b1a85a42385f3e4_27"/>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g1b1a85a42385f3e4_30"/>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dirty="0"/>
          </a:p>
        </p:txBody>
      </p:sp>
      <p:sp>
        <p:nvSpPr>
          <p:cNvPr id="37" name="Google Shape;37;g1b1a85a42385f3e4_30"/>
          <p:cNvSpPr txBox="1">
            <a:spLocks noGrp="1"/>
          </p:cNvSpPr>
          <p:nvPr>
            <p:ph type="title"/>
          </p:nvPr>
        </p:nvSpPr>
        <p:spPr>
          <a:xfrm>
            <a:off x="354000" y="1644233"/>
            <a:ext cx="5393700" cy="19764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a:endParaRPr/>
          </a:p>
        </p:txBody>
      </p:sp>
      <p:sp>
        <p:nvSpPr>
          <p:cNvPr id="38" name="Google Shape;38;g1b1a85a42385f3e4_30"/>
          <p:cNvSpPr txBox="1">
            <a:spLocks noGrp="1"/>
          </p:cNvSpPr>
          <p:nvPr>
            <p:ph type="subTitle" idx="1"/>
          </p:nvPr>
        </p:nvSpPr>
        <p:spPr>
          <a:xfrm>
            <a:off x="354000" y="3737433"/>
            <a:ext cx="5393700" cy="1646700"/>
          </a:xfrm>
          <a:prstGeom prst="rect">
            <a:avLst/>
          </a:prstGeom>
        </p:spPr>
        <p:txBody>
          <a:bodyPr spcFirstLastPara="1" wrap="square" lIns="121900" tIns="121900" rIns="121900" bIns="121900"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39" name="Google Shape;39;g1b1a85a42385f3e4_30"/>
          <p:cNvSpPr txBox="1">
            <a:spLocks noGrp="1"/>
          </p:cNvSpPr>
          <p:nvPr>
            <p:ph type="body" idx="2"/>
          </p:nvPr>
        </p:nvSpPr>
        <p:spPr>
          <a:xfrm>
            <a:off x="6586000" y="965433"/>
            <a:ext cx="5115900" cy="4926900"/>
          </a:xfrm>
          <a:prstGeom prst="rect">
            <a:avLst/>
          </a:prstGeom>
        </p:spPr>
        <p:txBody>
          <a:bodyPr spcFirstLastPara="1" wrap="square" lIns="121900" tIns="121900" rIns="121900" bIns="121900" anchor="ctr"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40" name="Google Shape;40;g1b1a85a42385f3e4_30"/>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g1b1a85a42385f3e4_36"/>
          <p:cNvSpPr txBox="1">
            <a:spLocks noGrp="1"/>
          </p:cNvSpPr>
          <p:nvPr>
            <p:ph type="body" idx="1"/>
          </p:nvPr>
        </p:nvSpPr>
        <p:spPr>
          <a:xfrm>
            <a:off x="415600" y="5640767"/>
            <a:ext cx="7998300" cy="806700"/>
          </a:xfrm>
          <a:prstGeom prst="rect">
            <a:avLst/>
          </a:prstGeom>
        </p:spPr>
        <p:txBody>
          <a:bodyPr spcFirstLastPara="1" wrap="square" lIns="121900" tIns="121900" rIns="121900" bIns="121900" anchor="ctr" anchorCtr="0">
            <a:normAutofit/>
          </a:bodyPr>
          <a:lstStyle>
            <a:lvl1pPr marL="457200" lvl="0" indent="-228600">
              <a:lnSpc>
                <a:spcPct val="100000"/>
              </a:lnSpc>
              <a:spcBef>
                <a:spcPts val="0"/>
              </a:spcBef>
              <a:spcAft>
                <a:spcPts val="0"/>
              </a:spcAft>
              <a:buSzPts val="2400"/>
              <a:buNone/>
              <a:defRPr/>
            </a:lvl1pPr>
          </a:lstStyle>
          <a:p>
            <a:endParaRPr/>
          </a:p>
        </p:txBody>
      </p:sp>
      <p:sp>
        <p:nvSpPr>
          <p:cNvPr id="43" name="Google Shape;43;g1b1a85a42385f3e4_36"/>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Y"/>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g1b1a85a42385f3e4_0"/>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a:endParaRPr/>
          </a:p>
        </p:txBody>
      </p:sp>
      <p:sp>
        <p:nvSpPr>
          <p:cNvPr id="7" name="Google Shape;7;g1b1a85a42385f3e4_0"/>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81000">
              <a:lnSpc>
                <a:spcPct val="115000"/>
              </a:lnSpc>
              <a:spcBef>
                <a:spcPts val="0"/>
              </a:spcBef>
              <a:spcAft>
                <a:spcPts val="0"/>
              </a:spcAft>
              <a:buClr>
                <a:schemeClr val="dk2"/>
              </a:buClr>
              <a:buSzPts val="2400"/>
              <a:buChar char="●"/>
              <a:defRPr sz="2400">
                <a:solidFill>
                  <a:schemeClr val="dk2"/>
                </a:solidFill>
              </a:defRPr>
            </a:lvl1pPr>
            <a:lvl2pPr marL="914400" lvl="1" indent="-349250">
              <a:lnSpc>
                <a:spcPct val="115000"/>
              </a:lnSpc>
              <a:spcBef>
                <a:spcPts val="0"/>
              </a:spcBef>
              <a:spcAft>
                <a:spcPts val="0"/>
              </a:spcAft>
              <a:buClr>
                <a:schemeClr val="dk2"/>
              </a:buClr>
              <a:buSzPts val="1900"/>
              <a:buChar char="○"/>
              <a:defRPr sz="1900">
                <a:solidFill>
                  <a:schemeClr val="dk2"/>
                </a:solidFill>
              </a:defRPr>
            </a:lvl2pPr>
            <a:lvl3pPr marL="1371600" lvl="2" indent="-349250">
              <a:lnSpc>
                <a:spcPct val="115000"/>
              </a:lnSpc>
              <a:spcBef>
                <a:spcPts val="0"/>
              </a:spcBef>
              <a:spcAft>
                <a:spcPts val="0"/>
              </a:spcAft>
              <a:buClr>
                <a:schemeClr val="dk2"/>
              </a:buClr>
              <a:buSzPts val="1900"/>
              <a:buChar char="■"/>
              <a:defRPr sz="1900">
                <a:solidFill>
                  <a:schemeClr val="dk2"/>
                </a:solidFill>
              </a:defRPr>
            </a:lvl3pPr>
            <a:lvl4pPr marL="1828800" lvl="3" indent="-349250">
              <a:lnSpc>
                <a:spcPct val="115000"/>
              </a:lnSpc>
              <a:spcBef>
                <a:spcPts val="0"/>
              </a:spcBef>
              <a:spcAft>
                <a:spcPts val="0"/>
              </a:spcAft>
              <a:buClr>
                <a:schemeClr val="dk2"/>
              </a:buClr>
              <a:buSzPts val="1900"/>
              <a:buChar char="●"/>
              <a:defRPr sz="1900">
                <a:solidFill>
                  <a:schemeClr val="dk2"/>
                </a:solidFill>
              </a:defRPr>
            </a:lvl4pPr>
            <a:lvl5pPr marL="2286000" lvl="4" indent="-349250">
              <a:lnSpc>
                <a:spcPct val="115000"/>
              </a:lnSpc>
              <a:spcBef>
                <a:spcPts val="0"/>
              </a:spcBef>
              <a:spcAft>
                <a:spcPts val="0"/>
              </a:spcAft>
              <a:buClr>
                <a:schemeClr val="dk2"/>
              </a:buClr>
              <a:buSzPts val="1900"/>
              <a:buChar char="○"/>
              <a:defRPr sz="1900">
                <a:solidFill>
                  <a:schemeClr val="dk2"/>
                </a:solidFill>
              </a:defRPr>
            </a:lvl5pPr>
            <a:lvl6pPr marL="2743200" lvl="5" indent="-349250">
              <a:lnSpc>
                <a:spcPct val="115000"/>
              </a:lnSpc>
              <a:spcBef>
                <a:spcPts val="0"/>
              </a:spcBef>
              <a:spcAft>
                <a:spcPts val="0"/>
              </a:spcAft>
              <a:buClr>
                <a:schemeClr val="dk2"/>
              </a:buClr>
              <a:buSzPts val="1900"/>
              <a:buChar char="■"/>
              <a:defRPr sz="1900">
                <a:solidFill>
                  <a:schemeClr val="dk2"/>
                </a:solidFill>
              </a:defRPr>
            </a:lvl6pPr>
            <a:lvl7pPr marL="3200400" lvl="6" indent="-349250">
              <a:lnSpc>
                <a:spcPct val="115000"/>
              </a:lnSpc>
              <a:spcBef>
                <a:spcPts val="0"/>
              </a:spcBef>
              <a:spcAft>
                <a:spcPts val="0"/>
              </a:spcAft>
              <a:buClr>
                <a:schemeClr val="dk2"/>
              </a:buClr>
              <a:buSzPts val="1900"/>
              <a:buChar char="●"/>
              <a:defRPr sz="1900">
                <a:solidFill>
                  <a:schemeClr val="dk2"/>
                </a:solidFill>
              </a:defRPr>
            </a:lvl7pPr>
            <a:lvl8pPr marL="3657600" lvl="7" indent="-349250">
              <a:lnSpc>
                <a:spcPct val="115000"/>
              </a:lnSpc>
              <a:spcBef>
                <a:spcPts val="0"/>
              </a:spcBef>
              <a:spcAft>
                <a:spcPts val="0"/>
              </a:spcAft>
              <a:buClr>
                <a:schemeClr val="dk2"/>
              </a:buClr>
              <a:buSzPts val="1900"/>
              <a:buChar char="○"/>
              <a:defRPr sz="1900">
                <a:solidFill>
                  <a:schemeClr val="dk2"/>
                </a:solidFill>
              </a:defRPr>
            </a:lvl8pPr>
            <a:lvl9pPr marL="4114800" lvl="8" indent="-349250">
              <a:lnSpc>
                <a:spcPct val="115000"/>
              </a:lnSpc>
              <a:spcBef>
                <a:spcPts val="0"/>
              </a:spcBef>
              <a:spcAft>
                <a:spcPts val="0"/>
              </a:spcAft>
              <a:buClr>
                <a:schemeClr val="dk2"/>
              </a:buClr>
              <a:buSzPts val="1900"/>
              <a:buChar char="■"/>
              <a:defRPr sz="1900">
                <a:solidFill>
                  <a:schemeClr val="dk2"/>
                </a:solidFill>
              </a:defRPr>
            </a:lvl9pPr>
          </a:lstStyle>
          <a:p>
            <a:endParaRPr/>
          </a:p>
        </p:txBody>
      </p:sp>
      <p:sp>
        <p:nvSpPr>
          <p:cNvPr id="8" name="Google Shape;8;g1b1a85a42385f3e4_0"/>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s-PY"/>
              <a:t>‹Nº›</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84"/>
        <p:cNvGrpSpPr/>
        <p:nvPr/>
      </p:nvGrpSpPr>
      <p:grpSpPr>
        <a:xfrm>
          <a:off x="0" y="0"/>
          <a:ext cx="0" cy="0"/>
          <a:chOff x="0" y="0"/>
          <a:chExt cx="0" cy="0"/>
        </a:xfrm>
      </p:grpSpPr>
      <p:sp>
        <p:nvSpPr>
          <p:cNvPr id="85" name="Google Shape;85;g309fca20012_0_10"/>
          <p:cNvSpPr txBox="1">
            <a:spLocks noGrp="1"/>
          </p:cNvSpPr>
          <p:nvPr>
            <p:ph type="ctrTitle"/>
          </p:nvPr>
        </p:nvSpPr>
        <p:spPr>
          <a:xfrm>
            <a:off x="2999656" y="404663"/>
            <a:ext cx="7395244" cy="2997561"/>
          </a:xfrm>
          <a:prstGeom prst="rect">
            <a:avLst/>
          </a:prstGeom>
          <a:noFill/>
          <a:ln>
            <a:noFill/>
          </a:ln>
        </p:spPr>
        <p:txBody>
          <a:bodyPr spcFirstLastPara="1" wrap="square" lIns="91425" tIns="45700" rIns="91425" bIns="45700" anchor="b" anchorCtr="0">
            <a:normAutofit fontScale="90000"/>
          </a:bodyPr>
          <a:lstStyle/>
          <a:p>
            <a:pPr lvl="0" algn="l">
              <a:lnSpc>
                <a:spcPct val="85000"/>
              </a:lnSpc>
              <a:buClr>
                <a:srgbClr val="262626"/>
              </a:buClr>
              <a:buSzPts val="8000"/>
            </a:pPr>
            <a:r>
              <a:rPr lang="es-MX" sz="6600" dirty="0"/>
              <a:t>La espiritualidad como dimensión del paradigma </a:t>
            </a:r>
            <a:r>
              <a:rPr lang="es-MX" sz="6600" dirty="0" smtClean="0"/>
              <a:t>agroecológico</a:t>
            </a:r>
            <a:endParaRPr sz="6600" dirty="0">
              <a:solidFill>
                <a:schemeClr val="lt1"/>
              </a:solidFill>
              <a:latin typeface="Raleway"/>
              <a:ea typeface="Raleway"/>
              <a:cs typeface="Raleway"/>
              <a:sym typeface="Raleway"/>
            </a:endParaRPr>
          </a:p>
        </p:txBody>
      </p:sp>
      <p:sp>
        <p:nvSpPr>
          <p:cNvPr id="86" name="Google Shape;86;g309fca20012_0_10"/>
          <p:cNvSpPr txBox="1"/>
          <p:nvPr/>
        </p:nvSpPr>
        <p:spPr>
          <a:xfrm>
            <a:off x="6629200" y="3356992"/>
            <a:ext cx="5201700" cy="500058"/>
          </a:xfrm>
          <a:prstGeom prst="rect">
            <a:avLst/>
          </a:prstGeom>
          <a:noFill/>
          <a:ln>
            <a:noFill/>
          </a:ln>
        </p:spPr>
        <p:txBody>
          <a:bodyPr spcFirstLastPara="1" wrap="square" lIns="91425" tIns="91425" rIns="91425" bIns="91425" anchor="t" anchorCtr="0">
            <a:noAutofit/>
          </a:bodyPr>
          <a:lstStyle/>
          <a:p>
            <a:pPr lvl="0">
              <a:lnSpc>
                <a:spcPct val="85000"/>
              </a:lnSpc>
              <a:buClr>
                <a:srgbClr val="262626"/>
              </a:buClr>
              <a:buSzPts val="8000"/>
            </a:pPr>
            <a:r>
              <a:rPr lang="es-PY" sz="2511" b="1" dirty="0">
                <a:solidFill>
                  <a:schemeClr val="lt1"/>
                </a:solidFill>
                <a:latin typeface="Raleway"/>
                <a:ea typeface="Raleway"/>
                <a:cs typeface="Raleway"/>
                <a:sym typeface="Raleway"/>
              </a:rPr>
              <a:t>Por: </a:t>
            </a:r>
            <a:r>
              <a:rPr lang="es-PY" sz="2511" b="1" dirty="0" smtClean="0">
                <a:solidFill>
                  <a:schemeClr val="lt1"/>
                </a:solidFill>
                <a:latin typeface="Raleway"/>
                <a:ea typeface="Raleway"/>
                <a:cs typeface="Raleway"/>
                <a:sym typeface="Raleway"/>
              </a:rPr>
              <a:t>Segovia, </a:t>
            </a:r>
            <a:r>
              <a:rPr lang="es-PY" sz="2511" b="1" dirty="0" smtClean="0">
                <a:solidFill>
                  <a:schemeClr val="lt1"/>
                </a:solidFill>
                <a:latin typeface="Raleway"/>
                <a:ea typeface="Raleway"/>
                <a:cs typeface="Raleway"/>
                <a:sym typeface="Raleway"/>
              </a:rPr>
              <a:t>Bobatto</a:t>
            </a:r>
            <a:r>
              <a:rPr lang="es-PY" sz="2511" b="1" dirty="0" smtClean="0">
                <a:solidFill>
                  <a:schemeClr val="lt1"/>
                </a:solidFill>
                <a:latin typeface="Raleway"/>
                <a:ea typeface="Raleway"/>
                <a:cs typeface="Raleway"/>
                <a:sym typeface="Raleway"/>
              </a:rPr>
              <a:t>, Souza </a:t>
            </a:r>
            <a:r>
              <a:rPr lang="es-PY" sz="2511" b="1" dirty="0" smtClean="0">
                <a:solidFill>
                  <a:schemeClr val="lt1"/>
                </a:solidFill>
                <a:latin typeface="Raleway"/>
                <a:ea typeface="Raleway"/>
                <a:cs typeface="Raleway"/>
                <a:sym typeface="Raleway"/>
              </a:rPr>
              <a:t>Casadinho</a:t>
            </a:r>
            <a:r>
              <a:rPr lang="es-PY" sz="2511" b="1" dirty="0" smtClean="0">
                <a:solidFill>
                  <a:schemeClr val="lt1"/>
                </a:solidFill>
                <a:latin typeface="Raleway"/>
                <a:ea typeface="Raleway"/>
                <a:cs typeface="Raleway"/>
                <a:sym typeface="Raleway"/>
              </a:rPr>
              <a:t> </a:t>
            </a:r>
            <a:r>
              <a:rPr lang="es-MX" dirty="0" smtClean="0"/>
              <a:t>Red </a:t>
            </a:r>
            <a:r>
              <a:rPr lang="es-MX" dirty="0"/>
              <a:t>de Acción en plaguicidas y sus Alternativas . Movimiento agroecológico de América Latina. </a:t>
            </a:r>
            <a:r>
              <a:rPr lang="es-MX" dirty="0" smtClean="0"/>
              <a:t> LAICRIMPO-MMSP </a:t>
            </a:r>
            <a:endParaRPr b="1" dirty="0">
              <a:solidFill>
                <a:schemeClr val="dk2"/>
              </a:solidFill>
            </a:endParaRPr>
          </a:p>
        </p:txBody>
      </p:sp>
      <p:pic>
        <p:nvPicPr>
          <p:cNvPr id="4"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44472" y="276571"/>
            <a:ext cx="1224136" cy="1256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1 Objeto"/>
          <p:cNvGraphicFramePr>
            <a:graphicFrameLocks noChangeAspect="1"/>
          </p:cNvGraphicFramePr>
          <p:nvPr>
            <p:extLst>
              <p:ext uri="{D42A27DB-BD31-4B8C-83A1-F6EECF244321}">
                <p14:modId xmlns:p14="http://schemas.microsoft.com/office/powerpoint/2010/main" val="3784543153"/>
              </p:ext>
            </p:extLst>
          </p:nvPr>
        </p:nvGraphicFramePr>
        <p:xfrm>
          <a:off x="9346707" y="1700808"/>
          <a:ext cx="2514600" cy="1203325"/>
        </p:xfrm>
        <a:graphic>
          <a:graphicData uri="http://schemas.openxmlformats.org/presentationml/2006/ole">
            <mc:AlternateContent xmlns:mc="http://schemas.openxmlformats.org/markup-compatibility/2006">
              <mc:Choice xmlns:v="urn:schemas-microsoft-com:vml" Requires="v">
                <p:oleObj spid="_x0000_s1027" name="Documento" r:id="rId6" imgW="4003040" imgH="1772920" progId="Word.Document.8">
                  <p:embed/>
                </p:oleObj>
              </mc:Choice>
              <mc:Fallback>
                <p:oleObj name="Documento" r:id="rId6" imgW="4003040" imgH="1772920" progId="Word.Document.8">
                  <p:embed/>
                  <p:pic>
                    <p:nvPicPr>
                      <p:cNvPr id="0" name="1 Objet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346707" y="1700808"/>
                        <a:ext cx="2514600" cy="1203325"/>
                      </a:xfrm>
                      <a:prstGeom prst="rect">
                        <a:avLst/>
                      </a:prstGeom>
                      <a:solidFill>
                        <a:srgbClr val="CC9900"/>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2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g309fca20012_0_22"/>
          <p:cNvSpPr txBox="1"/>
          <p:nvPr/>
        </p:nvSpPr>
        <p:spPr>
          <a:xfrm>
            <a:off x="911424" y="548680"/>
            <a:ext cx="10571851" cy="4552045"/>
          </a:xfrm>
          <a:prstGeom prst="rect">
            <a:avLst/>
          </a:prstGeom>
          <a:noFill/>
          <a:ln>
            <a:noFill/>
          </a:ln>
        </p:spPr>
        <p:txBody>
          <a:bodyPr spcFirstLastPara="1" wrap="square" lIns="91425" tIns="91425" rIns="91425" bIns="91425" anchor="t" anchorCtr="0">
            <a:noAutofit/>
          </a:bodyPr>
          <a:lstStyle/>
          <a:p>
            <a:pPr lvl="0"/>
            <a:r>
              <a:rPr lang="es-MX" sz="2400" dirty="0"/>
              <a:t>La vida en el planeta tal como la conocemos se halla comprometida severamente dada la escisión de los seres humanos de la naturaleza de la cual se desprenden estrategias    prácticas que producen desaparición, contaminación  degradación de los bienes comunes naturales. </a:t>
            </a:r>
            <a:endParaRPr lang="es-MX" sz="2400" dirty="0" smtClean="0"/>
          </a:p>
          <a:p>
            <a:pPr lvl="0"/>
            <a:endParaRPr lang="es-MX" sz="2400" dirty="0"/>
          </a:p>
          <a:p>
            <a:pPr lvl="0"/>
            <a:r>
              <a:rPr lang="es-MX" sz="2400" dirty="0" smtClean="0"/>
              <a:t>La </a:t>
            </a:r>
            <a:r>
              <a:rPr lang="es-MX" sz="2400" dirty="0"/>
              <a:t>crisis que posee, y se manifiesta, desde aristas sociales y ambientales  reconoce raíces espirituales muy profundas, entre las que caben nuestra relación armónica con la naturaleza y otros seres vivos , humanos o no, además de nuestra propia integralidad y bienestar</a:t>
            </a:r>
            <a:endParaRPr sz="2200" dirty="0">
              <a:solidFill>
                <a:schemeClr val="dk2"/>
              </a:solidFill>
              <a:latin typeface="Montserrat"/>
              <a:ea typeface="Montserrat"/>
              <a:cs typeface="Montserrat"/>
              <a:sym typeface="Montserra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a:t>
            </a:r>
            <a:endParaRPr lang="es-AR" dirty="0"/>
          </a:p>
        </p:txBody>
      </p:sp>
      <p:sp>
        <p:nvSpPr>
          <p:cNvPr id="3" name="2 Marcador de texto"/>
          <p:cNvSpPr>
            <a:spLocks noGrp="1"/>
          </p:cNvSpPr>
          <p:nvPr>
            <p:ph type="body" idx="1"/>
          </p:nvPr>
        </p:nvSpPr>
        <p:spPr/>
        <p:txBody>
          <a:bodyPr/>
          <a:lstStyle/>
          <a:p>
            <a:r>
              <a:rPr lang="es-MX" dirty="0"/>
              <a:t>-Analizar problemáticas ambientales locales e internacionales </a:t>
            </a:r>
            <a:endParaRPr lang="es-AR" dirty="0"/>
          </a:p>
          <a:p>
            <a:r>
              <a:rPr lang="es-MX" dirty="0"/>
              <a:t>-Analizar en conjunto los aspectos y dimensiones espirituales vinculadas de la agroecología</a:t>
            </a:r>
            <a:endParaRPr lang="es-AR" dirty="0"/>
          </a:p>
          <a:p>
            <a:r>
              <a:rPr lang="es-MX" dirty="0"/>
              <a:t>-Compartir dinámicas y prácticas que vinculen la espiritualidad con el buen vivir</a:t>
            </a:r>
            <a:endParaRPr lang="es-AR" dirty="0"/>
          </a:p>
          <a:p>
            <a:r>
              <a:rPr lang="es-MX" dirty="0"/>
              <a:t>-Valorar la dimensión espiritual dentro de las dimensiones que componen el paradigma agroecológico</a:t>
            </a:r>
            <a:endParaRPr lang="es-AR" dirty="0"/>
          </a:p>
          <a:p>
            <a:endParaRPr lang="es-AR" dirty="0"/>
          </a:p>
        </p:txBody>
      </p:sp>
    </p:spTree>
    <p:extLst>
      <p:ext uri="{BB962C8B-B14F-4D97-AF65-F5344CB8AC3E}">
        <p14:creationId xmlns:p14="http://schemas.microsoft.com/office/powerpoint/2010/main" val="274119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a:t>Metodología </a:t>
            </a:r>
            <a:r>
              <a:rPr lang="es-AR" dirty="0"/>
              <a:t/>
            </a:r>
            <a:br>
              <a:rPr lang="es-AR" dirty="0"/>
            </a:br>
            <a:endParaRPr lang="es-AR" dirty="0"/>
          </a:p>
        </p:txBody>
      </p:sp>
      <p:sp>
        <p:nvSpPr>
          <p:cNvPr id="3" name="2 Marcador de texto"/>
          <p:cNvSpPr>
            <a:spLocks noGrp="1"/>
          </p:cNvSpPr>
          <p:nvPr>
            <p:ph type="body" idx="1"/>
          </p:nvPr>
        </p:nvSpPr>
        <p:spPr/>
        <p:txBody>
          <a:bodyPr/>
          <a:lstStyle/>
          <a:p>
            <a:pPr lvl="0"/>
            <a:r>
              <a:rPr lang="es-419" dirty="0" smtClean="0"/>
              <a:t>Ejercicio </a:t>
            </a:r>
            <a:r>
              <a:rPr lang="es-419" dirty="0"/>
              <a:t>de inicacion</a:t>
            </a:r>
            <a:endParaRPr lang="es-AR" dirty="0"/>
          </a:p>
          <a:p>
            <a:pPr lvl="0"/>
            <a:r>
              <a:rPr lang="es-419" dirty="0"/>
              <a:t>Breve presentación de los participantes </a:t>
            </a:r>
            <a:endParaRPr lang="es-AR" dirty="0"/>
          </a:p>
          <a:p>
            <a:pPr lvl="0"/>
            <a:r>
              <a:rPr lang="es-419" dirty="0"/>
              <a:t>Abordaje conjunto en el analisis de la dimension espiritualidad en relacion a la agroecologia ¿Qué es la espiritualidad?</a:t>
            </a:r>
            <a:endParaRPr lang="es-AR" dirty="0"/>
          </a:p>
          <a:p>
            <a:pPr lvl="0"/>
            <a:r>
              <a:rPr lang="es-419" dirty="0"/>
              <a:t>Ejercicio conjunto</a:t>
            </a:r>
            <a:endParaRPr lang="es-AR" dirty="0"/>
          </a:p>
          <a:p>
            <a:pPr lvl="0"/>
            <a:r>
              <a:rPr lang="es-419" dirty="0"/>
              <a:t>Analisis de manifestacion de nuestra espiritualidad en relacion a la agroecologia</a:t>
            </a:r>
            <a:endParaRPr lang="es-AR" dirty="0"/>
          </a:p>
          <a:p>
            <a:endParaRPr lang="es-AR" dirty="0"/>
          </a:p>
        </p:txBody>
      </p:sp>
    </p:spTree>
    <p:extLst>
      <p:ext uri="{BB962C8B-B14F-4D97-AF65-F5344CB8AC3E}">
        <p14:creationId xmlns:p14="http://schemas.microsoft.com/office/powerpoint/2010/main" val="1876659011"/>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209</Words>
  <Application>Microsoft Office PowerPoint</Application>
  <PresentationFormat>Personalizado</PresentationFormat>
  <Paragraphs>16</Paragraphs>
  <Slides>4</Slides>
  <Notes>2</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4</vt:i4>
      </vt:variant>
    </vt:vector>
  </HeadingPairs>
  <TitlesOfParts>
    <vt:vector size="9" baseType="lpstr">
      <vt:lpstr>Arial</vt:lpstr>
      <vt:lpstr>Montserrat</vt:lpstr>
      <vt:lpstr>Raleway</vt:lpstr>
      <vt:lpstr>Simple Light</vt:lpstr>
      <vt:lpstr>Documento</vt:lpstr>
      <vt:lpstr>La espiritualidad como dimensión del paradigma agroecológico</vt:lpstr>
      <vt:lpstr>Presentación de PowerPoint</vt:lpstr>
      <vt:lpstr>Objetivos</vt:lpstr>
      <vt:lpstr>Metodología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espiritualidad como dimensión del paradigma agroecológico</dc:title>
  <dc:creator>pc2</dc:creator>
  <cp:lastModifiedBy>hp</cp:lastModifiedBy>
  <cp:revision>2</cp:revision>
  <dcterms:created xsi:type="dcterms:W3CDTF">2024-10-08T16:17:25Z</dcterms:created>
  <dcterms:modified xsi:type="dcterms:W3CDTF">2024-10-20T11:35:39Z</dcterms:modified>
</cp:coreProperties>
</file>